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1" d="100"/>
          <a:sy n="101" d="100"/>
        </p:scale>
        <p:origin x="13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Scott W. Davis</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826</Words>
  <Application>Microsoft Office PowerPoint</Application>
  <PresentationFormat>Widescreen</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Mohammed Al-Qurishi</cp:lastModifiedBy>
  <cp:revision>30</cp:revision>
  <dcterms:created xsi:type="dcterms:W3CDTF">2018-11-10T16:12:56Z</dcterms:created>
  <dcterms:modified xsi:type="dcterms:W3CDTF">2018-11-16T07:50:02Z</dcterms:modified>
</cp:coreProperties>
</file>