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1"/>
  </p:notesMasterIdLst>
  <p:handoutMasterIdLst>
    <p:handoutMasterId r:id="rId12"/>
  </p:handoutMasterIdLst>
  <p:sldIdLst>
    <p:sldId id="276" r:id="rId5"/>
    <p:sldId id="281" r:id="rId6"/>
    <p:sldId id="301" r:id="rId7"/>
    <p:sldId id="300" r:id="rId8"/>
    <p:sldId id="299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5" y="-394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42.67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591.22827"/>
      <inkml:brushProperty name="anchorY" value="-2339.02905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25:19.40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1735.22852"/>
      <inkml:brushProperty name="anchorY" value="-11483.03027"/>
      <inkml:brushProperty name="scaleFactor" value="0.5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25:26.53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2751.22852"/>
      <inkml:brushProperty name="anchorY" value="-12499.03027"/>
      <inkml:brushProperty name="scaleFactor" value="0.5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25:32.16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3767.22852"/>
      <inkml:brushProperty name="anchorY" value="-13515.03027"/>
      <inkml:brushProperty name="scaleFactor" value="0.5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25:35.79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4783.22852"/>
      <inkml:brushProperty name="anchorY" value="-14531.03027"/>
      <inkml:brushProperty name="scaleFactor" value="0.5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25:40.74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5799.22852"/>
      <inkml:brushProperty name="anchorY" value="-15547.03027"/>
      <inkml:brushProperty name="scaleFactor" value="0.5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0:34.94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0:37.47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0:39.47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3:49.566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6815.22852"/>
      <inkml:brushProperty name="anchorY" value="-16563.0293"/>
      <inkml:brushProperty name="scaleFactor" value="0.5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3:56.09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7831.22852"/>
      <inkml:brushProperty name="anchorY" value="-17579.0293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46.53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3607.22827"/>
      <inkml:brushProperty name="anchorY" value="-3355.0293"/>
      <inkml:brushProperty name="scaleFactor" value="0.5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07.65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8847.22852"/>
      <inkml:brushProperty name="anchorY" value="-18595.0293"/>
      <inkml:brushProperty name="scaleFactor" value="0.5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12.73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9863.22852"/>
      <inkml:brushProperty name="anchorY" value="-19611.0293"/>
      <inkml:brushProperty name="scaleFactor" value="0.5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14.753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0879.22852"/>
      <inkml:brushProperty name="anchorY" value="-20627.0293"/>
      <inkml:brushProperty name="scaleFactor" value="0.5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16.35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1895.22852"/>
      <inkml:brushProperty name="anchorY" value="-21643.0293"/>
      <inkml:brushProperty name="scaleFactor" value="0.5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19.212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2911.22852"/>
      <inkml:brushProperty name="anchorY" value="-22659.03125"/>
      <inkml:brushProperty name="scaleFactor" value="0.5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29.343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5810.77344"/>
      <inkml:brushProperty name="anchorY" value="-24662.5"/>
      <inkml:brushProperty name="scaleFactor" value="0.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34:30.729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26826.77539"/>
      <inkml:brushProperty name="anchorY" value="-25678.5"/>
      <inkml:brushProperty name="scaleFactor" value="0.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49.610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4623.22803"/>
      <inkml:brushProperty name="anchorY" value="-4371.0293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52.533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5639.22803"/>
      <inkml:brushProperty name="anchorY" value="-5387.0293"/>
      <inkml:brushProperty name="scaleFactor" value="0.5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54.211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6655.22803"/>
      <inkml:brushProperty name="anchorY" value="-6403.0293"/>
      <inkml:brushProperty name="scaleFactor" value="0.5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55.26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7671.22803"/>
      <inkml:brushProperty name="anchorY" value="-7419.02881"/>
      <inkml:brushProperty name="scaleFactor" value="0.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3:57.55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8687.22852"/>
      <inkml:brushProperty name="anchorY" value="-8435.0293"/>
      <inkml:brushProperty name="scaleFactor" value="0.5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4:03.698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9703.22852"/>
      <inkml:brushProperty name="anchorY" value="-9451.0293"/>
      <inkml:brushProperty name="scaleFactor" value="0.5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4T09:14:05.004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-10719.22852"/>
      <inkml:brushProperty name="anchorY" value="-10467.03027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8/4/2024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9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image" Target="../media/image1.jpg"/><Relationship Id="rId21" Type="http://schemas.openxmlformats.org/officeDocument/2006/relationships/customXml" Target="../ink/ink9.xml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3.xml"/><Relationship Id="rId19" Type="http://schemas.openxmlformats.org/officeDocument/2006/relationships/customXml" Target="../ink/ink8.xml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.xml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customXml" Target="../ink/ink12.xml"/><Relationship Id="rId4" Type="http://schemas.openxmlformats.org/officeDocument/2006/relationships/image" Target="../media/image12.jpg"/><Relationship Id="rId9" Type="http://schemas.openxmlformats.org/officeDocument/2006/relationships/image" Target="../media/image14.png"/><Relationship Id="rId1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.xml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customXml" Target="../ink/ink17.xml"/><Relationship Id="rId4" Type="http://schemas.openxmlformats.org/officeDocument/2006/relationships/image" Target="../media/image19.jp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3" Type="http://schemas.openxmlformats.org/officeDocument/2006/relationships/image" Target="../media/image1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4" Type="http://schemas.openxmlformats.org/officeDocument/2006/relationships/image" Target="../media/image23.jpg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5.2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3-bit encoder with Sampling Time = 0.25</a:t>
            </a:r>
            <a:endParaRPr lang="en-US" b="1" dirty="0"/>
          </a:p>
        </p:txBody>
      </p:sp>
      <p:pic>
        <p:nvPicPr>
          <p:cNvPr id="4" name="Content Placeholder 3" descr="A graph of a function&#10;&#10;Description automatically generated">
            <a:extLst>
              <a:ext uri="{FF2B5EF4-FFF2-40B4-BE49-F238E27FC236}">
                <a16:creationId xmlns:a16="http://schemas.microsoft.com/office/drawing/2014/main" id="{E1D2B459-BA8A-1A87-CB02-C565EA1EF50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80416" y="2546296"/>
            <a:ext cx="3698697" cy="2979014"/>
          </a:xfr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75BE448F-F4AC-1ABB-F7C3-6879586A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51" y="2546296"/>
            <a:ext cx="3698697" cy="2979015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B82D7F60-C523-94FC-952C-4210ACB7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889" y="2546296"/>
            <a:ext cx="3698697" cy="297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FCE418-E37B-CD19-7843-8137986A4292}"/>
                  </a:ext>
                </a:extLst>
              </p14:cNvPr>
              <p14:cNvContentPartPr/>
              <p14:nvPr/>
            </p14:nvContentPartPr>
            <p14:xfrm>
              <a:off x="8378040" y="512436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FCE418-E37B-CD19-7843-8137986A42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2040" y="50883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8088A5-5D46-EB2F-977C-623568CA8F30}"/>
                  </a:ext>
                </a:extLst>
              </p14:cNvPr>
              <p14:cNvContentPartPr/>
              <p14:nvPr/>
            </p14:nvContentPartPr>
            <p14:xfrm>
              <a:off x="8732280" y="45145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8088A5-5D46-EB2F-977C-623568CA8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6640" y="44788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57F50F-B653-A554-D307-4F92B98A04CB}"/>
                  </a:ext>
                </a:extLst>
              </p14:cNvPr>
              <p14:cNvContentPartPr/>
              <p14:nvPr/>
            </p14:nvContentPartPr>
            <p14:xfrm>
              <a:off x="9102000" y="359652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57F50F-B653-A554-D307-4F92B98A04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6000" y="3560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D2DF6D-5EEC-E301-6B13-936AE040F7E1}"/>
                  </a:ext>
                </a:extLst>
              </p14:cNvPr>
              <p14:cNvContentPartPr/>
              <p14:nvPr/>
            </p14:nvContentPartPr>
            <p14:xfrm>
              <a:off x="9460200" y="328800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D2DF6D-5EEC-E301-6B13-936AE040F7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4200" y="3252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B756BE-752E-9317-519C-71124F8BF873}"/>
                  </a:ext>
                </a:extLst>
              </p14:cNvPr>
              <p14:cNvContentPartPr/>
              <p14:nvPr/>
            </p14:nvContentPartPr>
            <p14:xfrm>
              <a:off x="10180200" y="32880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B756BE-752E-9317-519C-71124F8BF8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44200" y="3252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87DC16-2B63-DE55-3CF4-E76ABA2DDB83}"/>
                  </a:ext>
                </a:extLst>
              </p14:cNvPr>
              <p14:cNvContentPartPr/>
              <p14:nvPr/>
            </p14:nvContentPartPr>
            <p14:xfrm>
              <a:off x="9818040" y="298308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87DC16-2B63-DE55-3CF4-E76ABA2DDB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82400" y="29470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D3433B-B28F-FA19-7F1D-EF80FA36D777}"/>
                  </a:ext>
                </a:extLst>
              </p14:cNvPr>
              <p14:cNvContentPartPr/>
              <p14:nvPr/>
            </p14:nvContentPartPr>
            <p14:xfrm>
              <a:off x="10542000" y="360012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D3433B-B28F-FA19-7F1D-EF80FA36D7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06360" y="3564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C1FEF9-6D80-7EE6-7FA8-08A70AE6CFC7}"/>
                  </a:ext>
                </a:extLst>
              </p14:cNvPr>
              <p14:cNvContentPartPr/>
              <p14:nvPr/>
            </p14:nvContentPartPr>
            <p14:xfrm>
              <a:off x="10896420" y="453000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C1FEF9-6D80-7EE6-7FA8-08A70AE6CF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60420" y="44940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83A3C4-4458-9810-3A45-EEB5C4F39F44}"/>
                  </a:ext>
                </a:extLst>
              </p14:cNvPr>
              <p14:cNvContentPartPr/>
              <p14:nvPr/>
            </p14:nvContentPartPr>
            <p14:xfrm>
              <a:off x="11247060" y="512436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83A3C4-4458-9810-3A45-EEB5C4F39F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1060" y="508836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C8B7A1E-BDE6-BC88-7041-D55A141DFF94}"/>
              </a:ext>
            </a:extLst>
          </p:cNvPr>
          <p:cNvSpPr txBox="1"/>
          <p:nvPr/>
        </p:nvSpPr>
        <p:spPr>
          <a:xfrm>
            <a:off x="7833936" y="286766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0B108-E6AA-2315-3888-27D31A3F9A3B}"/>
              </a:ext>
            </a:extLst>
          </p:cNvPr>
          <p:cNvSpPr txBox="1"/>
          <p:nvPr/>
        </p:nvSpPr>
        <p:spPr>
          <a:xfrm>
            <a:off x="7833383" y="3175084"/>
            <a:ext cx="381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110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1E0017-5269-76B6-C41E-551D814A3EE8}"/>
              </a:ext>
            </a:extLst>
          </p:cNvPr>
          <p:cNvSpPr txBox="1"/>
          <p:nvPr/>
        </p:nvSpPr>
        <p:spPr>
          <a:xfrm>
            <a:off x="7833383" y="348110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D5816-26A0-77A8-9CED-D2C88BA8A632}"/>
              </a:ext>
            </a:extLst>
          </p:cNvPr>
          <p:cNvSpPr txBox="1"/>
          <p:nvPr/>
        </p:nvSpPr>
        <p:spPr>
          <a:xfrm>
            <a:off x="7833383" y="3793328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EDF03-8ABD-A8AB-15E5-95C9DE5A6AA4}"/>
              </a:ext>
            </a:extLst>
          </p:cNvPr>
          <p:cNvSpPr txBox="1"/>
          <p:nvPr/>
        </p:nvSpPr>
        <p:spPr>
          <a:xfrm>
            <a:off x="7833383" y="4081071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11E2F-394F-5E71-F5C7-FE2801F503F9}"/>
              </a:ext>
            </a:extLst>
          </p:cNvPr>
          <p:cNvSpPr txBox="1"/>
          <p:nvPr/>
        </p:nvSpPr>
        <p:spPr>
          <a:xfrm>
            <a:off x="7826556" y="4383706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7B661-9DD0-D1EE-C6C0-3C9852EDE199}"/>
              </a:ext>
            </a:extLst>
          </p:cNvPr>
          <p:cNvSpPr txBox="1"/>
          <p:nvPr/>
        </p:nvSpPr>
        <p:spPr>
          <a:xfrm>
            <a:off x="7840763" y="4695930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ED9A60-C85F-7823-5B79-A32B02A6B078}"/>
              </a:ext>
            </a:extLst>
          </p:cNvPr>
          <p:cNvSpPr txBox="1"/>
          <p:nvPr/>
        </p:nvSpPr>
        <p:spPr>
          <a:xfrm>
            <a:off x="7840763" y="500815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99D144-0155-4FE8-7ABE-03C952AA8858}"/>
              </a:ext>
            </a:extLst>
          </p:cNvPr>
          <p:cNvSpPr txBox="1"/>
          <p:nvPr/>
        </p:nvSpPr>
        <p:spPr>
          <a:xfrm>
            <a:off x="3487752" y="5672777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Sequence = 000010101110111110101010000</a:t>
            </a: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3-bit encoder with Sampling Time = 0.5</a:t>
            </a:r>
          </a:p>
        </p:txBody>
      </p:sp>
      <p:pic>
        <p:nvPicPr>
          <p:cNvPr id="4" name="Content Placeholder 3" descr="A diagram of a function&#10;&#10;Description automatically generated">
            <a:extLst>
              <a:ext uri="{FF2B5EF4-FFF2-40B4-BE49-F238E27FC236}">
                <a16:creationId xmlns:a16="http://schemas.microsoft.com/office/drawing/2014/main" id="{892E6979-5F64-43E2-264F-DC1CD2476B3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29517" y="2493436"/>
            <a:ext cx="3698696" cy="2979014"/>
          </a:xfrm>
        </p:spPr>
      </p:pic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03225BB2-A3EB-7048-309D-3A9E91DED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120" y="2493436"/>
            <a:ext cx="3698696" cy="2979014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1F6B1E68-17F2-AE7C-26BC-A533440D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788" y="2493437"/>
            <a:ext cx="3698696" cy="2979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91E836-CEF5-0EA1-BC4E-A04BF0ED0A15}"/>
                  </a:ext>
                </a:extLst>
              </p14:cNvPr>
              <p14:cNvContentPartPr/>
              <p14:nvPr/>
            </p14:nvContentPartPr>
            <p14:xfrm>
              <a:off x="8325920" y="507476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91E836-CEF5-0EA1-BC4E-A04BF0ED0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9920" y="5038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6E77037-AB73-5B40-57B7-5E57F6F395D5}"/>
                  </a:ext>
                </a:extLst>
              </p14:cNvPr>
              <p14:cNvContentPartPr/>
              <p14:nvPr/>
            </p14:nvContentPartPr>
            <p14:xfrm>
              <a:off x="9042320" y="35404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6E77037-AB73-5B40-57B7-5E57F6F395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6320" y="3504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B502B9-129E-0698-9DD1-832CFD6177AF}"/>
                  </a:ext>
                </a:extLst>
              </p14:cNvPr>
              <p14:cNvContentPartPr/>
              <p14:nvPr/>
            </p14:nvContentPartPr>
            <p14:xfrm>
              <a:off x="9758240" y="293096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B502B9-129E-0698-9DD1-832CFD6177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22600" y="28949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26FD95-7857-892E-4130-5A5BBD44F81C}"/>
                  </a:ext>
                </a:extLst>
              </p14:cNvPr>
              <p14:cNvContentPartPr/>
              <p14:nvPr/>
            </p14:nvContentPartPr>
            <p14:xfrm>
              <a:off x="11216240" y="50798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26FD95-7857-892E-4130-5A5BBD44F8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80600" y="50438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B4110A-8107-7CEF-0144-74FA19359981}"/>
                  </a:ext>
                </a:extLst>
              </p14:cNvPr>
              <p14:cNvContentPartPr/>
              <p14:nvPr/>
            </p14:nvContentPartPr>
            <p14:xfrm>
              <a:off x="10479680" y="35606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B4110A-8107-7CEF-0144-74FA193599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44040" y="352496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A1D8CDB-CA0E-E145-DAA2-31107DE9982B}"/>
              </a:ext>
            </a:extLst>
          </p:cNvPr>
          <p:cNvSpPr txBox="1"/>
          <p:nvPr/>
        </p:nvSpPr>
        <p:spPr>
          <a:xfrm>
            <a:off x="7763438" y="281554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29978-C9EF-D07E-8025-E5EDAE6E7915}"/>
              </a:ext>
            </a:extLst>
          </p:cNvPr>
          <p:cNvSpPr txBox="1"/>
          <p:nvPr/>
        </p:nvSpPr>
        <p:spPr>
          <a:xfrm>
            <a:off x="7763438" y="342502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4077F-3F28-7DEF-CC90-DA1E21671DFB}"/>
              </a:ext>
            </a:extLst>
          </p:cNvPr>
          <p:cNvSpPr txBox="1"/>
          <p:nvPr/>
        </p:nvSpPr>
        <p:spPr>
          <a:xfrm>
            <a:off x="7763438" y="495934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46CC5-F8AB-571F-A7B9-B964756CB4E8}"/>
              </a:ext>
            </a:extLst>
          </p:cNvPr>
          <p:cNvSpPr txBox="1"/>
          <p:nvPr/>
        </p:nvSpPr>
        <p:spPr>
          <a:xfrm>
            <a:off x="4180251" y="5666432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Sequence = 000101111101000</a:t>
            </a:r>
          </a:p>
        </p:txBody>
      </p:sp>
    </p:spTree>
    <p:extLst>
      <p:ext uri="{BB962C8B-B14F-4D97-AF65-F5344CB8AC3E}">
        <p14:creationId xmlns:p14="http://schemas.microsoft.com/office/powerpoint/2010/main" val="193474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3-bit encoder with Sampling Time = 1</a:t>
            </a:r>
          </a:p>
        </p:txBody>
      </p:sp>
      <p:pic>
        <p:nvPicPr>
          <p:cNvPr id="4" name="Content Placeholder 3" descr="A graph of a function&#10;&#10;Description automatically generated">
            <a:extLst>
              <a:ext uri="{FF2B5EF4-FFF2-40B4-BE49-F238E27FC236}">
                <a16:creationId xmlns:a16="http://schemas.microsoft.com/office/drawing/2014/main" id="{696FB8F8-8BC0-92F4-C920-A010AB3F9B7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93386" y="2464184"/>
            <a:ext cx="3700593" cy="2980541"/>
          </a:xfrm>
        </p:spPr>
      </p:pic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9323530C-37A8-EAAC-CEAE-92E75A6B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979" y="2464183"/>
            <a:ext cx="3700592" cy="298054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047118D0-5B62-9E9B-0815-81AC93B03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023" y="2464185"/>
            <a:ext cx="3700592" cy="2980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DA2136-ADBF-2D62-83D6-61E2D7BD7780}"/>
              </a:ext>
            </a:extLst>
          </p:cNvPr>
          <p:cNvSpPr txBox="1"/>
          <p:nvPr/>
        </p:nvSpPr>
        <p:spPr>
          <a:xfrm>
            <a:off x="7803653" y="493019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2D7B0-5C77-F8E3-5FAA-744DDBD98934}"/>
              </a:ext>
            </a:extLst>
          </p:cNvPr>
          <p:cNvSpPr txBox="1"/>
          <p:nvPr/>
        </p:nvSpPr>
        <p:spPr>
          <a:xfrm>
            <a:off x="7803653" y="2783840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111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756ECA-D5CD-CAC3-A49E-BFC210620808}"/>
                  </a:ext>
                </a:extLst>
              </p14:cNvPr>
              <p14:cNvContentPartPr/>
              <p14:nvPr/>
            </p14:nvContentPartPr>
            <p14:xfrm>
              <a:off x="9799160" y="289024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756ECA-D5CD-CAC3-A49E-BFC2106208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3160" y="28542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CA4B8B-9890-37BE-7F01-EB363E703FF8}"/>
                  </a:ext>
                </a:extLst>
              </p14:cNvPr>
              <p14:cNvContentPartPr/>
              <p14:nvPr/>
            </p14:nvContentPartPr>
            <p14:xfrm>
              <a:off x="8320640" y="50392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CA4B8B-9890-37BE-7F01-EB363E703F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5000" y="50032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1F2D0-D34F-B913-886E-EFAB1A566957}"/>
                  </a:ext>
                </a:extLst>
              </p14:cNvPr>
              <p14:cNvContentPartPr/>
              <p14:nvPr/>
            </p14:nvContentPartPr>
            <p14:xfrm>
              <a:off x="11236640" y="504424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1F2D0-D34F-B913-886E-EFAB1A5669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01000" y="500824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0BFFB23-6BB4-5A68-C473-523FFFFEE29C}"/>
              </a:ext>
            </a:extLst>
          </p:cNvPr>
          <p:cNvSpPr txBox="1"/>
          <p:nvPr/>
        </p:nvSpPr>
        <p:spPr>
          <a:xfrm>
            <a:off x="4579398" y="559308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Sequence = 000111000</a:t>
            </a:r>
          </a:p>
        </p:txBody>
      </p:sp>
    </p:spTree>
    <p:extLst>
      <p:ext uri="{BB962C8B-B14F-4D97-AF65-F5344CB8AC3E}">
        <p14:creationId xmlns:p14="http://schemas.microsoft.com/office/powerpoint/2010/main" val="14176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encoder with Sampling Time = 0.25</a:t>
            </a:r>
          </a:p>
        </p:txBody>
      </p:sp>
      <p:pic>
        <p:nvPicPr>
          <p:cNvPr id="4" name="Content Placeholder 3" descr="A graph of a function&#10;&#10;Description automatically generated">
            <a:extLst>
              <a:ext uri="{FF2B5EF4-FFF2-40B4-BE49-F238E27FC236}">
                <a16:creationId xmlns:a16="http://schemas.microsoft.com/office/drawing/2014/main" id="{A84CC31E-8566-A37A-D850-BC715C4418E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591601" y="2476355"/>
            <a:ext cx="3700592" cy="2980541"/>
          </a:xfrm>
        </p:spPr>
      </p:pic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6B777611-F7AF-CD14-0DA1-0488A332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193" y="2476355"/>
            <a:ext cx="3700591" cy="2980540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4CC27C54-D3E6-B7EC-ED39-00CDCF43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807" y="2476355"/>
            <a:ext cx="3700592" cy="29805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FC2EED-12B7-AFB8-15E9-E2659B60347B}"/>
                  </a:ext>
                </a:extLst>
              </p14:cNvPr>
              <p14:cNvContentPartPr/>
              <p14:nvPr/>
            </p14:nvContentPartPr>
            <p14:xfrm>
              <a:off x="8357352" y="504739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FC2EED-12B7-AFB8-15E9-E2659B6034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1352" y="50113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28F9EA-5996-3080-EBE4-09BF8F2122C9}"/>
                  </a:ext>
                </a:extLst>
              </p14:cNvPr>
              <p14:cNvContentPartPr/>
              <p14:nvPr/>
            </p14:nvContentPartPr>
            <p14:xfrm>
              <a:off x="8729232" y="445591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28F9EA-5996-3080-EBE4-09BF8F2122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3232" y="44202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C0B80B-8876-5DDE-04CE-4F11579DFAB5}"/>
                  </a:ext>
                </a:extLst>
              </p14:cNvPr>
              <p14:cNvContentPartPr/>
              <p14:nvPr/>
            </p14:nvContentPartPr>
            <p14:xfrm>
              <a:off x="9088872" y="385831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C0B80B-8876-5DDE-04CE-4F11579DFA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2872" y="38226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99924F-4B5B-24A7-03D2-183A88B28806}"/>
                  </a:ext>
                </a:extLst>
              </p14:cNvPr>
              <p14:cNvContentPartPr/>
              <p14:nvPr/>
            </p14:nvContentPartPr>
            <p14:xfrm>
              <a:off x="9442392" y="323659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99924F-4B5B-24A7-03D2-183A88B28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6752" y="32009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598AB9-31C8-C3F3-9357-2F5E22CF981D}"/>
                  </a:ext>
                </a:extLst>
              </p14:cNvPr>
              <p14:cNvContentPartPr/>
              <p14:nvPr/>
            </p14:nvContentPartPr>
            <p14:xfrm>
              <a:off x="9802032" y="32243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598AB9-31C8-C3F3-9357-2F5E22CF98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66392" y="31887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F03A86-478B-3E87-61D5-453AE00BA192}"/>
                  </a:ext>
                </a:extLst>
              </p14:cNvPr>
              <p14:cNvContentPartPr/>
              <p14:nvPr/>
            </p14:nvContentPartPr>
            <p14:xfrm>
              <a:off x="10167792" y="32243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F03A86-478B-3E87-61D5-453AE00BA1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2152" y="31887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C7A5F1-E566-8C10-43E0-F1E3874A7838}"/>
                  </a:ext>
                </a:extLst>
              </p14:cNvPr>
              <p14:cNvContentPartPr/>
              <p14:nvPr/>
            </p14:nvContentPartPr>
            <p14:xfrm>
              <a:off x="10527432" y="384031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C7A5F1-E566-8C10-43E0-F1E3874A78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91432" y="38043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B7147F-F474-AA20-3EA3-7ABD2EFA7698}"/>
                  </a:ext>
                </a:extLst>
              </p14:cNvPr>
              <p14:cNvContentPartPr/>
              <p14:nvPr/>
            </p14:nvContentPartPr>
            <p14:xfrm>
              <a:off x="10880976" y="444979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B7147F-F474-AA20-3EA3-7ABD2EFA76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45336" y="44137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F7BCF5-0D26-EF74-C270-54E887862BA0}"/>
                  </a:ext>
                </a:extLst>
              </p14:cNvPr>
              <p14:cNvContentPartPr/>
              <p14:nvPr/>
            </p14:nvContentPartPr>
            <p14:xfrm>
              <a:off x="11240616" y="5071512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F7BCF5-0D26-EF74-C270-54E887862B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04976" y="503551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519DCB3-2477-4907-10AC-63076E53A91D}"/>
              </a:ext>
            </a:extLst>
          </p:cNvPr>
          <p:cNvSpPr txBox="1"/>
          <p:nvPr/>
        </p:nvSpPr>
        <p:spPr>
          <a:xfrm>
            <a:off x="7858956" y="3108936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36B1A-DF07-F3CD-37A1-C0F7819CFCFC}"/>
              </a:ext>
            </a:extLst>
          </p:cNvPr>
          <p:cNvSpPr txBox="1"/>
          <p:nvPr/>
        </p:nvSpPr>
        <p:spPr>
          <a:xfrm>
            <a:off x="7858209" y="3720742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E5531-E467-284A-65F5-D1D2DEC6972B}"/>
              </a:ext>
            </a:extLst>
          </p:cNvPr>
          <p:cNvSpPr txBox="1"/>
          <p:nvPr/>
        </p:nvSpPr>
        <p:spPr>
          <a:xfrm>
            <a:off x="7862216" y="4334376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7B158-235D-9012-90C6-FF6FEDCE305B}"/>
              </a:ext>
            </a:extLst>
          </p:cNvPr>
          <p:cNvSpPr txBox="1"/>
          <p:nvPr/>
        </p:nvSpPr>
        <p:spPr>
          <a:xfrm>
            <a:off x="7856383" y="4936205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3293A-3711-8737-403F-8E979D7D4BF4}"/>
              </a:ext>
            </a:extLst>
          </p:cNvPr>
          <p:cNvSpPr txBox="1"/>
          <p:nvPr/>
        </p:nvSpPr>
        <p:spPr>
          <a:xfrm>
            <a:off x="4092888" y="5548011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Sequence = 000110111111100100</a:t>
            </a:r>
          </a:p>
        </p:txBody>
      </p:sp>
    </p:spTree>
    <p:extLst>
      <p:ext uri="{BB962C8B-B14F-4D97-AF65-F5344CB8AC3E}">
        <p14:creationId xmlns:p14="http://schemas.microsoft.com/office/powerpoint/2010/main" val="9577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138135" y="2876400"/>
            <a:ext cx="660198" cy="8080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{0206F48B-1580-476F-BF78-8D18BBDEBEB4}tf22339732_win32</Template>
  <TotalTime>33</TotalTime>
  <Words>71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Rockwell Nova Light</vt:lpstr>
      <vt:lpstr>Wingdings</vt:lpstr>
      <vt:lpstr>LeafVTI</vt:lpstr>
      <vt:lpstr>Task 5.2</vt:lpstr>
      <vt:lpstr>3-bit encoder with Sampling Time = 0.25</vt:lpstr>
      <vt:lpstr>3-bit encoder with Sampling Time = 0.5</vt:lpstr>
      <vt:lpstr>3-bit encoder with Sampling Time = 1</vt:lpstr>
      <vt:lpstr>2-bit encoder with Sampling Time = 0.25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Essam</dc:creator>
  <cp:lastModifiedBy>Hazem Essam</cp:lastModifiedBy>
  <cp:revision>1</cp:revision>
  <dcterms:created xsi:type="dcterms:W3CDTF">2024-08-04T09:06:01Z</dcterms:created>
  <dcterms:modified xsi:type="dcterms:W3CDTF">2024-08-04T09:39:25Z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