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590" r:id="rId2"/>
    <p:sldId id="692" r:id="rId3"/>
    <p:sldId id="708" r:id="rId4"/>
    <p:sldId id="709" r:id="rId5"/>
    <p:sldId id="715" r:id="rId6"/>
    <p:sldId id="716" r:id="rId7"/>
    <p:sldId id="732" r:id="rId8"/>
    <p:sldId id="743" r:id="rId9"/>
    <p:sldId id="744" r:id="rId10"/>
    <p:sldId id="745" r:id="rId11"/>
    <p:sldId id="749" r:id="rId12"/>
    <p:sldId id="750" r:id="rId13"/>
    <p:sldId id="753" r:id="rId14"/>
    <p:sldId id="755" r:id="rId15"/>
    <p:sldId id="756" r:id="rId16"/>
    <p:sldId id="757" r:id="rId17"/>
    <p:sldId id="615" r:id="rId18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4" userDrawn="1">
          <p15:clr>
            <a:srgbClr val="A4A3A4"/>
          </p15:clr>
        </p15:guide>
        <p15:guide id="2" pos="744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E5F"/>
    <a:srgbClr val="FAFAFA"/>
    <a:srgbClr val="FFFFFF"/>
    <a:srgbClr val="F1F1F1"/>
    <a:srgbClr val="C27C94"/>
    <a:srgbClr val="EFB38F"/>
    <a:srgbClr val="D56D62"/>
    <a:srgbClr val="0F3043"/>
    <a:srgbClr val="FDF6F0"/>
    <a:srgbClr val="F5C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3992" autoAdjust="0"/>
  </p:normalViewPr>
  <p:slideViewPr>
    <p:cSldViewPr snapToGrid="0" showGuides="1">
      <p:cViewPr varScale="1">
        <p:scale>
          <a:sx n="109" d="100"/>
          <a:sy n="109" d="100"/>
        </p:scale>
        <p:origin x="498" y="96"/>
      </p:cViewPr>
      <p:guideLst>
        <p:guide orient="horz" pos="4004"/>
        <p:guide pos="744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949F2-3C2D-4AB6-BDAF-4B18ACF7064C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EB65A-3F76-493C-A202-AE60AD079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DFCB8-7EF4-48C1-8984-7222E239D7EE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3BA41-6BA2-47AC-9C1D-5ECEA0A6E2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20692"/>
            <a:ext cx="10515600" cy="1961828"/>
          </a:xfrm>
        </p:spPr>
        <p:txBody>
          <a:bodyPr/>
          <a:lstStyle>
            <a:lvl1pPr algn="ctr">
              <a:defRPr kumimoji="0" lang="zh-CN" altLang="en-US" sz="4265" b="1" i="0" u="none" strike="noStrike" kern="0" cap="none" spc="0" normalizeH="0" baseline="0" noProof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0" y="3648469"/>
            <a:ext cx="12192000" cy="96362"/>
            <a:chOff x="0" y="2752741"/>
            <a:chExt cx="13807885" cy="133671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752741"/>
              <a:ext cx="6905065" cy="133671"/>
              <a:chOff x="1158125" y="1090011"/>
              <a:chExt cx="6905065" cy="225306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158125" y="1090011"/>
                <a:ext cx="1727950" cy="2253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883830" y="1090011"/>
                <a:ext cx="1727950" cy="225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9535" y="1090011"/>
                <a:ext cx="1727950" cy="2253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335240" y="1090011"/>
                <a:ext cx="1727950" cy="22530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6902820" y="2752741"/>
              <a:ext cx="6905065" cy="133671"/>
              <a:chOff x="1158125" y="1090011"/>
              <a:chExt cx="6905065" cy="225306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158125" y="1090011"/>
                <a:ext cx="1727950" cy="2253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883830" y="1090011"/>
                <a:ext cx="1727950" cy="225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609535" y="1090011"/>
                <a:ext cx="1727950" cy="2253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335240" y="1090011"/>
                <a:ext cx="1727950" cy="22530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</p:grpSp>
      <p:sp>
        <p:nvSpPr>
          <p:cNvPr id="46" name="矩形 45"/>
          <p:cNvSpPr/>
          <p:nvPr userDrawn="1"/>
        </p:nvSpPr>
        <p:spPr>
          <a:xfrm>
            <a:off x="1089660" y="4630658"/>
            <a:ext cx="298196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答辩人：张永怡</a:t>
            </a:r>
          </a:p>
        </p:txBody>
      </p:sp>
      <p:grpSp>
        <p:nvGrpSpPr>
          <p:cNvPr id="51" name="组合 50"/>
          <p:cNvGrpSpPr/>
          <p:nvPr userDrawn="1"/>
        </p:nvGrpSpPr>
        <p:grpSpPr>
          <a:xfrm>
            <a:off x="764603" y="4688745"/>
            <a:ext cx="348812" cy="348830"/>
            <a:chOff x="2846795" y="3265396"/>
            <a:chExt cx="261609" cy="261609"/>
          </a:xfrm>
        </p:grpSpPr>
        <p:sp>
          <p:nvSpPr>
            <p:cNvPr id="52" name="椭圆 51"/>
            <p:cNvSpPr/>
            <p:nvPr/>
          </p:nvSpPr>
          <p:spPr>
            <a:xfrm>
              <a:off x="2846795" y="3265396"/>
              <a:ext cx="261609" cy="26160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894037" y="3309032"/>
              <a:ext cx="167124" cy="174337"/>
              <a:chOff x="2505049" y="3265396"/>
              <a:chExt cx="220663" cy="230187"/>
            </a:xfrm>
          </p:grpSpPr>
          <p:sp>
            <p:nvSpPr>
              <p:cNvPr id="54" name="Freeform 9"/>
              <p:cNvSpPr>
                <a:spLocks noEditPoints="1"/>
              </p:cNvSpPr>
              <p:nvPr/>
            </p:nvSpPr>
            <p:spPr bwMode="auto">
              <a:xfrm>
                <a:off x="2574899" y="3265396"/>
                <a:ext cx="80963" cy="80962"/>
              </a:xfrm>
              <a:custGeom>
                <a:avLst/>
                <a:gdLst>
                  <a:gd name="T0" fmla="*/ 139 w 278"/>
                  <a:gd name="T1" fmla="*/ 278 h 278"/>
                  <a:gd name="T2" fmla="*/ 278 w 278"/>
                  <a:gd name="T3" fmla="*/ 139 h 278"/>
                  <a:gd name="T4" fmla="*/ 139 w 278"/>
                  <a:gd name="T5" fmla="*/ 0 h 278"/>
                  <a:gd name="T6" fmla="*/ 0 w 278"/>
                  <a:gd name="T7" fmla="*/ 139 h 278"/>
                  <a:gd name="T8" fmla="*/ 139 w 278"/>
                  <a:gd name="T9" fmla="*/ 278 h 278"/>
                  <a:gd name="T10" fmla="*/ 139 w 278"/>
                  <a:gd name="T11" fmla="*/ 47 h 278"/>
                  <a:gd name="T12" fmla="*/ 231 w 278"/>
                  <a:gd name="T13" fmla="*/ 139 h 278"/>
                  <a:gd name="T14" fmla="*/ 139 w 278"/>
                  <a:gd name="T15" fmla="*/ 231 h 278"/>
                  <a:gd name="T16" fmla="*/ 47 w 278"/>
                  <a:gd name="T17" fmla="*/ 139 h 278"/>
                  <a:gd name="T18" fmla="*/ 139 w 278"/>
                  <a:gd name="T19" fmla="*/ 47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8" h="278">
                    <a:moveTo>
                      <a:pt x="139" y="278"/>
                    </a:moveTo>
                    <a:cubicBezTo>
                      <a:pt x="216" y="278"/>
                      <a:pt x="278" y="216"/>
                      <a:pt x="278" y="139"/>
                    </a:cubicBezTo>
                    <a:cubicBezTo>
                      <a:pt x="278" y="62"/>
                      <a:pt x="216" y="0"/>
                      <a:pt x="139" y="0"/>
                    </a:cubicBezTo>
                    <a:cubicBezTo>
                      <a:pt x="62" y="0"/>
                      <a:pt x="0" y="62"/>
                      <a:pt x="0" y="139"/>
                    </a:cubicBezTo>
                    <a:cubicBezTo>
                      <a:pt x="0" y="216"/>
                      <a:pt x="62" y="278"/>
                      <a:pt x="139" y="278"/>
                    </a:cubicBezTo>
                    <a:close/>
                    <a:moveTo>
                      <a:pt x="139" y="47"/>
                    </a:moveTo>
                    <a:cubicBezTo>
                      <a:pt x="190" y="47"/>
                      <a:pt x="231" y="88"/>
                      <a:pt x="231" y="139"/>
                    </a:cubicBezTo>
                    <a:cubicBezTo>
                      <a:pt x="231" y="190"/>
                      <a:pt x="190" y="231"/>
                      <a:pt x="139" y="231"/>
                    </a:cubicBezTo>
                    <a:cubicBezTo>
                      <a:pt x="88" y="231"/>
                      <a:pt x="47" y="190"/>
                      <a:pt x="47" y="139"/>
                    </a:cubicBezTo>
                    <a:cubicBezTo>
                      <a:pt x="47" y="88"/>
                      <a:pt x="88" y="47"/>
                      <a:pt x="139" y="4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5" name="Freeform 10"/>
              <p:cNvSpPr>
                <a:spLocks noEditPoints="1"/>
              </p:cNvSpPr>
              <p:nvPr/>
            </p:nvSpPr>
            <p:spPr bwMode="auto">
              <a:xfrm>
                <a:off x="2505049" y="3365408"/>
                <a:ext cx="220663" cy="130175"/>
              </a:xfrm>
              <a:custGeom>
                <a:avLst/>
                <a:gdLst>
                  <a:gd name="T0" fmla="*/ 754 w 759"/>
                  <a:gd name="T1" fmla="*/ 110 h 454"/>
                  <a:gd name="T2" fmla="*/ 701 w 759"/>
                  <a:gd name="T3" fmla="*/ 33 h 454"/>
                  <a:gd name="T4" fmla="*/ 701 w 759"/>
                  <a:gd name="T5" fmla="*/ 33 h 454"/>
                  <a:gd name="T6" fmla="*/ 666 w 759"/>
                  <a:gd name="T7" fmla="*/ 27 h 454"/>
                  <a:gd name="T8" fmla="*/ 666 w 759"/>
                  <a:gd name="T9" fmla="*/ 27 h 454"/>
                  <a:gd name="T10" fmla="*/ 660 w 759"/>
                  <a:gd name="T11" fmla="*/ 61 h 454"/>
                  <a:gd name="T12" fmla="*/ 710 w 759"/>
                  <a:gd name="T13" fmla="*/ 132 h 454"/>
                  <a:gd name="T14" fmla="*/ 710 w 759"/>
                  <a:gd name="T15" fmla="*/ 173 h 454"/>
                  <a:gd name="T16" fmla="*/ 634 w 759"/>
                  <a:gd name="T17" fmla="*/ 173 h 454"/>
                  <a:gd name="T18" fmla="*/ 634 w 759"/>
                  <a:gd name="T19" fmla="*/ 139 h 454"/>
                  <a:gd name="T20" fmla="*/ 495 w 759"/>
                  <a:gd name="T21" fmla="*/ 0 h 454"/>
                  <a:gd name="T22" fmla="*/ 264 w 759"/>
                  <a:gd name="T23" fmla="*/ 0 h 454"/>
                  <a:gd name="T24" fmla="*/ 125 w 759"/>
                  <a:gd name="T25" fmla="*/ 139 h 454"/>
                  <a:gd name="T26" fmla="*/ 125 w 759"/>
                  <a:gd name="T27" fmla="*/ 173 h 454"/>
                  <a:gd name="T28" fmla="*/ 49 w 759"/>
                  <a:gd name="T29" fmla="*/ 173 h 454"/>
                  <a:gd name="T30" fmla="*/ 49 w 759"/>
                  <a:gd name="T31" fmla="*/ 132 h 454"/>
                  <a:gd name="T32" fmla="*/ 99 w 759"/>
                  <a:gd name="T33" fmla="*/ 61 h 454"/>
                  <a:gd name="T34" fmla="*/ 99 w 759"/>
                  <a:gd name="T35" fmla="*/ 61 h 454"/>
                  <a:gd name="T36" fmla="*/ 93 w 759"/>
                  <a:gd name="T37" fmla="*/ 27 h 454"/>
                  <a:gd name="T38" fmla="*/ 93 w 759"/>
                  <a:gd name="T39" fmla="*/ 27 h 454"/>
                  <a:gd name="T40" fmla="*/ 58 w 759"/>
                  <a:gd name="T41" fmla="*/ 33 h 454"/>
                  <a:gd name="T42" fmla="*/ 4 w 759"/>
                  <a:gd name="T43" fmla="*/ 110 h 454"/>
                  <a:gd name="T44" fmla="*/ 0 w 759"/>
                  <a:gd name="T45" fmla="*/ 124 h 454"/>
                  <a:gd name="T46" fmla="*/ 0 w 759"/>
                  <a:gd name="T47" fmla="*/ 288 h 454"/>
                  <a:gd name="T48" fmla="*/ 25 w 759"/>
                  <a:gd name="T49" fmla="*/ 313 h 454"/>
                  <a:gd name="T50" fmla="*/ 123 w 759"/>
                  <a:gd name="T51" fmla="*/ 313 h 454"/>
                  <a:gd name="T52" fmla="*/ 123 w 759"/>
                  <a:gd name="T53" fmla="*/ 429 h 454"/>
                  <a:gd name="T54" fmla="*/ 148 w 759"/>
                  <a:gd name="T55" fmla="*/ 454 h 454"/>
                  <a:gd name="T56" fmla="*/ 611 w 759"/>
                  <a:gd name="T57" fmla="*/ 454 h 454"/>
                  <a:gd name="T58" fmla="*/ 636 w 759"/>
                  <a:gd name="T59" fmla="*/ 429 h 454"/>
                  <a:gd name="T60" fmla="*/ 636 w 759"/>
                  <a:gd name="T61" fmla="*/ 313 h 454"/>
                  <a:gd name="T62" fmla="*/ 733 w 759"/>
                  <a:gd name="T63" fmla="*/ 313 h 454"/>
                  <a:gd name="T64" fmla="*/ 734 w 759"/>
                  <a:gd name="T65" fmla="*/ 313 h 454"/>
                  <a:gd name="T66" fmla="*/ 735 w 759"/>
                  <a:gd name="T67" fmla="*/ 313 h 454"/>
                  <a:gd name="T68" fmla="*/ 759 w 759"/>
                  <a:gd name="T69" fmla="*/ 288 h 454"/>
                  <a:gd name="T70" fmla="*/ 759 w 759"/>
                  <a:gd name="T71" fmla="*/ 124 h 454"/>
                  <a:gd name="T72" fmla="*/ 754 w 759"/>
                  <a:gd name="T73" fmla="*/ 110 h 454"/>
                  <a:gd name="T74" fmla="*/ 173 w 759"/>
                  <a:gd name="T75" fmla="*/ 139 h 454"/>
                  <a:gd name="T76" fmla="*/ 264 w 759"/>
                  <a:gd name="T77" fmla="*/ 47 h 454"/>
                  <a:gd name="T78" fmla="*/ 495 w 759"/>
                  <a:gd name="T79" fmla="*/ 47 h 454"/>
                  <a:gd name="T80" fmla="*/ 587 w 759"/>
                  <a:gd name="T81" fmla="*/ 139 h 454"/>
                  <a:gd name="T82" fmla="*/ 587 w 759"/>
                  <a:gd name="T83" fmla="*/ 173 h 454"/>
                  <a:gd name="T84" fmla="*/ 173 w 759"/>
                  <a:gd name="T85" fmla="*/ 173 h 454"/>
                  <a:gd name="T86" fmla="*/ 173 w 759"/>
                  <a:gd name="T87" fmla="*/ 139 h 454"/>
                  <a:gd name="T88" fmla="*/ 710 w 759"/>
                  <a:gd name="T89" fmla="*/ 223 h 454"/>
                  <a:gd name="T90" fmla="*/ 710 w 759"/>
                  <a:gd name="T91" fmla="*/ 263 h 454"/>
                  <a:gd name="T92" fmla="*/ 49 w 759"/>
                  <a:gd name="T93" fmla="*/ 263 h 454"/>
                  <a:gd name="T94" fmla="*/ 49 w 759"/>
                  <a:gd name="T95" fmla="*/ 223 h 454"/>
                  <a:gd name="T96" fmla="*/ 710 w 759"/>
                  <a:gd name="T97" fmla="*/ 223 h 454"/>
                  <a:gd name="T98" fmla="*/ 586 w 759"/>
                  <a:gd name="T99" fmla="*/ 404 h 454"/>
                  <a:gd name="T100" fmla="*/ 173 w 759"/>
                  <a:gd name="T101" fmla="*/ 404 h 454"/>
                  <a:gd name="T102" fmla="*/ 173 w 759"/>
                  <a:gd name="T103" fmla="*/ 313 h 454"/>
                  <a:gd name="T104" fmla="*/ 586 w 759"/>
                  <a:gd name="T105" fmla="*/ 313 h 454"/>
                  <a:gd name="T106" fmla="*/ 586 w 759"/>
                  <a:gd name="T107" fmla="*/ 404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59" h="454">
                    <a:moveTo>
                      <a:pt x="754" y="110"/>
                    </a:moveTo>
                    <a:cubicBezTo>
                      <a:pt x="701" y="33"/>
                      <a:pt x="701" y="33"/>
                      <a:pt x="701" y="33"/>
                    </a:cubicBezTo>
                    <a:cubicBezTo>
                      <a:pt x="701" y="33"/>
                      <a:pt x="701" y="33"/>
                      <a:pt x="701" y="33"/>
                    </a:cubicBezTo>
                    <a:cubicBezTo>
                      <a:pt x="693" y="22"/>
                      <a:pt x="677" y="19"/>
                      <a:pt x="666" y="27"/>
                    </a:cubicBezTo>
                    <a:cubicBezTo>
                      <a:pt x="666" y="27"/>
                      <a:pt x="666" y="27"/>
                      <a:pt x="666" y="27"/>
                    </a:cubicBezTo>
                    <a:cubicBezTo>
                      <a:pt x="655" y="35"/>
                      <a:pt x="652" y="51"/>
                      <a:pt x="660" y="61"/>
                    </a:cubicBezTo>
                    <a:cubicBezTo>
                      <a:pt x="710" y="132"/>
                      <a:pt x="710" y="132"/>
                      <a:pt x="710" y="132"/>
                    </a:cubicBezTo>
                    <a:cubicBezTo>
                      <a:pt x="710" y="173"/>
                      <a:pt x="710" y="173"/>
                      <a:pt x="710" y="173"/>
                    </a:cubicBezTo>
                    <a:cubicBezTo>
                      <a:pt x="634" y="173"/>
                      <a:pt x="634" y="173"/>
                      <a:pt x="634" y="173"/>
                    </a:cubicBezTo>
                    <a:cubicBezTo>
                      <a:pt x="634" y="139"/>
                      <a:pt x="634" y="139"/>
                      <a:pt x="634" y="139"/>
                    </a:cubicBezTo>
                    <a:cubicBezTo>
                      <a:pt x="634" y="62"/>
                      <a:pt x="572" y="0"/>
                      <a:pt x="495" y="0"/>
                    </a:cubicBezTo>
                    <a:cubicBezTo>
                      <a:pt x="264" y="0"/>
                      <a:pt x="264" y="0"/>
                      <a:pt x="264" y="0"/>
                    </a:cubicBezTo>
                    <a:cubicBezTo>
                      <a:pt x="188" y="0"/>
                      <a:pt x="126" y="62"/>
                      <a:pt x="125" y="139"/>
                    </a:cubicBezTo>
                    <a:cubicBezTo>
                      <a:pt x="125" y="173"/>
                      <a:pt x="125" y="173"/>
                      <a:pt x="125" y="173"/>
                    </a:cubicBezTo>
                    <a:cubicBezTo>
                      <a:pt x="49" y="173"/>
                      <a:pt x="49" y="173"/>
                      <a:pt x="49" y="173"/>
                    </a:cubicBezTo>
                    <a:cubicBezTo>
                      <a:pt x="49" y="132"/>
                      <a:pt x="49" y="132"/>
                      <a:pt x="49" y="132"/>
                    </a:cubicBezTo>
                    <a:cubicBezTo>
                      <a:pt x="99" y="61"/>
                      <a:pt x="99" y="61"/>
                      <a:pt x="99" y="61"/>
                    </a:cubicBezTo>
                    <a:cubicBezTo>
                      <a:pt x="99" y="61"/>
                      <a:pt x="99" y="61"/>
                      <a:pt x="99" y="61"/>
                    </a:cubicBezTo>
                    <a:cubicBezTo>
                      <a:pt x="107" y="50"/>
                      <a:pt x="104" y="35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82" y="19"/>
                      <a:pt x="66" y="22"/>
                      <a:pt x="58" y="33"/>
                    </a:cubicBezTo>
                    <a:cubicBezTo>
                      <a:pt x="4" y="110"/>
                      <a:pt x="4" y="110"/>
                      <a:pt x="4" y="110"/>
                    </a:cubicBezTo>
                    <a:cubicBezTo>
                      <a:pt x="1" y="114"/>
                      <a:pt x="0" y="119"/>
                      <a:pt x="0" y="124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302"/>
                      <a:pt x="11" y="313"/>
                      <a:pt x="25" y="313"/>
                    </a:cubicBezTo>
                    <a:cubicBezTo>
                      <a:pt x="123" y="313"/>
                      <a:pt x="123" y="313"/>
                      <a:pt x="123" y="313"/>
                    </a:cubicBezTo>
                    <a:cubicBezTo>
                      <a:pt x="123" y="429"/>
                      <a:pt x="123" y="429"/>
                      <a:pt x="123" y="429"/>
                    </a:cubicBezTo>
                    <a:cubicBezTo>
                      <a:pt x="123" y="443"/>
                      <a:pt x="135" y="454"/>
                      <a:pt x="148" y="454"/>
                    </a:cubicBezTo>
                    <a:cubicBezTo>
                      <a:pt x="611" y="454"/>
                      <a:pt x="611" y="454"/>
                      <a:pt x="611" y="454"/>
                    </a:cubicBezTo>
                    <a:cubicBezTo>
                      <a:pt x="625" y="454"/>
                      <a:pt x="636" y="443"/>
                      <a:pt x="636" y="429"/>
                    </a:cubicBezTo>
                    <a:cubicBezTo>
                      <a:pt x="636" y="313"/>
                      <a:pt x="636" y="313"/>
                      <a:pt x="636" y="313"/>
                    </a:cubicBezTo>
                    <a:cubicBezTo>
                      <a:pt x="733" y="313"/>
                      <a:pt x="733" y="313"/>
                      <a:pt x="733" y="313"/>
                    </a:cubicBezTo>
                    <a:cubicBezTo>
                      <a:pt x="733" y="313"/>
                      <a:pt x="734" y="313"/>
                      <a:pt x="734" y="313"/>
                    </a:cubicBezTo>
                    <a:cubicBezTo>
                      <a:pt x="734" y="313"/>
                      <a:pt x="735" y="313"/>
                      <a:pt x="735" y="313"/>
                    </a:cubicBezTo>
                    <a:cubicBezTo>
                      <a:pt x="748" y="313"/>
                      <a:pt x="759" y="302"/>
                      <a:pt x="759" y="288"/>
                    </a:cubicBezTo>
                    <a:cubicBezTo>
                      <a:pt x="759" y="124"/>
                      <a:pt x="759" y="124"/>
                      <a:pt x="759" y="124"/>
                    </a:cubicBezTo>
                    <a:cubicBezTo>
                      <a:pt x="759" y="119"/>
                      <a:pt x="758" y="114"/>
                      <a:pt x="754" y="110"/>
                    </a:cubicBezTo>
                    <a:close/>
                    <a:moveTo>
                      <a:pt x="173" y="139"/>
                    </a:moveTo>
                    <a:cubicBezTo>
                      <a:pt x="173" y="88"/>
                      <a:pt x="214" y="47"/>
                      <a:pt x="264" y="47"/>
                    </a:cubicBezTo>
                    <a:cubicBezTo>
                      <a:pt x="495" y="47"/>
                      <a:pt x="495" y="47"/>
                      <a:pt x="495" y="47"/>
                    </a:cubicBezTo>
                    <a:cubicBezTo>
                      <a:pt x="546" y="47"/>
                      <a:pt x="587" y="88"/>
                      <a:pt x="587" y="139"/>
                    </a:cubicBezTo>
                    <a:cubicBezTo>
                      <a:pt x="587" y="173"/>
                      <a:pt x="587" y="173"/>
                      <a:pt x="587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lnTo>
                      <a:pt x="173" y="139"/>
                    </a:lnTo>
                    <a:close/>
                    <a:moveTo>
                      <a:pt x="710" y="223"/>
                    </a:moveTo>
                    <a:cubicBezTo>
                      <a:pt x="710" y="263"/>
                      <a:pt x="710" y="263"/>
                      <a:pt x="710" y="263"/>
                    </a:cubicBezTo>
                    <a:cubicBezTo>
                      <a:pt x="49" y="263"/>
                      <a:pt x="49" y="263"/>
                      <a:pt x="49" y="263"/>
                    </a:cubicBezTo>
                    <a:cubicBezTo>
                      <a:pt x="49" y="223"/>
                      <a:pt x="49" y="223"/>
                      <a:pt x="49" y="223"/>
                    </a:cubicBezTo>
                    <a:lnTo>
                      <a:pt x="710" y="223"/>
                    </a:lnTo>
                    <a:close/>
                    <a:moveTo>
                      <a:pt x="586" y="404"/>
                    </a:moveTo>
                    <a:cubicBezTo>
                      <a:pt x="173" y="404"/>
                      <a:pt x="173" y="404"/>
                      <a:pt x="173" y="404"/>
                    </a:cubicBezTo>
                    <a:cubicBezTo>
                      <a:pt x="173" y="313"/>
                      <a:pt x="173" y="313"/>
                      <a:pt x="173" y="313"/>
                    </a:cubicBezTo>
                    <a:cubicBezTo>
                      <a:pt x="586" y="313"/>
                      <a:pt x="586" y="313"/>
                      <a:pt x="586" y="313"/>
                    </a:cubicBezTo>
                    <a:lnTo>
                      <a:pt x="586" y="4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9" name="矩形 8"/>
          <p:cNvSpPr/>
          <p:nvPr userDrawn="1"/>
        </p:nvSpPr>
        <p:spPr>
          <a:xfrm>
            <a:off x="7815580" y="4617958"/>
            <a:ext cx="411480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专业：交通运输（铁道运输）</a:t>
            </a:r>
            <a:r>
              <a:rPr lang="zh-CN" altLang="en-US" sz="1335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7466923" y="4682818"/>
            <a:ext cx="348812" cy="348830"/>
            <a:chOff x="4628050" y="3255769"/>
            <a:chExt cx="261609" cy="261609"/>
          </a:xfrm>
        </p:grpSpPr>
        <p:sp>
          <p:nvSpPr>
            <p:cNvPr id="11" name="椭圆 10"/>
            <p:cNvSpPr/>
            <p:nvPr/>
          </p:nvSpPr>
          <p:spPr>
            <a:xfrm>
              <a:off x="4628050" y="3255769"/>
              <a:ext cx="261609" cy="26160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680554" y="3295284"/>
              <a:ext cx="156601" cy="182579"/>
            </a:xfrm>
            <a:custGeom>
              <a:avLst/>
              <a:gdLst>
                <a:gd name="T0" fmla="*/ 689 w 701"/>
                <a:gd name="T1" fmla="*/ 821 h 821"/>
                <a:gd name="T2" fmla="*/ 21 w 701"/>
                <a:gd name="T3" fmla="*/ 821 h 821"/>
                <a:gd name="T4" fmla="*/ 0 w 701"/>
                <a:gd name="T5" fmla="*/ 800 h 821"/>
                <a:gd name="T6" fmla="*/ 99 w 701"/>
                <a:gd name="T7" fmla="*/ 513 h 821"/>
                <a:gd name="T8" fmla="*/ 113 w 701"/>
                <a:gd name="T9" fmla="*/ 508 h 821"/>
                <a:gd name="T10" fmla="*/ 205 w 701"/>
                <a:gd name="T11" fmla="*/ 550 h 821"/>
                <a:gd name="T12" fmla="*/ 59 w 701"/>
                <a:gd name="T13" fmla="*/ 666 h 821"/>
                <a:gd name="T14" fmla="*/ 655 w 701"/>
                <a:gd name="T15" fmla="*/ 780 h 821"/>
                <a:gd name="T16" fmla="*/ 573 w 701"/>
                <a:gd name="T17" fmla="*/ 548 h 821"/>
                <a:gd name="T18" fmla="*/ 477 w 701"/>
                <a:gd name="T19" fmla="*/ 507 h 821"/>
                <a:gd name="T20" fmla="*/ 595 w 701"/>
                <a:gd name="T21" fmla="*/ 510 h 821"/>
                <a:gd name="T22" fmla="*/ 696 w 701"/>
                <a:gd name="T23" fmla="*/ 808 h 821"/>
                <a:gd name="T24" fmla="*/ 300 w 701"/>
                <a:gd name="T25" fmla="*/ 712 h 821"/>
                <a:gd name="T26" fmla="*/ 322 w 701"/>
                <a:gd name="T27" fmla="*/ 548 h 821"/>
                <a:gd name="T28" fmla="*/ 382 w 701"/>
                <a:gd name="T29" fmla="*/ 526 h 821"/>
                <a:gd name="T30" fmla="*/ 369 w 701"/>
                <a:gd name="T31" fmla="*/ 570 h 821"/>
                <a:gd name="T32" fmla="*/ 355 w 701"/>
                <a:gd name="T33" fmla="*/ 753 h 821"/>
                <a:gd name="T34" fmla="*/ 454 w 701"/>
                <a:gd name="T35" fmla="*/ 453 h 821"/>
                <a:gd name="T36" fmla="*/ 345 w 701"/>
                <a:gd name="T37" fmla="*/ 509 h 821"/>
                <a:gd name="T38" fmla="*/ 239 w 701"/>
                <a:gd name="T39" fmla="*/ 456 h 821"/>
                <a:gd name="T40" fmla="*/ 149 w 701"/>
                <a:gd name="T41" fmla="*/ 310 h 821"/>
                <a:gd name="T42" fmla="*/ 140 w 701"/>
                <a:gd name="T43" fmla="*/ 237 h 821"/>
                <a:gd name="T44" fmla="*/ 156 w 701"/>
                <a:gd name="T45" fmla="*/ 227 h 821"/>
                <a:gd name="T46" fmla="*/ 353 w 701"/>
                <a:gd name="T47" fmla="*/ 26 h 821"/>
                <a:gd name="T48" fmla="*/ 540 w 701"/>
                <a:gd name="T49" fmla="*/ 232 h 821"/>
                <a:gd name="T50" fmla="*/ 549 w 701"/>
                <a:gd name="T51" fmla="*/ 247 h 821"/>
                <a:gd name="T52" fmla="*/ 513 w 701"/>
                <a:gd name="T53" fmla="*/ 342 h 821"/>
                <a:gd name="T54" fmla="*/ 490 w 701"/>
                <a:gd name="T55" fmla="*/ 257 h 821"/>
                <a:gd name="T56" fmla="*/ 481 w 701"/>
                <a:gd name="T57" fmla="*/ 241 h 821"/>
                <a:gd name="T58" fmla="*/ 424 w 701"/>
                <a:gd name="T59" fmla="*/ 137 h 821"/>
                <a:gd name="T60" fmla="*/ 405 w 701"/>
                <a:gd name="T61" fmla="*/ 159 h 821"/>
                <a:gd name="T62" fmla="*/ 394 w 701"/>
                <a:gd name="T63" fmla="*/ 165 h 821"/>
                <a:gd name="T64" fmla="*/ 394 w 701"/>
                <a:gd name="T65" fmla="*/ 133 h 821"/>
                <a:gd name="T66" fmla="*/ 214 w 701"/>
                <a:gd name="T67" fmla="*/ 163 h 821"/>
                <a:gd name="T68" fmla="*/ 205 w 701"/>
                <a:gd name="T69" fmla="*/ 258 h 821"/>
                <a:gd name="T70" fmla="*/ 203 w 701"/>
                <a:gd name="T71" fmla="*/ 264 h 821"/>
                <a:gd name="T72" fmla="*/ 184 w 701"/>
                <a:gd name="T73" fmla="*/ 295 h 821"/>
                <a:gd name="T74" fmla="*/ 208 w 701"/>
                <a:gd name="T75" fmla="*/ 314 h 821"/>
                <a:gd name="T76" fmla="*/ 266 w 701"/>
                <a:gd name="T77" fmla="*/ 430 h 821"/>
                <a:gd name="T78" fmla="*/ 426 w 701"/>
                <a:gd name="T79" fmla="*/ 427 h 821"/>
                <a:gd name="T80" fmla="*/ 481 w 701"/>
                <a:gd name="T81" fmla="*/ 314 h 821"/>
                <a:gd name="T82" fmla="*/ 504 w 701"/>
                <a:gd name="T83" fmla="*/ 295 h 821"/>
                <a:gd name="T84" fmla="*/ 492 w 701"/>
                <a:gd name="T85" fmla="*/ 266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01" h="821">
                  <a:moveTo>
                    <a:pt x="696" y="808"/>
                  </a:moveTo>
                  <a:cubicBezTo>
                    <a:pt x="689" y="821"/>
                    <a:pt x="689" y="821"/>
                    <a:pt x="689" y="821"/>
                  </a:cubicBezTo>
                  <a:cubicBezTo>
                    <a:pt x="670" y="821"/>
                    <a:pt x="670" y="821"/>
                    <a:pt x="670" y="821"/>
                  </a:cubicBezTo>
                  <a:cubicBezTo>
                    <a:pt x="21" y="821"/>
                    <a:pt x="21" y="821"/>
                    <a:pt x="21" y="821"/>
                  </a:cubicBezTo>
                  <a:cubicBezTo>
                    <a:pt x="0" y="821"/>
                    <a:pt x="0" y="821"/>
                    <a:pt x="0" y="821"/>
                  </a:cubicBezTo>
                  <a:cubicBezTo>
                    <a:pt x="0" y="800"/>
                    <a:pt x="0" y="800"/>
                    <a:pt x="0" y="800"/>
                  </a:cubicBezTo>
                  <a:cubicBezTo>
                    <a:pt x="1" y="761"/>
                    <a:pt x="5" y="708"/>
                    <a:pt x="19" y="656"/>
                  </a:cubicBezTo>
                  <a:cubicBezTo>
                    <a:pt x="33" y="602"/>
                    <a:pt x="58" y="549"/>
                    <a:pt x="99" y="513"/>
                  </a:cubicBezTo>
                  <a:cubicBezTo>
                    <a:pt x="105" y="508"/>
                    <a:pt x="105" y="508"/>
                    <a:pt x="105" y="508"/>
                  </a:cubicBezTo>
                  <a:cubicBezTo>
                    <a:pt x="113" y="508"/>
                    <a:pt x="113" y="508"/>
                    <a:pt x="113" y="508"/>
                  </a:cubicBezTo>
                  <a:cubicBezTo>
                    <a:pt x="205" y="507"/>
                    <a:pt x="205" y="507"/>
                    <a:pt x="205" y="507"/>
                  </a:cubicBezTo>
                  <a:cubicBezTo>
                    <a:pt x="205" y="550"/>
                    <a:pt x="205" y="550"/>
                    <a:pt x="205" y="550"/>
                  </a:cubicBezTo>
                  <a:cubicBezTo>
                    <a:pt x="121" y="549"/>
                    <a:pt x="121" y="549"/>
                    <a:pt x="121" y="549"/>
                  </a:cubicBezTo>
                  <a:cubicBezTo>
                    <a:pt x="90" y="579"/>
                    <a:pt x="70" y="622"/>
                    <a:pt x="59" y="666"/>
                  </a:cubicBezTo>
                  <a:cubicBezTo>
                    <a:pt x="48" y="706"/>
                    <a:pt x="44" y="747"/>
                    <a:pt x="42" y="780"/>
                  </a:cubicBezTo>
                  <a:cubicBezTo>
                    <a:pt x="655" y="780"/>
                    <a:pt x="655" y="780"/>
                    <a:pt x="655" y="780"/>
                  </a:cubicBezTo>
                  <a:cubicBezTo>
                    <a:pt x="656" y="742"/>
                    <a:pt x="645" y="696"/>
                    <a:pt x="631" y="653"/>
                  </a:cubicBezTo>
                  <a:cubicBezTo>
                    <a:pt x="617" y="610"/>
                    <a:pt x="597" y="574"/>
                    <a:pt x="573" y="548"/>
                  </a:cubicBezTo>
                  <a:cubicBezTo>
                    <a:pt x="477" y="548"/>
                    <a:pt x="477" y="548"/>
                    <a:pt x="477" y="548"/>
                  </a:cubicBezTo>
                  <a:cubicBezTo>
                    <a:pt x="477" y="507"/>
                    <a:pt x="477" y="507"/>
                    <a:pt x="477" y="507"/>
                  </a:cubicBezTo>
                  <a:cubicBezTo>
                    <a:pt x="587" y="507"/>
                    <a:pt x="587" y="507"/>
                    <a:pt x="587" y="507"/>
                  </a:cubicBezTo>
                  <a:cubicBezTo>
                    <a:pt x="595" y="510"/>
                    <a:pt x="595" y="510"/>
                    <a:pt x="595" y="510"/>
                  </a:cubicBezTo>
                  <a:cubicBezTo>
                    <a:pt x="627" y="540"/>
                    <a:pt x="653" y="589"/>
                    <a:pt x="670" y="641"/>
                  </a:cubicBezTo>
                  <a:cubicBezTo>
                    <a:pt x="688" y="696"/>
                    <a:pt x="701" y="760"/>
                    <a:pt x="696" y="808"/>
                  </a:cubicBezTo>
                  <a:close/>
                  <a:moveTo>
                    <a:pt x="355" y="753"/>
                  </a:moveTo>
                  <a:cubicBezTo>
                    <a:pt x="300" y="712"/>
                    <a:pt x="300" y="712"/>
                    <a:pt x="300" y="712"/>
                  </a:cubicBezTo>
                  <a:cubicBezTo>
                    <a:pt x="335" y="570"/>
                    <a:pt x="335" y="570"/>
                    <a:pt x="335" y="570"/>
                  </a:cubicBezTo>
                  <a:cubicBezTo>
                    <a:pt x="322" y="548"/>
                    <a:pt x="322" y="548"/>
                    <a:pt x="322" y="548"/>
                  </a:cubicBezTo>
                  <a:cubicBezTo>
                    <a:pt x="323" y="526"/>
                    <a:pt x="323" y="526"/>
                    <a:pt x="323" y="526"/>
                  </a:cubicBezTo>
                  <a:cubicBezTo>
                    <a:pt x="349" y="524"/>
                    <a:pt x="356" y="524"/>
                    <a:pt x="382" y="526"/>
                  </a:cubicBezTo>
                  <a:cubicBezTo>
                    <a:pt x="383" y="548"/>
                    <a:pt x="383" y="548"/>
                    <a:pt x="383" y="548"/>
                  </a:cubicBezTo>
                  <a:cubicBezTo>
                    <a:pt x="369" y="570"/>
                    <a:pt x="369" y="570"/>
                    <a:pt x="369" y="570"/>
                  </a:cubicBezTo>
                  <a:cubicBezTo>
                    <a:pt x="409" y="712"/>
                    <a:pt x="409" y="712"/>
                    <a:pt x="409" y="712"/>
                  </a:cubicBezTo>
                  <a:cubicBezTo>
                    <a:pt x="355" y="753"/>
                    <a:pt x="355" y="753"/>
                    <a:pt x="355" y="753"/>
                  </a:cubicBezTo>
                  <a:close/>
                  <a:moveTo>
                    <a:pt x="513" y="342"/>
                  </a:moveTo>
                  <a:cubicBezTo>
                    <a:pt x="499" y="390"/>
                    <a:pt x="480" y="426"/>
                    <a:pt x="454" y="453"/>
                  </a:cubicBezTo>
                  <a:cubicBezTo>
                    <a:pt x="426" y="482"/>
                    <a:pt x="392" y="499"/>
                    <a:pt x="348" y="508"/>
                  </a:cubicBezTo>
                  <a:cubicBezTo>
                    <a:pt x="345" y="509"/>
                    <a:pt x="345" y="509"/>
                    <a:pt x="345" y="509"/>
                  </a:cubicBezTo>
                  <a:cubicBezTo>
                    <a:pt x="341" y="508"/>
                    <a:pt x="341" y="508"/>
                    <a:pt x="341" y="508"/>
                  </a:cubicBezTo>
                  <a:cubicBezTo>
                    <a:pt x="302" y="502"/>
                    <a:pt x="268" y="485"/>
                    <a:pt x="239" y="456"/>
                  </a:cubicBezTo>
                  <a:cubicBezTo>
                    <a:pt x="213" y="429"/>
                    <a:pt x="192" y="392"/>
                    <a:pt x="177" y="343"/>
                  </a:cubicBezTo>
                  <a:cubicBezTo>
                    <a:pt x="165" y="336"/>
                    <a:pt x="155" y="325"/>
                    <a:pt x="149" y="310"/>
                  </a:cubicBezTo>
                  <a:cubicBezTo>
                    <a:pt x="142" y="294"/>
                    <a:pt x="139" y="272"/>
                    <a:pt x="139" y="247"/>
                  </a:cubicBezTo>
                  <a:cubicBezTo>
                    <a:pt x="140" y="237"/>
                    <a:pt x="140" y="237"/>
                    <a:pt x="140" y="237"/>
                  </a:cubicBezTo>
                  <a:cubicBezTo>
                    <a:pt x="148" y="232"/>
                    <a:pt x="148" y="232"/>
                    <a:pt x="148" y="232"/>
                  </a:cubicBezTo>
                  <a:cubicBezTo>
                    <a:pt x="150" y="230"/>
                    <a:pt x="153" y="228"/>
                    <a:pt x="156" y="227"/>
                  </a:cubicBezTo>
                  <a:cubicBezTo>
                    <a:pt x="144" y="151"/>
                    <a:pt x="147" y="86"/>
                    <a:pt x="193" y="43"/>
                  </a:cubicBezTo>
                  <a:cubicBezTo>
                    <a:pt x="230" y="16"/>
                    <a:pt x="294" y="34"/>
                    <a:pt x="353" y="26"/>
                  </a:cubicBezTo>
                  <a:cubicBezTo>
                    <a:pt x="522" y="0"/>
                    <a:pt x="520" y="85"/>
                    <a:pt x="537" y="230"/>
                  </a:cubicBezTo>
                  <a:cubicBezTo>
                    <a:pt x="538" y="230"/>
                    <a:pt x="539" y="231"/>
                    <a:pt x="540" y="232"/>
                  </a:cubicBezTo>
                  <a:cubicBezTo>
                    <a:pt x="548" y="237"/>
                    <a:pt x="548" y="237"/>
                    <a:pt x="548" y="237"/>
                  </a:cubicBezTo>
                  <a:cubicBezTo>
                    <a:pt x="549" y="247"/>
                    <a:pt x="549" y="247"/>
                    <a:pt x="549" y="247"/>
                  </a:cubicBezTo>
                  <a:cubicBezTo>
                    <a:pt x="549" y="272"/>
                    <a:pt x="546" y="293"/>
                    <a:pt x="539" y="309"/>
                  </a:cubicBezTo>
                  <a:cubicBezTo>
                    <a:pt x="533" y="324"/>
                    <a:pt x="524" y="335"/>
                    <a:pt x="513" y="342"/>
                  </a:cubicBezTo>
                  <a:close/>
                  <a:moveTo>
                    <a:pt x="492" y="266"/>
                  </a:moveTo>
                  <a:cubicBezTo>
                    <a:pt x="490" y="257"/>
                    <a:pt x="490" y="257"/>
                    <a:pt x="490" y="257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1" y="241"/>
                    <a:pt x="481" y="241"/>
                    <a:pt x="481" y="241"/>
                  </a:cubicBezTo>
                  <a:cubicBezTo>
                    <a:pt x="479" y="228"/>
                    <a:pt x="475" y="162"/>
                    <a:pt x="470" y="151"/>
                  </a:cubicBezTo>
                  <a:cubicBezTo>
                    <a:pt x="456" y="157"/>
                    <a:pt x="439" y="146"/>
                    <a:pt x="424" y="137"/>
                  </a:cubicBezTo>
                  <a:cubicBezTo>
                    <a:pt x="417" y="160"/>
                    <a:pt x="417" y="160"/>
                    <a:pt x="417" y="160"/>
                  </a:cubicBezTo>
                  <a:cubicBezTo>
                    <a:pt x="405" y="159"/>
                    <a:pt x="405" y="159"/>
                    <a:pt x="405" y="159"/>
                  </a:cubicBezTo>
                  <a:cubicBezTo>
                    <a:pt x="407" y="145"/>
                    <a:pt x="407" y="145"/>
                    <a:pt x="407" y="145"/>
                  </a:cubicBezTo>
                  <a:cubicBezTo>
                    <a:pt x="394" y="165"/>
                    <a:pt x="394" y="165"/>
                    <a:pt x="394" y="165"/>
                  </a:cubicBezTo>
                  <a:cubicBezTo>
                    <a:pt x="383" y="163"/>
                    <a:pt x="383" y="163"/>
                    <a:pt x="383" y="163"/>
                  </a:cubicBezTo>
                  <a:cubicBezTo>
                    <a:pt x="394" y="133"/>
                    <a:pt x="394" y="133"/>
                    <a:pt x="394" y="133"/>
                  </a:cubicBezTo>
                  <a:cubicBezTo>
                    <a:pt x="334" y="174"/>
                    <a:pt x="231" y="172"/>
                    <a:pt x="218" y="153"/>
                  </a:cubicBezTo>
                  <a:cubicBezTo>
                    <a:pt x="216" y="156"/>
                    <a:pt x="215" y="160"/>
                    <a:pt x="214" y="163"/>
                  </a:cubicBezTo>
                  <a:cubicBezTo>
                    <a:pt x="211" y="174"/>
                    <a:pt x="208" y="243"/>
                    <a:pt x="205" y="254"/>
                  </a:cubicBezTo>
                  <a:cubicBezTo>
                    <a:pt x="205" y="258"/>
                    <a:pt x="205" y="258"/>
                    <a:pt x="205" y="258"/>
                  </a:cubicBezTo>
                  <a:cubicBezTo>
                    <a:pt x="204" y="258"/>
                    <a:pt x="204" y="258"/>
                    <a:pt x="204" y="258"/>
                  </a:cubicBezTo>
                  <a:cubicBezTo>
                    <a:pt x="204" y="260"/>
                    <a:pt x="203" y="262"/>
                    <a:pt x="203" y="264"/>
                  </a:cubicBezTo>
                  <a:cubicBezTo>
                    <a:pt x="198" y="261"/>
                    <a:pt x="187" y="263"/>
                    <a:pt x="178" y="265"/>
                  </a:cubicBezTo>
                  <a:cubicBezTo>
                    <a:pt x="179" y="277"/>
                    <a:pt x="181" y="287"/>
                    <a:pt x="184" y="295"/>
                  </a:cubicBezTo>
                  <a:cubicBezTo>
                    <a:pt x="188" y="304"/>
                    <a:pt x="192" y="309"/>
                    <a:pt x="198" y="311"/>
                  </a:cubicBezTo>
                  <a:cubicBezTo>
                    <a:pt x="208" y="314"/>
                    <a:pt x="208" y="314"/>
                    <a:pt x="208" y="314"/>
                  </a:cubicBezTo>
                  <a:cubicBezTo>
                    <a:pt x="211" y="324"/>
                    <a:pt x="211" y="324"/>
                    <a:pt x="211" y="324"/>
                  </a:cubicBezTo>
                  <a:cubicBezTo>
                    <a:pt x="224" y="371"/>
                    <a:pt x="243" y="406"/>
                    <a:pt x="266" y="430"/>
                  </a:cubicBezTo>
                  <a:cubicBezTo>
                    <a:pt x="288" y="452"/>
                    <a:pt x="314" y="465"/>
                    <a:pt x="344" y="470"/>
                  </a:cubicBezTo>
                  <a:cubicBezTo>
                    <a:pt x="378" y="463"/>
                    <a:pt x="405" y="449"/>
                    <a:pt x="426" y="427"/>
                  </a:cubicBezTo>
                  <a:cubicBezTo>
                    <a:pt x="449" y="403"/>
                    <a:pt x="466" y="370"/>
                    <a:pt x="478" y="323"/>
                  </a:cubicBezTo>
                  <a:cubicBezTo>
                    <a:pt x="481" y="314"/>
                    <a:pt x="481" y="314"/>
                    <a:pt x="481" y="314"/>
                  </a:cubicBezTo>
                  <a:cubicBezTo>
                    <a:pt x="490" y="310"/>
                    <a:pt x="490" y="310"/>
                    <a:pt x="490" y="310"/>
                  </a:cubicBezTo>
                  <a:cubicBezTo>
                    <a:pt x="496" y="308"/>
                    <a:pt x="501" y="303"/>
                    <a:pt x="504" y="295"/>
                  </a:cubicBezTo>
                  <a:cubicBezTo>
                    <a:pt x="507" y="287"/>
                    <a:pt x="509" y="277"/>
                    <a:pt x="510" y="265"/>
                  </a:cubicBezTo>
                  <a:cubicBezTo>
                    <a:pt x="505" y="265"/>
                    <a:pt x="499" y="265"/>
                    <a:pt x="492" y="2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4381500" y="4635739"/>
            <a:ext cx="300990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班级：运输学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</a:rPr>
              <a:t>1801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班</a:t>
            </a: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3901503" y="4699753"/>
            <a:ext cx="348812" cy="348830"/>
            <a:chOff x="2846795" y="3265396"/>
            <a:chExt cx="261609" cy="261609"/>
          </a:xfrm>
        </p:grpSpPr>
        <p:sp>
          <p:nvSpPr>
            <p:cNvPr id="15" name="椭圆 14"/>
            <p:cNvSpPr/>
            <p:nvPr/>
          </p:nvSpPr>
          <p:spPr>
            <a:xfrm>
              <a:off x="2846795" y="3265396"/>
              <a:ext cx="261609" cy="26160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894037" y="3309032"/>
              <a:ext cx="167124" cy="174337"/>
              <a:chOff x="2505049" y="3265396"/>
              <a:chExt cx="220663" cy="230187"/>
            </a:xfrm>
          </p:grpSpPr>
          <p:sp>
            <p:nvSpPr>
              <p:cNvPr id="17" name="Freeform 9"/>
              <p:cNvSpPr>
                <a:spLocks noEditPoints="1"/>
              </p:cNvSpPr>
              <p:nvPr/>
            </p:nvSpPr>
            <p:spPr bwMode="auto">
              <a:xfrm>
                <a:off x="2574899" y="3265396"/>
                <a:ext cx="80963" cy="80962"/>
              </a:xfrm>
              <a:custGeom>
                <a:avLst/>
                <a:gdLst>
                  <a:gd name="T0" fmla="*/ 139 w 278"/>
                  <a:gd name="T1" fmla="*/ 278 h 278"/>
                  <a:gd name="T2" fmla="*/ 278 w 278"/>
                  <a:gd name="T3" fmla="*/ 139 h 278"/>
                  <a:gd name="T4" fmla="*/ 139 w 278"/>
                  <a:gd name="T5" fmla="*/ 0 h 278"/>
                  <a:gd name="T6" fmla="*/ 0 w 278"/>
                  <a:gd name="T7" fmla="*/ 139 h 278"/>
                  <a:gd name="T8" fmla="*/ 139 w 278"/>
                  <a:gd name="T9" fmla="*/ 278 h 278"/>
                  <a:gd name="T10" fmla="*/ 139 w 278"/>
                  <a:gd name="T11" fmla="*/ 47 h 278"/>
                  <a:gd name="T12" fmla="*/ 231 w 278"/>
                  <a:gd name="T13" fmla="*/ 139 h 278"/>
                  <a:gd name="T14" fmla="*/ 139 w 278"/>
                  <a:gd name="T15" fmla="*/ 231 h 278"/>
                  <a:gd name="T16" fmla="*/ 47 w 278"/>
                  <a:gd name="T17" fmla="*/ 139 h 278"/>
                  <a:gd name="T18" fmla="*/ 139 w 278"/>
                  <a:gd name="T19" fmla="*/ 47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8" h="278">
                    <a:moveTo>
                      <a:pt x="139" y="278"/>
                    </a:moveTo>
                    <a:cubicBezTo>
                      <a:pt x="216" y="278"/>
                      <a:pt x="278" y="216"/>
                      <a:pt x="278" y="139"/>
                    </a:cubicBezTo>
                    <a:cubicBezTo>
                      <a:pt x="278" y="62"/>
                      <a:pt x="216" y="0"/>
                      <a:pt x="139" y="0"/>
                    </a:cubicBezTo>
                    <a:cubicBezTo>
                      <a:pt x="62" y="0"/>
                      <a:pt x="0" y="62"/>
                      <a:pt x="0" y="139"/>
                    </a:cubicBezTo>
                    <a:cubicBezTo>
                      <a:pt x="0" y="216"/>
                      <a:pt x="62" y="278"/>
                      <a:pt x="139" y="278"/>
                    </a:cubicBezTo>
                    <a:close/>
                    <a:moveTo>
                      <a:pt x="139" y="47"/>
                    </a:moveTo>
                    <a:cubicBezTo>
                      <a:pt x="190" y="47"/>
                      <a:pt x="231" y="88"/>
                      <a:pt x="231" y="139"/>
                    </a:cubicBezTo>
                    <a:cubicBezTo>
                      <a:pt x="231" y="190"/>
                      <a:pt x="190" y="231"/>
                      <a:pt x="139" y="231"/>
                    </a:cubicBezTo>
                    <a:cubicBezTo>
                      <a:pt x="88" y="231"/>
                      <a:pt x="47" y="190"/>
                      <a:pt x="47" y="139"/>
                    </a:cubicBezTo>
                    <a:cubicBezTo>
                      <a:pt x="47" y="88"/>
                      <a:pt x="88" y="47"/>
                      <a:pt x="139" y="4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8" name="Freeform 10"/>
              <p:cNvSpPr>
                <a:spLocks noEditPoints="1"/>
              </p:cNvSpPr>
              <p:nvPr/>
            </p:nvSpPr>
            <p:spPr bwMode="auto">
              <a:xfrm>
                <a:off x="2505049" y="3365408"/>
                <a:ext cx="220663" cy="130175"/>
              </a:xfrm>
              <a:custGeom>
                <a:avLst/>
                <a:gdLst>
                  <a:gd name="T0" fmla="*/ 754 w 759"/>
                  <a:gd name="T1" fmla="*/ 110 h 454"/>
                  <a:gd name="T2" fmla="*/ 701 w 759"/>
                  <a:gd name="T3" fmla="*/ 33 h 454"/>
                  <a:gd name="T4" fmla="*/ 701 w 759"/>
                  <a:gd name="T5" fmla="*/ 33 h 454"/>
                  <a:gd name="T6" fmla="*/ 666 w 759"/>
                  <a:gd name="T7" fmla="*/ 27 h 454"/>
                  <a:gd name="T8" fmla="*/ 666 w 759"/>
                  <a:gd name="T9" fmla="*/ 27 h 454"/>
                  <a:gd name="T10" fmla="*/ 660 w 759"/>
                  <a:gd name="T11" fmla="*/ 61 h 454"/>
                  <a:gd name="T12" fmla="*/ 710 w 759"/>
                  <a:gd name="T13" fmla="*/ 132 h 454"/>
                  <a:gd name="T14" fmla="*/ 710 w 759"/>
                  <a:gd name="T15" fmla="*/ 173 h 454"/>
                  <a:gd name="T16" fmla="*/ 634 w 759"/>
                  <a:gd name="T17" fmla="*/ 173 h 454"/>
                  <a:gd name="T18" fmla="*/ 634 w 759"/>
                  <a:gd name="T19" fmla="*/ 139 h 454"/>
                  <a:gd name="T20" fmla="*/ 495 w 759"/>
                  <a:gd name="T21" fmla="*/ 0 h 454"/>
                  <a:gd name="T22" fmla="*/ 264 w 759"/>
                  <a:gd name="T23" fmla="*/ 0 h 454"/>
                  <a:gd name="T24" fmla="*/ 125 w 759"/>
                  <a:gd name="T25" fmla="*/ 139 h 454"/>
                  <a:gd name="T26" fmla="*/ 125 w 759"/>
                  <a:gd name="T27" fmla="*/ 173 h 454"/>
                  <a:gd name="T28" fmla="*/ 49 w 759"/>
                  <a:gd name="T29" fmla="*/ 173 h 454"/>
                  <a:gd name="T30" fmla="*/ 49 w 759"/>
                  <a:gd name="T31" fmla="*/ 132 h 454"/>
                  <a:gd name="T32" fmla="*/ 99 w 759"/>
                  <a:gd name="T33" fmla="*/ 61 h 454"/>
                  <a:gd name="T34" fmla="*/ 99 w 759"/>
                  <a:gd name="T35" fmla="*/ 61 h 454"/>
                  <a:gd name="T36" fmla="*/ 93 w 759"/>
                  <a:gd name="T37" fmla="*/ 27 h 454"/>
                  <a:gd name="T38" fmla="*/ 93 w 759"/>
                  <a:gd name="T39" fmla="*/ 27 h 454"/>
                  <a:gd name="T40" fmla="*/ 58 w 759"/>
                  <a:gd name="T41" fmla="*/ 33 h 454"/>
                  <a:gd name="T42" fmla="*/ 4 w 759"/>
                  <a:gd name="T43" fmla="*/ 110 h 454"/>
                  <a:gd name="T44" fmla="*/ 0 w 759"/>
                  <a:gd name="T45" fmla="*/ 124 h 454"/>
                  <a:gd name="T46" fmla="*/ 0 w 759"/>
                  <a:gd name="T47" fmla="*/ 288 h 454"/>
                  <a:gd name="T48" fmla="*/ 25 w 759"/>
                  <a:gd name="T49" fmla="*/ 313 h 454"/>
                  <a:gd name="T50" fmla="*/ 123 w 759"/>
                  <a:gd name="T51" fmla="*/ 313 h 454"/>
                  <a:gd name="T52" fmla="*/ 123 w 759"/>
                  <a:gd name="T53" fmla="*/ 429 h 454"/>
                  <a:gd name="T54" fmla="*/ 148 w 759"/>
                  <a:gd name="T55" fmla="*/ 454 h 454"/>
                  <a:gd name="T56" fmla="*/ 611 w 759"/>
                  <a:gd name="T57" fmla="*/ 454 h 454"/>
                  <a:gd name="T58" fmla="*/ 636 w 759"/>
                  <a:gd name="T59" fmla="*/ 429 h 454"/>
                  <a:gd name="T60" fmla="*/ 636 w 759"/>
                  <a:gd name="T61" fmla="*/ 313 h 454"/>
                  <a:gd name="T62" fmla="*/ 733 w 759"/>
                  <a:gd name="T63" fmla="*/ 313 h 454"/>
                  <a:gd name="T64" fmla="*/ 734 w 759"/>
                  <a:gd name="T65" fmla="*/ 313 h 454"/>
                  <a:gd name="T66" fmla="*/ 735 w 759"/>
                  <a:gd name="T67" fmla="*/ 313 h 454"/>
                  <a:gd name="T68" fmla="*/ 759 w 759"/>
                  <a:gd name="T69" fmla="*/ 288 h 454"/>
                  <a:gd name="T70" fmla="*/ 759 w 759"/>
                  <a:gd name="T71" fmla="*/ 124 h 454"/>
                  <a:gd name="T72" fmla="*/ 754 w 759"/>
                  <a:gd name="T73" fmla="*/ 110 h 454"/>
                  <a:gd name="T74" fmla="*/ 173 w 759"/>
                  <a:gd name="T75" fmla="*/ 139 h 454"/>
                  <a:gd name="T76" fmla="*/ 264 w 759"/>
                  <a:gd name="T77" fmla="*/ 47 h 454"/>
                  <a:gd name="T78" fmla="*/ 495 w 759"/>
                  <a:gd name="T79" fmla="*/ 47 h 454"/>
                  <a:gd name="T80" fmla="*/ 587 w 759"/>
                  <a:gd name="T81" fmla="*/ 139 h 454"/>
                  <a:gd name="T82" fmla="*/ 587 w 759"/>
                  <a:gd name="T83" fmla="*/ 173 h 454"/>
                  <a:gd name="T84" fmla="*/ 173 w 759"/>
                  <a:gd name="T85" fmla="*/ 173 h 454"/>
                  <a:gd name="T86" fmla="*/ 173 w 759"/>
                  <a:gd name="T87" fmla="*/ 139 h 454"/>
                  <a:gd name="T88" fmla="*/ 710 w 759"/>
                  <a:gd name="T89" fmla="*/ 223 h 454"/>
                  <a:gd name="T90" fmla="*/ 710 w 759"/>
                  <a:gd name="T91" fmla="*/ 263 h 454"/>
                  <a:gd name="T92" fmla="*/ 49 w 759"/>
                  <a:gd name="T93" fmla="*/ 263 h 454"/>
                  <a:gd name="T94" fmla="*/ 49 w 759"/>
                  <a:gd name="T95" fmla="*/ 223 h 454"/>
                  <a:gd name="T96" fmla="*/ 710 w 759"/>
                  <a:gd name="T97" fmla="*/ 223 h 454"/>
                  <a:gd name="T98" fmla="*/ 586 w 759"/>
                  <a:gd name="T99" fmla="*/ 404 h 454"/>
                  <a:gd name="T100" fmla="*/ 173 w 759"/>
                  <a:gd name="T101" fmla="*/ 404 h 454"/>
                  <a:gd name="T102" fmla="*/ 173 w 759"/>
                  <a:gd name="T103" fmla="*/ 313 h 454"/>
                  <a:gd name="T104" fmla="*/ 586 w 759"/>
                  <a:gd name="T105" fmla="*/ 313 h 454"/>
                  <a:gd name="T106" fmla="*/ 586 w 759"/>
                  <a:gd name="T107" fmla="*/ 404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59" h="454">
                    <a:moveTo>
                      <a:pt x="754" y="110"/>
                    </a:moveTo>
                    <a:cubicBezTo>
                      <a:pt x="701" y="33"/>
                      <a:pt x="701" y="33"/>
                      <a:pt x="701" y="33"/>
                    </a:cubicBezTo>
                    <a:cubicBezTo>
                      <a:pt x="701" y="33"/>
                      <a:pt x="701" y="33"/>
                      <a:pt x="701" y="33"/>
                    </a:cubicBezTo>
                    <a:cubicBezTo>
                      <a:pt x="693" y="22"/>
                      <a:pt x="677" y="19"/>
                      <a:pt x="666" y="27"/>
                    </a:cubicBezTo>
                    <a:cubicBezTo>
                      <a:pt x="666" y="27"/>
                      <a:pt x="666" y="27"/>
                      <a:pt x="666" y="27"/>
                    </a:cubicBezTo>
                    <a:cubicBezTo>
                      <a:pt x="655" y="35"/>
                      <a:pt x="652" y="51"/>
                      <a:pt x="660" y="61"/>
                    </a:cubicBezTo>
                    <a:cubicBezTo>
                      <a:pt x="710" y="132"/>
                      <a:pt x="710" y="132"/>
                      <a:pt x="710" y="132"/>
                    </a:cubicBezTo>
                    <a:cubicBezTo>
                      <a:pt x="710" y="173"/>
                      <a:pt x="710" y="173"/>
                      <a:pt x="710" y="173"/>
                    </a:cubicBezTo>
                    <a:cubicBezTo>
                      <a:pt x="634" y="173"/>
                      <a:pt x="634" y="173"/>
                      <a:pt x="634" y="173"/>
                    </a:cubicBezTo>
                    <a:cubicBezTo>
                      <a:pt x="634" y="139"/>
                      <a:pt x="634" y="139"/>
                      <a:pt x="634" y="139"/>
                    </a:cubicBezTo>
                    <a:cubicBezTo>
                      <a:pt x="634" y="62"/>
                      <a:pt x="572" y="0"/>
                      <a:pt x="495" y="0"/>
                    </a:cubicBezTo>
                    <a:cubicBezTo>
                      <a:pt x="264" y="0"/>
                      <a:pt x="264" y="0"/>
                      <a:pt x="264" y="0"/>
                    </a:cubicBezTo>
                    <a:cubicBezTo>
                      <a:pt x="188" y="0"/>
                      <a:pt x="126" y="62"/>
                      <a:pt x="125" y="139"/>
                    </a:cubicBezTo>
                    <a:cubicBezTo>
                      <a:pt x="125" y="173"/>
                      <a:pt x="125" y="173"/>
                      <a:pt x="125" y="173"/>
                    </a:cubicBezTo>
                    <a:cubicBezTo>
                      <a:pt x="49" y="173"/>
                      <a:pt x="49" y="173"/>
                      <a:pt x="49" y="173"/>
                    </a:cubicBezTo>
                    <a:cubicBezTo>
                      <a:pt x="49" y="132"/>
                      <a:pt x="49" y="132"/>
                      <a:pt x="49" y="132"/>
                    </a:cubicBezTo>
                    <a:cubicBezTo>
                      <a:pt x="99" y="61"/>
                      <a:pt x="99" y="61"/>
                      <a:pt x="99" y="61"/>
                    </a:cubicBezTo>
                    <a:cubicBezTo>
                      <a:pt x="99" y="61"/>
                      <a:pt x="99" y="61"/>
                      <a:pt x="99" y="61"/>
                    </a:cubicBezTo>
                    <a:cubicBezTo>
                      <a:pt x="107" y="50"/>
                      <a:pt x="104" y="35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82" y="19"/>
                      <a:pt x="66" y="22"/>
                      <a:pt x="58" y="33"/>
                    </a:cubicBezTo>
                    <a:cubicBezTo>
                      <a:pt x="4" y="110"/>
                      <a:pt x="4" y="110"/>
                      <a:pt x="4" y="110"/>
                    </a:cubicBezTo>
                    <a:cubicBezTo>
                      <a:pt x="1" y="114"/>
                      <a:pt x="0" y="119"/>
                      <a:pt x="0" y="124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302"/>
                      <a:pt x="11" y="313"/>
                      <a:pt x="25" y="313"/>
                    </a:cubicBezTo>
                    <a:cubicBezTo>
                      <a:pt x="123" y="313"/>
                      <a:pt x="123" y="313"/>
                      <a:pt x="123" y="313"/>
                    </a:cubicBezTo>
                    <a:cubicBezTo>
                      <a:pt x="123" y="429"/>
                      <a:pt x="123" y="429"/>
                      <a:pt x="123" y="429"/>
                    </a:cubicBezTo>
                    <a:cubicBezTo>
                      <a:pt x="123" y="443"/>
                      <a:pt x="135" y="454"/>
                      <a:pt x="148" y="454"/>
                    </a:cubicBezTo>
                    <a:cubicBezTo>
                      <a:pt x="611" y="454"/>
                      <a:pt x="611" y="454"/>
                      <a:pt x="611" y="454"/>
                    </a:cubicBezTo>
                    <a:cubicBezTo>
                      <a:pt x="625" y="454"/>
                      <a:pt x="636" y="443"/>
                      <a:pt x="636" y="429"/>
                    </a:cubicBezTo>
                    <a:cubicBezTo>
                      <a:pt x="636" y="313"/>
                      <a:pt x="636" y="313"/>
                      <a:pt x="636" y="313"/>
                    </a:cubicBezTo>
                    <a:cubicBezTo>
                      <a:pt x="733" y="313"/>
                      <a:pt x="733" y="313"/>
                      <a:pt x="733" y="313"/>
                    </a:cubicBezTo>
                    <a:cubicBezTo>
                      <a:pt x="733" y="313"/>
                      <a:pt x="734" y="313"/>
                      <a:pt x="734" y="313"/>
                    </a:cubicBezTo>
                    <a:cubicBezTo>
                      <a:pt x="734" y="313"/>
                      <a:pt x="735" y="313"/>
                      <a:pt x="735" y="313"/>
                    </a:cubicBezTo>
                    <a:cubicBezTo>
                      <a:pt x="748" y="313"/>
                      <a:pt x="759" y="302"/>
                      <a:pt x="759" y="288"/>
                    </a:cubicBezTo>
                    <a:cubicBezTo>
                      <a:pt x="759" y="124"/>
                      <a:pt x="759" y="124"/>
                      <a:pt x="759" y="124"/>
                    </a:cubicBezTo>
                    <a:cubicBezTo>
                      <a:pt x="759" y="119"/>
                      <a:pt x="758" y="114"/>
                      <a:pt x="754" y="110"/>
                    </a:cubicBezTo>
                    <a:close/>
                    <a:moveTo>
                      <a:pt x="173" y="139"/>
                    </a:moveTo>
                    <a:cubicBezTo>
                      <a:pt x="173" y="88"/>
                      <a:pt x="214" y="47"/>
                      <a:pt x="264" y="47"/>
                    </a:cubicBezTo>
                    <a:cubicBezTo>
                      <a:pt x="495" y="47"/>
                      <a:pt x="495" y="47"/>
                      <a:pt x="495" y="47"/>
                    </a:cubicBezTo>
                    <a:cubicBezTo>
                      <a:pt x="546" y="47"/>
                      <a:pt x="587" y="88"/>
                      <a:pt x="587" y="139"/>
                    </a:cubicBezTo>
                    <a:cubicBezTo>
                      <a:pt x="587" y="173"/>
                      <a:pt x="587" y="173"/>
                      <a:pt x="587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lnTo>
                      <a:pt x="173" y="139"/>
                    </a:lnTo>
                    <a:close/>
                    <a:moveTo>
                      <a:pt x="710" y="223"/>
                    </a:moveTo>
                    <a:cubicBezTo>
                      <a:pt x="710" y="263"/>
                      <a:pt x="710" y="263"/>
                      <a:pt x="710" y="263"/>
                    </a:cubicBezTo>
                    <a:cubicBezTo>
                      <a:pt x="49" y="263"/>
                      <a:pt x="49" y="263"/>
                      <a:pt x="49" y="263"/>
                    </a:cubicBezTo>
                    <a:cubicBezTo>
                      <a:pt x="49" y="223"/>
                      <a:pt x="49" y="223"/>
                      <a:pt x="49" y="223"/>
                    </a:cubicBezTo>
                    <a:lnTo>
                      <a:pt x="710" y="223"/>
                    </a:lnTo>
                    <a:close/>
                    <a:moveTo>
                      <a:pt x="586" y="404"/>
                    </a:moveTo>
                    <a:cubicBezTo>
                      <a:pt x="173" y="404"/>
                      <a:pt x="173" y="404"/>
                      <a:pt x="173" y="404"/>
                    </a:cubicBezTo>
                    <a:cubicBezTo>
                      <a:pt x="173" y="313"/>
                      <a:pt x="173" y="313"/>
                      <a:pt x="173" y="313"/>
                    </a:cubicBezTo>
                    <a:cubicBezTo>
                      <a:pt x="586" y="313"/>
                      <a:pt x="586" y="313"/>
                      <a:pt x="586" y="313"/>
                    </a:cubicBezTo>
                    <a:lnTo>
                      <a:pt x="586" y="4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3200" y="87211"/>
            <a:ext cx="1673013" cy="4631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0" y="6527284"/>
            <a:ext cx="12192000" cy="96362"/>
            <a:chOff x="0" y="2752741"/>
            <a:chExt cx="13807885" cy="133671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2752741"/>
              <a:ext cx="6905065" cy="133671"/>
              <a:chOff x="1158125" y="1090011"/>
              <a:chExt cx="6905065" cy="225306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158125" y="1090011"/>
                <a:ext cx="1727950" cy="2253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883830" y="1090011"/>
                <a:ext cx="1727950" cy="225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9535" y="1090011"/>
                <a:ext cx="1727950" cy="2253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335240" y="1090011"/>
                <a:ext cx="1727950" cy="22530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6902820" y="2752741"/>
              <a:ext cx="6905065" cy="133671"/>
              <a:chOff x="1158125" y="1090011"/>
              <a:chExt cx="6905065" cy="225306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158125" y="1090011"/>
                <a:ext cx="1727950" cy="2253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883830" y="1090011"/>
                <a:ext cx="1727950" cy="225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609535" y="1090011"/>
                <a:ext cx="1727950" cy="2253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335240" y="1090011"/>
                <a:ext cx="1727950" cy="22530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3200" y="87211"/>
            <a:ext cx="1673013" cy="463151"/>
          </a:xfrm>
          <a:prstGeom prst="rect">
            <a:avLst/>
          </a:prstGeom>
        </p:spPr>
      </p:pic>
      <p:grpSp>
        <p:nvGrpSpPr>
          <p:cNvPr id="67" name="组合 66"/>
          <p:cNvGrpSpPr/>
          <p:nvPr userDrawn="1"/>
        </p:nvGrpSpPr>
        <p:grpSpPr>
          <a:xfrm>
            <a:off x="4397587" y="1479203"/>
            <a:ext cx="3739727" cy="3880082"/>
            <a:chOff x="4875" y="866"/>
            <a:chExt cx="4417" cy="4583"/>
          </a:xfrm>
        </p:grpSpPr>
        <p:grpSp>
          <p:nvGrpSpPr>
            <p:cNvPr id="40" name="组合 39"/>
            <p:cNvGrpSpPr/>
            <p:nvPr/>
          </p:nvGrpSpPr>
          <p:grpSpPr>
            <a:xfrm>
              <a:off x="4875" y="866"/>
              <a:ext cx="4417" cy="544"/>
              <a:chOff x="5579" y="992"/>
              <a:chExt cx="4417" cy="556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6714" y="992"/>
                <a:ext cx="3282" cy="5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研究背景</a:t>
                </a:r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5579" y="1077"/>
                <a:ext cx="412" cy="412"/>
                <a:chOff x="4628050" y="3255769"/>
                <a:chExt cx="261609" cy="261609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4628050" y="3255769"/>
                  <a:ext cx="261609" cy="26160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9" name="Freeform 5"/>
                <p:cNvSpPr>
                  <a:spLocks noEditPoints="1"/>
                </p:cNvSpPr>
                <p:nvPr/>
              </p:nvSpPr>
              <p:spPr bwMode="auto">
                <a:xfrm>
                  <a:off x="4680554" y="3295284"/>
                  <a:ext cx="156601" cy="182579"/>
                </a:xfrm>
                <a:custGeom>
                  <a:avLst/>
                  <a:gdLst>
                    <a:gd name="T0" fmla="*/ 689 w 701"/>
                    <a:gd name="T1" fmla="*/ 821 h 821"/>
                    <a:gd name="T2" fmla="*/ 21 w 701"/>
                    <a:gd name="T3" fmla="*/ 821 h 821"/>
                    <a:gd name="T4" fmla="*/ 0 w 701"/>
                    <a:gd name="T5" fmla="*/ 800 h 821"/>
                    <a:gd name="T6" fmla="*/ 99 w 701"/>
                    <a:gd name="T7" fmla="*/ 513 h 821"/>
                    <a:gd name="T8" fmla="*/ 113 w 701"/>
                    <a:gd name="T9" fmla="*/ 508 h 821"/>
                    <a:gd name="T10" fmla="*/ 205 w 701"/>
                    <a:gd name="T11" fmla="*/ 550 h 821"/>
                    <a:gd name="T12" fmla="*/ 59 w 701"/>
                    <a:gd name="T13" fmla="*/ 666 h 821"/>
                    <a:gd name="T14" fmla="*/ 655 w 701"/>
                    <a:gd name="T15" fmla="*/ 780 h 821"/>
                    <a:gd name="T16" fmla="*/ 573 w 701"/>
                    <a:gd name="T17" fmla="*/ 548 h 821"/>
                    <a:gd name="T18" fmla="*/ 477 w 701"/>
                    <a:gd name="T19" fmla="*/ 507 h 821"/>
                    <a:gd name="T20" fmla="*/ 595 w 701"/>
                    <a:gd name="T21" fmla="*/ 510 h 821"/>
                    <a:gd name="T22" fmla="*/ 696 w 701"/>
                    <a:gd name="T23" fmla="*/ 808 h 821"/>
                    <a:gd name="T24" fmla="*/ 300 w 701"/>
                    <a:gd name="T25" fmla="*/ 712 h 821"/>
                    <a:gd name="T26" fmla="*/ 322 w 701"/>
                    <a:gd name="T27" fmla="*/ 548 h 821"/>
                    <a:gd name="T28" fmla="*/ 382 w 701"/>
                    <a:gd name="T29" fmla="*/ 526 h 821"/>
                    <a:gd name="T30" fmla="*/ 369 w 701"/>
                    <a:gd name="T31" fmla="*/ 570 h 821"/>
                    <a:gd name="T32" fmla="*/ 355 w 701"/>
                    <a:gd name="T33" fmla="*/ 753 h 821"/>
                    <a:gd name="T34" fmla="*/ 454 w 701"/>
                    <a:gd name="T35" fmla="*/ 453 h 821"/>
                    <a:gd name="T36" fmla="*/ 345 w 701"/>
                    <a:gd name="T37" fmla="*/ 509 h 821"/>
                    <a:gd name="T38" fmla="*/ 239 w 701"/>
                    <a:gd name="T39" fmla="*/ 456 h 821"/>
                    <a:gd name="T40" fmla="*/ 149 w 701"/>
                    <a:gd name="T41" fmla="*/ 310 h 821"/>
                    <a:gd name="T42" fmla="*/ 140 w 701"/>
                    <a:gd name="T43" fmla="*/ 237 h 821"/>
                    <a:gd name="T44" fmla="*/ 156 w 701"/>
                    <a:gd name="T45" fmla="*/ 227 h 821"/>
                    <a:gd name="T46" fmla="*/ 353 w 701"/>
                    <a:gd name="T47" fmla="*/ 26 h 821"/>
                    <a:gd name="T48" fmla="*/ 540 w 701"/>
                    <a:gd name="T49" fmla="*/ 232 h 821"/>
                    <a:gd name="T50" fmla="*/ 549 w 701"/>
                    <a:gd name="T51" fmla="*/ 247 h 821"/>
                    <a:gd name="T52" fmla="*/ 513 w 701"/>
                    <a:gd name="T53" fmla="*/ 342 h 821"/>
                    <a:gd name="T54" fmla="*/ 490 w 701"/>
                    <a:gd name="T55" fmla="*/ 257 h 821"/>
                    <a:gd name="T56" fmla="*/ 481 w 701"/>
                    <a:gd name="T57" fmla="*/ 241 h 821"/>
                    <a:gd name="T58" fmla="*/ 424 w 701"/>
                    <a:gd name="T59" fmla="*/ 137 h 821"/>
                    <a:gd name="T60" fmla="*/ 405 w 701"/>
                    <a:gd name="T61" fmla="*/ 159 h 821"/>
                    <a:gd name="T62" fmla="*/ 394 w 701"/>
                    <a:gd name="T63" fmla="*/ 165 h 821"/>
                    <a:gd name="T64" fmla="*/ 394 w 701"/>
                    <a:gd name="T65" fmla="*/ 133 h 821"/>
                    <a:gd name="T66" fmla="*/ 214 w 701"/>
                    <a:gd name="T67" fmla="*/ 163 h 821"/>
                    <a:gd name="T68" fmla="*/ 205 w 701"/>
                    <a:gd name="T69" fmla="*/ 258 h 821"/>
                    <a:gd name="T70" fmla="*/ 203 w 701"/>
                    <a:gd name="T71" fmla="*/ 264 h 821"/>
                    <a:gd name="T72" fmla="*/ 184 w 701"/>
                    <a:gd name="T73" fmla="*/ 295 h 821"/>
                    <a:gd name="T74" fmla="*/ 208 w 701"/>
                    <a:gd name="T75" fmla="*/ 314 h 821"/>
                    <a:gd name="T76" fmla="*/ 266 w 701"/>
                    <a:gd name="T77" fmla="*/ 430 h 821"/>
                    <a:gd name="T78" fmla="*/ 426 w 701"/>
                    <a:gd name="T79" fmla="*/ 427 h 821"/>
                    <a:gd name="T80" fmla="*/ 481 w 701"/>
                    <a:gd name="T81" fmla="*/ 314 h 821"/>
                    <a:gd name="T82" fmla="*/ 504 w 701"/>
                    <a:gd name="T83" fmla="*/ 295 h 821"/>
                    <a:gd name="T84" fmla="*/ 492 w 701"/>
                    <a:gd name="T85" fmla="*/ 266 h 8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701" h="821">
                      <a:moveTo>
                        <a:pt x="696" y="808"/>
                      </a:moveTo>
                      <a:cubicBezTo>
                        <a:pt x="689" y="821"/>
                        <a:pt x="689" y="821"/>
                        <a:pt x="689" y="821"/>
                      </a:cubicBezTo>
                      <a:cubicBezTo>
                        <a:pt x="670" y="821"/>
                        <a:pt x="670" y="821"/>
                        <a:pt x="670" y="821"/>
                      </a:cubicBezTo>
                      <a:cubicBezTo>
                        <a:pt x="21" y="821"/>
                        <a:pt x="21" y="821"/>
                        <a:pt x="21" y="821"/>
                      </a:cubicBezTo>
                      <a:cubicBezTo>
                        <a:pt x="0" y="821"/>
                        <a:pt x="0" y="821"/>
                        <a:pt x="0" y="821"/>
                      </a:cubicBezTo>
                      <a:cubicBezTo>
                        <a:pt x="0" y="800"/>
                        <a:pt x="0" y="800"/>
                        <a:pt x="0" y="800"/>
                      </a:cubicBezTo>
                      <a:cubicBezTo>
                        <a:pt x="1" y="761"/>
                        <a:pt x="5" y="708"/>
                        <a:pt x="19" y="656"/>
                      </a:cubicBezTo>
                      <a:cubicBezTo>
                        <a:pt x="33" y="602"/>
                        <a:pt x="58" y="549"/>
                        <a:pt x="99" y="513"/>
                      </a:cubicBezTo>
                      <a:cubicBezTo>
                        <a:pt x="105" y="508"/>
                        <a:pt x="105" y="508"/>
                        <a:pt x="105" y="508"/>
                      </a:cubicBezTo>
                      <a:cubicBezTo>
                        <a:pt x="113" y="508"/>
                        <a:pt x="113" y="508"/>
                        <a:pt x="113" y="508"/>
                      </a:cubicBezTo>
                      <a:cubicBezTo>
                        <a:pt x="205" y="507"/>
                        <a:pt x="205" y="507"/>
                        <a:pt x="205" y="507"/>
                      </a:cubicBezTo>
                      <a:cubicBezTo>
                        <a:pt x="205" y="550"/>
                        <a:pt x="205" y="550"/>
                        <a:pt x="205" y="550"/>
                      </a:cubicBezTo>
                      <a:cubicBezTo>
                        <a:pt x="121" y="549"/>
                        <a:pt x="121" y="549"/>
                        <a:pt x="121" y="549"/>
                      </a:cubicBezTo>
                      <a:cubicBezTo>
                        <a:pt x="90" y="579"/>
                        <a:pt x="70" y="622"/>
                        <a:pt x="59" y="666"/>
                      </a:cubicBezTo>
                      <a:cubicBezTo>
                        <a:pt x="48" y="706"/>
                        <a:pt x="44" y="747"/>
                        <a:pt x="42" y="780"/>
                      </a:cubicBezTo>
                      <a:cubicBezTo>
                        <a:pt x="655" y="780"/>
                        <a:pt x="655" y="780"/>
                        <a:pt x="655" y="780"/>
                      </a:cubicBezTo>
                      <a:cubicBezTo>
                        <a:pt x="656" y="742"/>
                        <a:pt x="645" y="696"/>
                        <a:pt x="631" y="653"/>
                      </a:cubicBezTo>
                      <a:cubicBezTo>
                        <a:pt x="617" y="610"/>
                        <a:pt x="597" y="574"/>
                        <a:pt x="573" y="548"/>
                      </a:cubicBezTo>
                      <a:cubicBezTo>
                        <a:pt x="477" y="548"/>
                        <a:pt x="477" y="548"/>
                        <a:pt x="477" y="548"/>
                      </a:cubicBezTo>
                      <a:cubicBezTo>
                        <a:pt x="477" y="507"/>
                        <a:pt x="477" y="507"/>
                        <a:pt x="477" y="507"/>
                      </a:cubicBezTo>
                      <a:cubicBezTo>
                        <a:pt x="587" y="507"/>
                        <a:pt x="587" y="507"/>
                        <a:pt x="587" y="507"/>
                      </a:cubicBezTo>
                      <a:cubicBezTo>
                        <a:pt x="595" y="510"/>
                        <a:pt x="595" y="510"/>
                        <a:pt x="595" y="510"/>
                      </a:cubicBezTo>
                      <a:cubicBezTo>
                        <a:pt x="627" y="540"/>
                        <a:pt x="653" y="589"/>
                        <a:pt x="670" y="641"/>
                      </a:cubicBezTo>
                      <a:cubicBezTo>
                        <a:pt x="688" y="696"/>
                        <a:pt x="701" y="760"/>
                        <a:pt x="696" y="808"/>
                      </a:cubicBezTo>
                      <a:close/>
                      <a:moveTo>
                        <a:pt x="355" y="753"/>
                      </a:moveTo>
                      <a:cubicBezTo>
                        <a:pt x="300" y="712"/>
                        <a:pt x="300" y="712"/>
                        <a:pt x="300" y="712"/>
                      </a:cubicBezTo>
                      <a:cubicBezTo>
                        <a:pt x="335" y="570"/>
                        <a:pt x="335" y="570"/>
                        <a:pt x="335" y="570"/>
                      </a:cubicBezTo>
                      <a:cubicBezTo>
                        <a:pt x="322" y="548"/>
                        <a:pt x="322" y="548"/>
                        <a:pt x="322" y="548"/>
                      </a:cubicBezTo>
                      <a:cubicBezTo>
                        <a:pt x="323" y="526"/>
                        <a:pt x="323" y="526"/>
                        <a:pt x="323" y="526"/>
                      </a:cubicBezTo>
                      <a:cubicBezTo>
                        <a:pt x="349" y="524"/>
                        <a:pt x="356" y="524"/>
                        <a:pt x="382" y="526"/>
                      </a:cubicBezTo>
                      <a:cubicBezTo>
                        <a:pt x="383" y="548"/>
                        <a:pt x="383" y="548"/>
                        <a:pt x="383" y="548"/>
                      </a:cubicBezTo>
                      <a:cubicBezTo>
                        <a:pt x="369" y="570"/>
                        <a:pt x="369" y="570"/>
                        <a:pt x="369" y="570"/>
                      </a:cubicBezTo>
                      <a:cubicBezTo>
                        <a:pt x="409" y="712"/>
                        <a:pt x="409" y="712"/>
                        <a:pt x="409" y="712"/>
                      </a:cubicBezTo>
                      <a:cubicBezTo>
                        <a:pt x="355" y="753"/>
                        <a:pt x="355" y="753"/>
                        <a:pt x="355" y="753"/>
                      </a:cubicBezTo>
                      <a:close/>
                      <a:moveTo>
                        <a:pt x="513" y="342"/>
                      </a:moveTo>
                      <a:cubicBezTo>
                        <a:pt x="499" y="390"/>
                        <a:pt x="480" y="426"/>
                        <a:pt x="454" y="453"/>
                      </a:cubicBezTo>
                      <a:cubicBezTo>
                        <a:pt x="426" y="482"/>
                        <a:pt x="392" y="499"/>
                        <a:pt x="348" y="508"/>
                      </a:cubicBezTo>
                      <a:cubicBezTo>
                        <a:pt x="345" y="509"/>
                        <a:pt x="345" y="509"/>
                        <a:pt x="345" y="509"/>
                      </a:cubicBezTo>
                      <a:cubicBezTo>
                        <a:pt x="341" y="508"/>
                        <a:pt x="341" y="508"/>
                        <a:pt x="341" y="508"/>
                      </a:cubicBezTo>
                      <a:cubicBezTo>
                        <a:pt x="302" y="502"/>
                        <a:pt x="268" y="485"/>
                        <a:pt x="239" y="456"/>
                      </a:cubicBezTo>
                      <a:cubicBezTo>
                        <a:pt x="213" y="429"/>
                        <a:pt x="192" y="392"/>
                        <a:pt x="177" y="343"/>
                      </a:cubicBezTo>
                      <a:cubicBezTo>
                        <a:pt x="165" y="336"/>
                        <a:pt x="155" y="325"/>
                        <a:pt x="149" y="310"/>
                      </a:cubicBezTo>
                      <a:cubicBezTo>
                        <a:pt x="142" y="294"/>
                        <a:pt x="139" y="272"/>
                        <a:pt x="139" y="247"/>
                      </a:cubicBezTo>
                      <a:cubicBezTo>
                        <a:pt x="140" y="237"/>
                        <a:pt x="140" y="237"/>
                        <a:pt x="140" y="237"/>
                      </a:cubicBezTo>
                      <a:cubicBezTo>
                        <a:pt x="148" y="232"/>
                        <a:pt x="148" y="232"/>
                        <a:pt x="148" y="232"/>
                      </a:cubicBezTo>
                      <a:cubicBezTo>
                        <a:pt x="150" y="230"/>
                        <a:pt x="153" y="228"/>
                        <a:pt x="156" y="227"/>
                      </a:cubicBezTo>
                      <a:cubicBezTo>
                        <a:pt x="144" y="151"/>
                        <a:pt x="147" y="86"/>
                        <a:pt x="193" y="43"/>
                      </a:cubicBezTo>
                      <a:cubicBezTo>
                        <a:pt x="230" y="16"/>
                        <a:pt x="294" y="34"/>
                        <a:pt x="353" y="26"/>
                      </a:cubicBezTo>
                      <a:cubicBezTo>
                        <a:pt x="522" y="0"/>
                        <a:pt x="520" y="85"/>
                        <a:pt x="537" y="230"/>
                      </a:cubicBezTo>
                      <a:cubicBezTo>
                        <a:pt x="538" y="230"/>
                        <a:pt x="539" y="231"/>
                        <a:pt x="540" y="232"/>
                      </a:cubicBezTo>
                      <a:cubicBezTo>
                        <a:pt x="548" y="237"/>
                        <a:pt x="548" y="237"/>
                        <a:pt x="548" y="237"/>
                      </a:cubicBezTo>
                      <a:cubicBezTo>
                        <a:pt x="549" y="247"/>
                        <a:pt x="549" y="247"/>
                        <a:pt x="549" y="247"/>
                      </a:cubicBezTo>
                      <a:cubicBezTo>
                        <a:pt x="549" y="272"/>
                        <a:pt x="546" y="293"/>
                        <a:pt x="539" y="309"/>
                      </a:cubicBezTo>
                      <a:cubicBezTo>
                        <a:pt x="533" y="324"/>
                        <a:pt x="524" y="335"/>
                        <a:pt x="513" y="342"/>
                      </a:cubicBezTo>
                      <a:close/>
                      <a:moveTo>
                        <a:pt x="492" y="266"/>
                      </a:moveTo>
                      <a:cubicBezTo>
                        <a:pt x="490" y="257"/>
                        <a:pt x="490" y="257"/>
                        <a:pt x="490" y="257"/>
                      </a:cubicBezTo>
                      <a:cubicBezTo>
                        <a:pt x="484" y="258"/>
                        <a:pt x="484" y="258"/>
                        <a:pt x="484" y="258"/>
                      </a:cubicBezTo>
                      <a:cubicBezTo>
                        <a:pt x="481" y="241"/>
                        <a:pt x="481" y="241"/>
                        <a:pt x="481" y="241"/>
                      </a:cubicBezTo>
                      <a:cubicBezTo>
                        <a:pt x="479" y="228"/>
                        <a:pt x="475" y="162"/>
                        <a:pt x="470" y="151"/>
                      </a:cubicBezTo>
                      <a:cubicBezTo>
                        <a:pt x="456" y="157"/>
                        <a:pt x="439" y="146"/>
                        <a:pt x="424" y="137"/>
                      </a:cubicBezTo>
                      <a:cubicBezTo>
                        <a:pt x="417" y="160"/>
                        <a:pt x="417" y="160"/>
                        <a:pt x="417" y="160"/>
                      </a:cubicBezTo>
                      <a:cubicBezTo>
                        <a:pt x="405" y="159"/>
                        <a:pt x="405" y="159"/>
                        <a:pt x="405" y="159"/>
                      </a:cubicBezTo>
                      <a:cubicBezTo>
                        <a:pt x="407" y="145"/>
                        <a:pt x="407" y="145"/>
                        <a:pt x="407" y="145"/>
                      </a:cubicBezTo>
                      <a:cubicBezTo>
                        <a:pt x="394" y="165"/>
                        <a:pt x="394" y="165"/>
                        <a:pt x="394" y="165"/>
                      </a:cubicBezTo>
                      <a:cubicBezTo>
                        <a:pt x="383" y="163"/>
                        <a:pt x="383" y="163"/>
                        <a:pt x="383" y="163"/>
                      </a:cubicBezTo>
                      <a:cubicBezTo>
                        <a:pt x="394" y="133"/>
                        <a:pt x="394" y="133"/>
                        <a:pt x="394" y="133"/>
                      </a:cubicBezTo>
                      <a:cubicBezTo>
                        <a:pt x="334" y="174"/>
                        <a:pt x="231" y="172"/>
                        <a:pt x="218" y="153"/>
                      </a:cubicBezTo>
                      <a:cubicBezTo>
                        <a:pt x="216" y="156"/>
                        <a:pt x="215" y="160"/>
                        <a:pt x="214" y="163"/>
                      </a:cubicBezTo>
                      <a:cubicBezTo>
                        <a:pt x="211" y="174"/>
                        <a:pt x="208" y="243"/>
                        <a:pt x="205" y="254"/>
                      </a:cubicBezTo>
                      <a:cubicBezTo>
                        <a:pt x="205" y="258"/>
                        <a:pt x="205" y="258"/>
                        <a:pt x="205" y="258"/>
                      </a:cubicBezTo>
                      <a:cubicBezTo>
                        <a:pt x="204" y="258"/>
                        <a:pt x="204" y="258"/>
                        <a:pt x="204" y="258"/>
                      </a:cubicBezTo>
                      <a:cubicBezTo>
                        <a:pt x="204" y="260"/>
                        <a:pt x="203" y="262"/>
                        <a:pt x="203" y="264"/>
                      </a:cubicBezTo>
                      <a:cubicBezTo>
                        <a:pt x="198" y="261"/>
                        <a:pt x="187" y="263"/>
                        <a:pt x="178" y="265"/>
                      </a:cubicBezTo>
                      <a:cubicBezTo>
                        <a:pt x="179" y="277"/>
                        <a:pt x="181" y="287"/>
                        <a:pt x="184" y="295"/>
                      </a:cubicBezTo>
                      <a:cubicBezTo>
                        <a:pt x="188" y="304"/>
                        <a:pt x="192" y="309"/>
                        <a:pt x="198" y="311"/>
                      </a:cubicBezTo>
                      <a:cubicBezTo>
                        <a:pt x="208" y="314"/>
                        <a:pt x="208" y="314"/>
                        <a:pt x="208" y="314"/>
                      </a:cubicBezTo>
                      <a:cubicBezTo>
                        <a:pt x="211" y="324"/>
                        <a:pt x="211" y="324"/>
                        <a:pt x="211" y="324"/>
                      </a:cubicBezTo>
                      <a:cubicBezTo>
                        <a:pt x="224" y="371"/>
                        <a:pt x="243" y="406"/>
                        <a:pt x="266" y="430"/>
                      </a:cubicBezTo>
                      <a:cubicBezTo>
                        <a:pt x="288" y="452"/>
                        <a:pt x="314" y="465"/>
                        <a:pt x="344" y="470"/>
                      </a:cubicBezTo>
                      <a:cubicBezTo>
                        <a:pt x="378" y="463"/>
                        <a:pt x="405" y="449"/>
                        <a:pt x="426" y="427"/>
                      </a:cubicBezTo>
                      <a:cubicBezTo>
                        <a:pt x="449" y="403"/>
                        <a:pt x="466" y="370"/>
                        <a:pt x="478" y="323"/>
                      </a:cubicBezTo>
                      <a:cubicBezTo>
                        <a:pt x="481" y="314"/>
                        <a:pt x="481" y="314"/>
                        <a:pt x="481" y="314"/>
                      </a:cubicBezTo>
                      <a:cubicBezTo>
                        <a:pt x="490" y="310"/>
                        <a:pt x="490" y="310"/>
                        <a:pt x="490" y="310"/>
                      </a:cubicBezTo>
                      <a:cubicBezTo>
                        <a:pt x="496" y="308"/>
                        <a:pt x="501" y="303"/>
                        <a:pt x="504" y="295"/>
                      </a:cubicBezTo>
                      <a:cubicBezTo>
                        <a:pt x="507" y="287"/>
                        <a:pt x="509" y="277"/>
                        <a:pt x="510" y="265"/>
                      </a:cubicBezTo>
                      <a:cubicBezTo>
                        <a:pt x="505" y="265"/>
                        <a:pt x="499" y="265"/>
                        <a:pt x="492" y="26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41" name="组合 40"/>
            <p:cNvGrpSpPr/>
            <p:nvPr/>
          </p:nvGrpSpPr>
          <p:grpSpPr>
            <a:xfrm>
              <a:off x="4875" y="1930"/>
              <a:ext cx="4417" cy="544"/>
              <a:chOff x="5579" y="992"/>
              <a:chExt cx="4417" cy="556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6714" y="992"/>
                <a:ext cx="3282" cy="5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研究内容</a:t>
                </a:r>
              </a:p>
            </p:txBody>
          </p:sp>
          <p:grpSp>
            <p:nvGrpSpPr>
              <p:cNvPr id="43" name="组合 42"/>
              <p:cNvGrpSpPr/>
              <p:nvPr/>
            </p:nvGrpSpPr>
            <p:grpSpPr>
              <a:xfrm>
                <a:off x="5579" y="1077"/>
                <a:ext cx="412" cy="412"/>
                <a:chOff x="4628050" y="3255769"/>
                <a:chExt cx="261609" cy="261609"/>
              </a:xfrm>
            </p:grpSpPr>
            <p:sp>
              <p:nvSpPr>
                <p:cNvPr id="44" name="椭圆 43"/>
                <p:cNvSpPr/>
                <p:nvPr/>
              </p:nvSpPr>
              <p:spPr>
                <a:xfrm>
                  <a:off x="4628050" y="3255769"/>
                  <a:ext cx="261609" cy="26160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5" name="Freeform 5"/>
                <p:cNvSpPr>
                  <a:spLocks noEditPoints="1"/>
                </p:cNvSpPr>
                <p:nvPr/>
              </p:nvSpPr>
              <p:spPr bwMode="auto">
                <a:xfrm>
                  <a:off x="4680554" y="3295284"/>
                  <a:ext cx="156601" cy="182579"/>
                </a:xfrm>
                <a:custGeom>
                  <a:avLst/>
                  <a:gdLst>
                    <a:gd name="T0" fmla="*/ 689 w 701"/>
                    <a:gd name="T1" fmla="*/ 821 h 821"/>
                    <a:gd name="T2" fmla="*/ 21 w 701"/>
                    <a:gd name="T3" fmla="*/ 821 h 821"/>
                    <a:gd name="T4" fmla="*/ 0 w 701"/>
                    <a:gd name="T5" fmla="*/ 800 h 821"/>
                    <a:gd name="T6" fmla="*/ 99 w 701"/>
                    <a:gd name="T7" fmla="*/ 513 h 821"/>
                    <a:gd name="T8" fmla="*/ 113 w 701"/>
                    <a:gd name="T9" fmla="*/ 508 h 821"/>
                    <a:gd name="T10" fmla="*/ 205 w 701"/>
                    <a:gd name="T11" fmla="*/ 550 h 821"/>
                    <a:gd name="T12" fmla="*/ 59 w 701"/>
                    <a:gd name="T13" fmla="*/ 666 h 821"/>
                    <a:gd name="T14" fmla="*/ 655 w 701"/>
                    <a:gd name="T15" fmla="*/ 780 h 821"/>
                    <a:gd name="T16" fmla="*/ 573 w 701"/>
                    <a:gd name="T17" fmla="*/ 548 h 821"/>
                    <a:gd name="T18" fmla="*/ 477 w 701"/>
                    <a:gd name="T19" fmla="*/ 507 h 821"/>
                    <a:gd name="T20" fmla="*/ 595 w 701"/>
                    <a:gd name="T21" fmla="*/ 510 h 821"/>
                    <a:gd name="T22" fmla="*/ 696 w 701"/>
                    <a:gd name="T23" fmla="*/ 808 h 821"/>
                    <a:gd name="T24" fmla="*/ 300 w 701"/>
                    <a:gd name="T25" fmla="*/ 712 h 821"/>
                    <a:gd name="T26" fmla="*/ 322 w 701"/>
                    <a:gd name="T27" fmla="*/ 548 h 821"/>
                    <a:gd name="T28" fmla="*/ 382 w 701"/>
                    <a:gd name="T29" fmla="*/ 526 h 821"/>
                    <a:gd name="T30" fmla="*/ 369 w 701"/>
                    <a:gd name="T31" fmla="*/ 570 h 821"/>
                    <a:gd name="T32" fmla="*/ 355 w 701"/>
                    <a:gd name="T33" fmla="*/ 753 h 821"/>
                    <a:gd name="T34" fmla="*/ 454 w 701"/>
                    <a:gd name="T35" fmla="*/ 453 h 821"/>
                    <a:gd name="T36" fmla="*/ 345 w 701"/>
                    <a:gd name="T37" fmla="*/ 509 h 821"/>
                    <a:gd name="T38" fmla="*/ 239 w 701"/>
                    <a:gd name="T39" fmla="*/ 456 h 821"/>
                    <a:gd name="T40" fmla="*/ 149 w 701"/>
                    <a:gd name="T41" fmla="*/ 310 h 821"/>
                    <a:gd name="T42" fmla="*/ 140 w 701"/>
                    <a:gd name="T43" fmla="*/ 237 h 821"/>
                    <a:gd name="T44" fmla="*/ 156 w 701"/>
                    <a:gd name="T45" fmla="*/ 227 h 821"/>
                    <a:gd name="T46" fmla="*/ 353 w 701"/>
                    <a:gd name="T47" fmla="*/ 26 h 821"/>
                    <a:gd name="T48" fmla="*/ 540 w 701"/>
                    <a:gd name="T49" fmla="*/ 232 h 821"/>
                    <a:gd name="T50" fmla="*/ 549 w 701"/>
                    <a:gd name="T51" fmla="*/ 247 h 821"/>
                    <a:gd name="T52" fmla="*/ 513 w 701"/>
                    <a:gd name="T53" fmla="*/ 342 h 821"/>
                    <a:gd name="T54" fmla="*/ 490 w 701"/>
                    <a:gd name="T55" fmla="*/ 257 h 821"/>
                    <a:gd name="T56" fmla="*/ 481 w 701"/>
                    <a:gd name="T57" fmla="*/ 241 h 821"/>
                    <a:gd name="T58" fmla="*/ 424 w 701"/>
                    <a:gd name="T59" fmla="*/ 137 h 821"/>
                    <a:gd name="T60" fmla="*/ 405 w 701"/>
                    <a:gd name="T61" fmla="*/ 159 h 821"/>
                    <a:gd name="T62" fmla="*/ 394 w 701"/>
                    <a:gd name="T63" fmla="*/ 165 h 821"/>
                    <a:gd name="T64" fmla="*/ 394 w 701"/>
                    <a:gd name="T65" fmla="*/ 133 h 821"/>
                    <a:gd name="T66" fmla="*/ 214 w 701"/>
                    <a:gd name="T67" fmla="*/ 163 h 821"/>
                    <a:gd name="T68" fmla="*/ 205 w 701"/>
                    <a:gd name="T69" fmla="*/ 258 h 821"/>
                    <a:gd name="T70" fmla="*/ 203 w 701"/>
                    <a:gd name="T71" fmla="*/ 264 h 821"/>
                    <a:gd name="T72" fmla="*/ 184 w 701"/>
                    <a:gd name="T73" fmla="*/ 295 h 821"/>
                    <a:gd name="T74" fmla="*/ 208 w 701"/>
                    <a:gd name="T75" fmla="*/ 314 h 821"/>
                    <a:gd name="T76" fmla="*/ 266 w 701"/>
                    <a:gd name="T77" fmla="*/ 430 h 821"/>
                    <a:gd name="T78" fmla="*/ 426 w 701"/>
                    <a:gd name="T79" fmla="*/ 427 h 821"/>
                    <a:gd name="T80" fmla="*/ 481 w 701"/>
                    <a:gd name="T81" fmla="*/ 314 h 821"/>
                    <a:gd name="T82" fmla="*/ 504 w 701"/>
                    <a:gd name="T83" fmla="*/ 295 h 821"/>
                    <a:gd name="T84" fmla="*/ 492 w 701"/>
                    <a:gd name="T85" fmla="*/ 266 h 8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701" h="821">
                      <a:moveTo>
                        <a:pt x="696" y="808"/>
                      </a:moveTo>
                      <a:cubicBezTo>
                        <a:pt x="689" y="821"/>
                        <a:pt x="689" y="821"/>
                        <a:pt x="689" y="821"/>
                      </a:cubicBezTo>
                      <a:cubicBezTo>
                        <a:pt x="670" y="821"/>
                        <a:pt x="670" y="821"/>
                        <a:pt x="670" y="821"/>
                      </a:cubicBezTo>
                      <a:cubicBezTo>
                        <a:pt x="21" y="821"/>
                        <a:pt x="21" y="821"/>
                        <a:pt x="21" y="821"/>
                      </a:cubicBezTo>
                      <a:cubicBezTo>
                        <a:pt x="0" y="821"/>
                        <a:pt x="0" y="821"/>
                        <a:pt x="0" y="821"/>
                      </a:cubicBezTo>
                      <a:cubicBezTo>
                        <a:pt x="0" y="800"/>
                        <a:pt x="0" y="800"/>
                        <a:pt x="0" y="800"/>
                      </a:cubicBezTo>
                      <a:cubicBezTo>
                        <a:pt x="1" y="761"/>
                        <a:pt x="5" y="708"/>
                        <a:pt x="19" y="656"/>
                      </a:cubicBezTo>
                      <a:cubicBezTo>
                        <a:pt x="33" y="602"/>
                        <a:pt x="58" y="549"/>
                        <a:pt x="99" y="513"/>
                      </a:cubicBezTo>
                      <a:cubicBezTo>
                        <a:pt x="105" y="508"/>
                        <a:pt x="105" y="508"/>
                        <a:pt x="105" y="508"/>
                      </a:cubicBezTo>
                      <a:cubicBezTo>
                        <a:pt x="113" y="508"/>
                        <a:pt x="113" y="508"/>
                        <a:pt x="113" y="508"/>
                      </a:cubicBezTo>
                      <a:cubicBezTo>
                        <a:pt x="205" y="507"/>
                        <a:pt x="205" y="507"/>
                        <a:pt x="205" y="507"/>
                      </a:cubicBezTo>
                      <a:cubicBezTo>
                        <a:pt x="205" y="550"/>
                        <a:pt x="205" y="550"/>
                        <a:pt x="205" y="550"/>
                      </a:cubicBezTo>
                      <a:cubicBezTo>
                        <a:pt x="121" y="549"/>
                        <a:pt x="121" y="549"/>
                        <a:pt x="121" y="549"/>
                      </a:cubicBezTo>
                      <a:cubicBezTo>
                        <a:pt x="90" y="579"/>
                        <a:pt x="70" y="622"/>
                        <a:pt x="59" y="666"/>
                      </a:cubicBezTo>
                      <a:cubicBezTo>
                        <a:pt x="48" y="706"/>
                        <a:pt x="44" y="747"/>
                        <a:pt x="42" y="780"/>
                      </a:cubicBezTo>
                      <a:cubicBezTo>
                        <a:pt x="655" y="780"/>
                        <a:pt x="655" y="780"/>
                        <a:pt x="655" y="780"/>
                      </a:cubicBezTo>
                      <a:cubicBezTo>
                        <a:pt x="656" y="742"/>
                        <a:pt x="645" y="696"/>
                        <a:pt x="631" y="653"/>
                      </a:cubicBezTo>
                      <a:cubicBezTo>
                        <a:pt x="617" y="610"/>
                        <a:pt x="597" y="574"/>
                        <a:pt x="573" y="548"/>
                      </a:cubicBezTo>
                      <a:cubicBezTo>
                        <a:pt x="477" y="548"/>
                        <a:pt x="477" y="548"/>
                        <a:pt x="477" y="548"/>
                      </a:cubicBezTo>
                      <a:cubicBezTo>
                        <a:pt x="477" y="507"/>
                        <a:pt x="477" y="507"/>
                        <a:pt x="477" y="507"/>
                      </a:cubicBezTo>
                      <a:cubicBezTo>
                        <a:pt x="587" y="507"/>
                        <a:pt x="587" y="507"/>
                        <a:pt x="587" y="507"/>
                      </a:cubicBezTo>
                      <a:cubicBezTo>
                        <a:pt x="595" y="510"/>
                        <a:pt x="595" y="510"/>
                        <a:pt x="595" y="510"/>
                      </a:cubicBezTo>
                      <a:cubicBezTo>
                        <a:pt x="627" y="540"/>
                        <a:pt x="653" y="589"/>
                        <a:pt x="670" y="641"/>
                      </a:cubicBezTo>
                      <a:cubicBezTo>
                        <a:pt x="688" y="696"/>
                        <a:pt x="701" y="760"/>
                        <a:pt x="696" y="808"/>
                      </a:cubicBezTo>
                      <a:close/>
                      <a:moveTo>
                        <a:pt x="355" y="753"/>
                      </a:moveTo>
                      <a:cubicBezTo>
                        <a:pt x="300" y="712"/>
                        <a:pt x="300" y="712"/>
                        <a:pt x="300" y="712"/>
                      </a:cubicBezTo>
                      <a:cubicBezTo>
                        <a:pt x="335" y="570"/>
                        <a:pt x="335" y="570"/>
                        <a:pt x="335" y="570"/>
                      </a:cubicBezTo>
                      <a:cubicBezTo>
                        <a:pt x="322" y="548"/>
                        <a:pt x="322" y="548"/>
                        <a:pt x="322" y="548"/>
                      </a:cubicBezTo>
                      <a:cubicBezTo>
                        <a:pt x="323" y="526"/>
                        <a:pt x="323" y="526"/>
                        <a:pt x="323" y="526"/>
                      </a:cubicBezTo>
                      <a:cubicBezTo>
                        <a:pt x="349" y="524"/>
                        <a:pt x="356" y="524"/>
                        <a:pt x="382" y="526"/>
                      </a:cubicBezTo>
                      <a:cubicBezTo>
                        <a:pt x="383" y="548"/>
                        <a:pt x="383" y="548"/>
                        <a:pt x="383" y="548"/>
                      </a:cubicBezTo>
                      <a:cubicBezTo>
                        <a:pt x="369" y="570"/>
                        <a:pt x="369" y="570"/>
                        <a:pt x="369" y="570"/>
                      </a:cubicBezTo>
                      <a:cubicBezTo>
                        <a:pt x="409" y="712"/>
                        <a:pt x="409" y="712"/>
                        <a:pt x="409" y="712"/>
                      </a:cubicBezTo>
                      <a:cubicBezTo>
                        <a:pt x="355" y="753"/>
                        <a:pt x="355" y="753"/>
                        <a:pt x="355" y="753"/>
                      </a:cubicBezTo>
                      <a:close/>
                      <a:moveTo>
                        <a:pt x="513" y="342"/>
                      </a:moveTo>
                      <a:cubicBezTo>
                        <a:pt x="499" y="390"/>
                        <a:pt x="480" y="426"/>
                        <a:pt x="454" y="453"/>
                      </a:cubicBezTo>
                      <a:cubicBezTo>
                        <a:pt x="426" y="482"/>
                        <a:pt x="392" y="499"/>
                        <a:pt x="348" y="508"/>
                      </a:cubicBezTo>
                      <a:cubicBezTo>
                        <a:pt x="345" y="509"/>
                        <a:pt x="345" y="509"/>
                        <a:pt x="345" y="509"/>
                      </a:cubicBezTo>
                      <a:cubicBezTo>
                        <a:pt x="341" y="508"/>
                        <a:pt x="341" y="508"/>
                        <a:pt x="341" y="508"/>
                      </a:cubicBezTo>
                      <a:cubicBezTo>
                        <a:pt x="302" y="502"/>
                        <a:pt x="268" y="485"/>
                        <a:pt x="239" y="456"/>
                      </a:cubicBezTo>
                      <a:cubicBezTo>
                        <a:pt x="213" y="429"/>
                        <a:pt x="192" y="392"/>
                        <a:pt x="177" y="343"/>
                      </a:cubicBezTo>
                      <a:cubicBezTo>
                        <a:pt x="165" y="336"/>
                        <a:pt x="155" y="325"/>
                        <a:pt x="149" y="310"/>
                      </a:cubicBezTo>
                      <a:cubicBezTo>
                        <a:pt x="142" y="294"/>
                        <a:pt x="139" y="272"/>
                        <a:pt x="139" y="247"/>
                      </a:cubicBezTo>
                      <a:cubicBezTo>
                        <a:pt x="140" y="237"/>
                        <a:pt x="140" y="237"/>
                        <a:pt x="140" y="237"/>
                      </a:cubicBezTo>
                      <a:cubicBezTo>
                        <a:pt x="148" y="232"/>
                        <a:pt x="148" y="232"/>
                        <a:pt x="148" y="232"/>
                      </a:cubicBezTo>
                      <a:cubicBezTo>
                        <a:pt x="150" y="230"/>
                        <a:pt x="153" y="228"/>
                        <a:pt x="156" y="227"/>
                      </a:cubicBezTo>
                      <a:cubicBezTo>
                        <a:pt x="144" y="151"/>
                        <a:pt x="147" y="86"/>
                        <a:pt x="193" y="43"/>
                      </a:cubicBezTo>
                      <a:cubicBezTo>
                        <a:pt x="230" y="16"/>
                        <a:pt x="294" y="34"/>
                        <a:pt x="353" y="26"/>
                      </a:cubicBezTo>
                      <a:cubicBezTo>
                        <a:pt x="522" y="0"/>
                        <a:pt x="520" y="85"/>
                        <a:pt x="537" y="230"/>
                      </a:cubicBezTo>
                      <a:cubicBezTo>
                        <a:pt x="538" y="230"/>
                        <a:pt x="539" y="231"/>
                        <a:pt x="540" y="232"/>
                      </a:cubicBezTo>
                      <a:cubicBezTo>
                        <a:pt x="548" y="237"/>
                        <a:pt x="548" y="237"/>
                        <a:pt x="548" y="237"/>
                      </a:cubicBezTo>
                      <a:cubicBezTo>
                        <a:pt x="549" y="247"/>
                        <a:pt x="549" y="247"/>
                        <a:pt x="549" y="247"/>
                      </a:cubicBezTo>
                      <a:cubicBezTo>
                        <a:pt x="549" y="272"/>
                        <a:pt x="546" y="293"/>
                        <a:pt x="539" y="309"/>
                      </a:cubicBezTo>
                      <a:cubicBezTo>
                        <a:pt x="533" y="324"/>
                        <a:pt x="524" y="335"/>
                        <a:pt x="513" y="342"/>
                      </a:cubicBezTo>
                      <a:close/>
                      <a:moveTo>
                        <a:pt x="492" y="266"/>
                      </a:moveTo>
                      <a:cubicBezTo>
                        <a:pt x="490" y="257"/>
                        <a:pt x="490" y="257"/>
                        <a:pt x="490" y="257"/>
                      </a:cubicBezTo>
                      <a:cubicBezTo>
                        <a:pt x="484" y="258"/>
                        <a:pt x="484" y="258"/>
                        <a:pt x="484" y="258"/>
                      </a:cubicBezTo>
                      <a:cubicBezTo>
                        <a:pt x="481" y="241"/>
                        <a:pt x="481" y="241"/>
                        <a:pt x="481" y="241"/>
                      </a:cubicBezTo>
                      <a:cubicBezTo>
                        <a:pt x="479" y="228"/>
                        <a:pt x="475" y="162"/>
                        <a:pt x="470" y="151"/>
                      </a:cubicBezTo>
                      <a:cubicBezTo>
                        <a:pt x="456" y="157"/>
                        <a:pt x="439" y="146"/>
                        <a:pt x="424" y="137"/>
                      </a:cubicBezTo>
                      <a:cubicBezTo>
                        <a:pt x="417" y="160"/>
                        <a:pt x="417" y="160"/>
                        <a:pt x="417" y="160"/>
                      </a:cubicBezTo>
                      <a:cubicBezTo>
                        <a:pt x="405" y="159"/>
                        <a:pt x="405" y="159"/>
                        <a:pt x="405" y="159"/>
                      </a:cubicBezTo>
                      <a:cubicBezTo>
                        <a:pt x="407" y="145"/>
                        <a:pt x="407" y="145"/>
                        <a:pt x="407" y="145"/>
                      </a:cubicBezTo>
                      <a:cubicBezTo>
                        <a:pt x="394" y="165"/>
                        <a:pt x="394" y="165"/>
                        <a:pt x="394" y="165"/>
                      </a:cubicBezTo>
                      <a:cubicBezTo>
                        <a:pt x="383" y="163"/>
                        <a:pt x="383" y="163"/>
                        <a:pt x="383" y="163"/>
                      </a:cubicBezTo>
                      <a:cubicBezTo>
                        <a:pt x="394" y="133"/>
                        <a:pt x="394" y="133"/>
                        <a:pt x="394" y="133"/>
                      </a:cubicBezTo>
                      <a:cubicBezTo>
                        <a:pt x="334" y="174"/>
                        <a:pt x="231" y="172"/>
                        <a:pt x="218" y="153"/>
                      </a:cubicBezTo>
                      <a:cubicBezTo>
                        <a:pt x="216" y="156"/>
                        <a:pt x="215" y="160"/>
                        <a:pt x="214" y="163"/>
                      </a:cubicBezTo>
                      <a:cubicBezTo>
                        <a:pt x="211" y="174"/>
                        <a:pt x="208" y="243"/>
                        <a:pt x="205" y="254"/>
                      </a:cubicBezTo>
                      <a:cubicBezTo>
                        <a:pt x="205" y="258"/>
                        <a:pt x="205" y="258"/>
                        <a:pt x="205" y="258"/>
                      </a:cubicBezTo>
                      <a:cubicBezTo>
                        <a:pt x="204" y="258"/>
                        <a:pt x="204" y="258"/>
                        <a:pt x="204" y="258"/>
                      </a:cubicBezTo>
                      <a:cubicBezTo>
                        <a:pt x="204" y="260"/>
                        <a:pt x="203" y="262"/>
                        <a:pt x="203" y="264"/>
                      </a:cubicBezTo>
                      <a:cubicBezTo>
                        <a:pt x="198" y="261"/>
                        <a:pt x="187" y="263"/>
                        <a:pt x="178" y="265"/>
                      </a:cubicBezTo>
                      <a:cubicBezTo>
                        <a:pt x="179" y="277"/>
                        <a:pt x="181" y="287"/>
                        <a:pt x="184" y="295"/>
                      </a:cubicBezTo>
                      <a:cubicBezTo>
                        <a:pt x="188" y="304"/>
                        <a:pt x="192" y="309"/>
                        <a:pt x="198" y="311"/>
                      </a:cubicBezTo>
                      <a:cubicBezTo>
                        <a:pt x="208" y="314"/>
                        <a:pt x="208" y="314"/>
                        <a:pt x="208" y="314"/>
                      </a:cubicBezTo>
                      <a:cubicBezTo>
                        <a:pt x="211" y="324"/>
                        <a:pt x="211" y="324"/>
                        <a:pt x="211" y="324"/>
                      </a:cubicBezTo>
                      <a:cubicBezTo>
                        <a:pt x="224" y="371"/>
                        <a:pt x="243" y="406"/>
                        <a:pt x="266" y="430"/>
                      </a:cubicBezTo>
                      <a:cubicBezTo>
                        <a:pt x="288" y="452"/>
                        <a:pt x="314" y="465"/>
                        <a:pt x="344" y="470"/>
                      </a:cubicBezTo>
                      <a:cubicBezTo>
                        <a:pt x="378" y="463"/>
                        <a:pt x="405" y="449"/>
                        <a:pt x="426" y="427"/>
                      </a:cubicBezTo>
                      <a:cubicBezTo>
                        <a:pt x="449" y="403"/>
                        <a:pt x="466" y="370"/>
                        <a:pt x="478" y="323"/>
                      </a:cubicBezTo>
                      <a:cubicBezTo>
                        <a:pt x="481" y="314"/>
                        <a:pt x="481" y="314"/>
                        <a:pt x="481" y="314"/>
                      </a:cubicBezTo>
                      <a:cubicBezTo>
                        <a:pt x="490" y="310"/>
                        <a:pt x="490" y="310"/>
                        <a:pt x="490" y="310"/>
                      </a:cubicBezTo>
                      <a:cubicBezTo>
                        <a:pt x="496" y="308"/>
                        <a:pt x="501" y="303"/>
                        <a:pt x="504" y="295"/>
                      </a:cubicBezTo>
                      <a:cubicBezTo>
                        <a:pt x="507" y="287"/>
                        <a:pt x="509" y="277"/>
                        <a:pt x="510" y="265"/>
                      </a:cubicBezTo>
                      <a:cubicBezTo>
                        <a:pt x="505" y="265"/>
                        <a:pt x="499" y="265"/>
                        <a:pt x="492" y="26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47" name="组合 46"/>
            <p:cNvGrpSpPr/>
            <p:nvPr/>
          </p:nvGrpSpPr>
          <p:grpSpPr>
            <a:xfrm>
              <a:off x="4875" y="2994"/>
              <a:ext cx="4417" cy="544"/>
              <a:chOff x="5579" y="992"/>
              <a:chExt cx="4417" cy="556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6714" y="992"/>
                <a:ext cx="3282" cy="5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研究意义</a:t>
                </a:r>
              </a:p>
            </p:txBody>
          </p:sp>
          <p:grpSp>
            <p:nvGrpSpPr>
              <p:cNvPr id="49" name="组合 48"/>
              <p:cNvGrpSpPr/>
              <p:nvPr/>
            </p:nvGrpSpPr>
            <p:grpSpPr>
              <a:xfrm>
                <a:off x="5579" y="1077"/>
                <a:ext cx="412" cy="412"/>
                <a:chOff x="4628050" y="3255769"/>
                <a:chExt cx="261609" cy="261609"/>
              </a:xfrm>
            </p:grpSpPr>
            <p:sp>
              <p:nvSpPr>
                <p:cNvPr id="50" name="椭圆 49"/>
                <p:cNvSpPr/>
                <p:nvPr/>
              </p:nvSpPr>
              <p:spPr>
                <a:xfrm>
                  <a:off x="4628050" y="3255769"/>
                  <a:ext cx="261609" cy="26160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56" name="Freeform 5"/>
                <p:cNvSpPr>
                  <a:spLocks noEditPoints="1"/>
                </p:cNvSpPr>
                <p:nvPr/>
              </p:nvSpPr>
              <p:spPr bwMode="auto">
                <a:xfrm>
                  <a:off x="4680554" y="3295284"/>
                  <a:ext cx="156601" cy="182579"/>
                </a:xfrm>
                <a:custGeom>
                  <a:avLst/>
                  <a:gdLst>
                    <a:gd name="T0" fmla="*/ 689 w 701"/>
                    <a:gd name="T1" fmla="*/ 821 h 821"/>
                    <a:gd name="T2" fmla="*/ 21 w 701"/>
                    <a:gd name="T3" fmla="*/ 821 h 821"/>
                    <a:gd name="T4" fmla="*/ 0 w 701"/>
                    <a:gd name="T5" fmla="*/ 800 h 821"/>
                    <a:gd name="T6" fmla="*/ 99 w 701"/>
                    <a:gd name="T7" fmla="*/ 513 h 821"/>
                    <a:gd name="T8" fmla="*/ 113 w 701"/>
                    <a:gd name="T9" fmla="*/ 508 h 821"/>
                    <a:gd name="T10" fmla="*/ 205 w 701"/>
                    <a:gd name="T11" fmla="*/ 550 h 821"/>
                    <a:gd name="T12" fmla="*/ 59 w 701"/>
                    <a:gd name="T13" fmla="*/ 666 h 821"/>
                    <a:gd name="T14" fmla="*/ 655 w 701"/>
                    <a:gd name="T15" fmla="*/ 780 h 821"/>
                    <a:gd name="T16" fmla="*/ 573 w 701"/>
                    <a:gd name="T17" fmla="*/ 548 h 821"/>
                    <a:gd name="T18" fmla="*/ 477 w 701"/>
                    <a:gd name="T19" fmla="*/ 507 h 821"/>
                    <a:gd name="T20" fmla="*/ 595 w 701"/>
                    <a:gd name="T21" fmla="*/ 510 h 821"/>
                    <a:gd name="T22" fmla="*/ 696 w 701"/>
                    <a:gd name="T23" fmla="*/ 808 h 821"/>
                    <a:gd name="T24" fmla="*/ 300 w 701"/>
                    <a:gd name="T25" fmla="*/ 712 h 821"/>
                    <a:gd name="T26" fmla="*/ 322 w 701"/>
                    <a:gd name="T27" fmla="*/ 548 h 821"/>
                    <a:gd name="T28" fmla="*/ 382 w 701"/>
                    <a:gd name="T29" fmla="*/ 526 h 821"/>
                    <a:gd name="T30" fmla="*/ 369 w 701"/>
                    <a:gd name="T31" fmla="*/ 570 h 821"/>
                    <a:gd name="T32" fmla="*/ 355 w 701"/>
                    <a:gd name="T33" fmla="*/ 753 h 821"/>
                    <a:gd name="T34" fmla="*/ 454 w 701"/>
                    <a:gd name="T35" fmla="*/ 453 h 821"/>
                    <a:gd name="T36" fmla="*/ 345 w 701"/>
                    <a:gd name="T37" fmla="*/ 509 h 821"/>
                    <a:gd name="T38" fmla="*/ 239 w 701"/>
                    <a:gd name="T39" fmla="*/ 456 h 821"/>
                    <a:gd name="T40" fmla="*/ 149 w 701"/>
                    <a:gd name="T41" fmla="*/ 310 h 821"/>
                    <a:gd name="T42" fmla="*/ 140 w 701"/>
                    <a:gd name="T43" fmla="*/ 237 h 821"/>
                    <a:gd name="T44" fmla="*/ 156 w 701"/>
                    <a:gd name="T45" fmla="*/ 227 h 821"/>
                    <a:gd name="T46" fmla="*/ 353 w 701"/>
                    <a:gd name="T47" fmla="*/ 26 h 821"/>
                    <a:gd name="T48" fmla="*/ 540 w 701"/>
                    <a:gd name="T49" fmla="*/ 232 h 821"/>
                    <a:gd name="T50" fmla="*/ 549 w 701"/>
                    <a:gd name="T51" fmla="*/ 247 h 821"/>
                    <a:gd name="T52" fmla="*/ 513 w 701"/>
                    <a:gd name="T53" fmla="*/ 342 h 821"/>
                    <a:gd name="T54" fmla="*/ 490 w 701"/>
                    <a:gd name="T55" fmla="*/ 257 h 821"/>
                    <a:gd name="T56" fmla="*/ 481 w 701"/>
                    <a:gd name="T57" fmla="*/ 241 h 821"/>
                    <a:gd name="T58" fmla="*/ 424 w 701"/>
                    <a:gd name="T59" fmla="*/ 137 h 821"/>
                    <a:gd name="T60" fmla="*/ 405 w 701"/>
                    <a:gd name="T61" fmla="*/ 159 h 821"/>
                    <a:gd name="T62" fmla="*/ 394 w 701"/>
                    <a:gd name="T63" fmla="*/ 165 h 821"/>
                    <a:gd name="T64" fmla="*/ 394 w 701"/>
                    <a:gd name="T65" fmla="*/ 133 h 821"/>
                    <a:gd name="T66" fmla="*/ 214 w 701"/>
                    <a:gd name="T67" fmla="*/ 163 h 821"/>
                    <a:gd name="T68" fmla="*/ 205 w 701"/>
                    <a:gd name="T69" fmla="*/ 258 h 821"/>
                    <a:gd name="T70" fmla="*/ 203 w 701"/>
                    <a:gd name="T71" fmla="*/ 264 h 821"/>
                    <a:gd name="T72" fmla="*/ 184 w 701"/>
                    <a:gd name="T73" fmla="*/ 295 h 821"/>
                    <a:gd name="T74" fmla="*/ 208 w 701"/>
                    <a:gd name="T75" fmla="*/ 314 h 821"/>
                    <a:gd name="T76" fmla="*/ 266 w 701"/>
                    <a:gd name="T77" fmla="*/ 430 h 821"/>
                    <a:gd name="T78" fmla="*/ 426 w 701"/>
                    <a:gd name="T79" fmla="*/ 427 h 821"/>
                    <a:gd name="T80" fmla="*/ 481 w 701"/>
                    <a:gd name="T81" fmla="*/ 314 h 821"/>
                    <a:gd name="T82" fmla="*/ 504 w 701"/>
                    <a:gd name="T83" fmla="*/ 295 h 821"/>
                    <a:gd name="T84" fmla="*/ 492 w 701"/>
                    <a:gd name="T85" fmla="*/ 266 h 8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701" h="821">
                      <a:moveTo>
                        <a:pt x="696" y="808"/>
                      </a:moveTo>
                      <a:cubicBezTo>
                        <a:pt x="689" y="821"/>
                        <a:pt x="689" y="821"/>
                        <a:pt x="689" y="821"/>
                      </a:cubicBezTo>
                      <a:cubicBezTo>
                        <a:pt x="670" y="821"/>
                        <a:pt x="670" y="821"/>
                        <a:pt x="670" y="821"/>
                      </a:cubicBezTo>
                      <a:cubicBezTo>
                        <a:pt x="21" y="821"/>
                        <a:pt x="21" y="821"/>
                        <a:pt x="21" y="821"/>
                      </a:cubicBezTo>
                      <a:cubicBezTo>
                        <a:pt x="0" y="821"/>
                        <a:pt x="0" y="821"/>
                        <a:pt x="0" y="821"/>
                      </a:cubicBezTo>
                      <a:cubicBezTo>
                        <a:pt x="0" y="800"/>
                        <a:pt x="0" y="800"/>
                        <a:pt x="0" y="800"/>
                      </a:cubicBezTo>
                      <a:cubicBezTo>
                        <a:pt x="1" y="761"/>
                        <a:pt x="5" y="708"/>
                        <a:pt x="19" y="656"/>
                      </a:cubicBezTo>
                      <a:cubicBezTo>
                        <a:pt x="33" y="602"/>
                        <a:pt x="58" y="549"/>
                        <a:pt x="99" y="513"/>
                      </a:cubicBezTo>
                      <a:cubicBezTo>
                        <a:pt x="105" y="508"/>
                        <a:pt x="105" y="508"/>
                        <a:pt x="105" y="508"/>
                      </a:cubicBezTo>
                      <a:cubicBezTo>
                        <a:pt x="113" y="508"/>
                        <a:pt x="113" y="508"/>
                        <a:pt x="113" y="508"/>
                      </a:cubicBezTo>
                      <a:cubicBezTo>
                        <a:pt x="205" y="507"/>
                        <a:pt x="205" y="507"/>
                        <a:pt x="205" y="507"/>
                      </a:cubicBezTo>
                      <a:cubicBezTo>
                        <a:pt x="205" y="550"/>
                        <a:pt x="205" y="550"/>
                        <a:pt x="205" y="550"/>
                      </a:cubicBezTo>
                      <a:cubicBezTo>
                        <a:pt x="121" y="549"/>
                        <a:pt x="121" y="549"/>
                        <a:pt x="121" y="549"/>
                      </a:cubicBezTo>
                      <a:cubicBezTo>
                        <a:pt x="90" y="579"/>
                        <a:pt x="70" y="622"/>
                        <a:pt x="59" y="666"/>
                      </a:cubicBezTo>
                      <a:cubicBezTo>
                        <a:pt x="48" y="706"/>
                        <a:pt x="44" y="747"/>
                        <a:pt x="42" y="780"/>
                      </a:cubicBezTo>
                      <a:cubicBezTo>
                        <a:pt x="655" y="780"/>
                        <a:pt x="655" y="780"/>
                        <a:pt x="655" y="780"/>
                      </a:cubicBezTo>
                      <a:cubicBezTo>
                        <a:pt x="656" y="742"/>
                        <a:pt x="645" y="696"/>
                        <a:pt x="631" y="653"/>
                      </a:cubicBezTo>
                      <a:cubicBezTo>
                        <a:pt x="617" y="610"/>
                        <a:pt x="597" y="574"/>
                        <a:pt x="573" y="548"/>
                      </a:cubicBezTo>
                      <a:cubicBezTo>
                        <a:pt x="477" y="548"/>
                        <a:pt x="477" y="548"/>
                        <a:pt x="477" y="548"/>
                      </a:cubicBezTo>
                      <a:cubicBezTo>
                        <a:pt x="477" y="507"/>
                        <a:pt x="477" y="507"/>
                        <a:pt x="477" y="507"/>
                      </a:cubicBezTo>
                      <a:cubicBezTo>
                        <a:pt x="587" y="507"/>
                        <a:pt x="587" y="507"/>
                        <a:pt x="587" y="507"/>
                      </a:cubicBezTo>
                      <a:cubicBezTo>
                        <a:pt x="595" y="510"/>
                        <a:pt x="595" y="510"/>
                        <a:pt x="595" y="510"/>
                      </a:cubicBezTo>
                      <a:cubicBezTo>
                        <a:pt x="627" y="540"/>
                        <a:pt x="653" y="589"/>
                        <a:pt x="670" y="641"/>
                      </a:cubicBezTo>
                      <a:cubicBezTo>
                        <a:pt x="688" y="696"/>
                        <a:pt x="701" y="760"/>
                        <a:pt x="696" y="808"/>
                      </a:cubicBezTo>
                      <a:close/>
                      <a:moveTo>
                        <a:pt x="355" y="753"/>
                      </a:moveTo>
                      <a:cubicBezTo>
                        <a:pt x="300" y="712"/>
                        <a:pt x="300" y="712"/>
                        <a:pt x="300" y="712"/>
                      </a:cubicBezTo>
                      <a:cubicBezTo>
                        <a:pt x="335" y="570"/>
                        <a:pt x="335" y="570"/>
                        <a:pt x="335" y="570"/>
                      </a:cubicBezTo>
                      <a:cubicBezTo>
                        <a:pt x="322" y="548"/>
                        <a:pt x="322" y="548"/>
                        <a:pt x="322" y="548"/>
                      </a:cubicBezTo>
                      <a:cubicBezTo>
                        <a:pt x="323" y="526"/>
                        <a:pt x="323" y="526"/>
                        <a:pt x="323" y="526"/>
                      </a:cubicBezTo>
                      <a:cubicBezTo>
                        <a:pt x="349" y="524"/>
                        <a:pt x="356" y="524"/>
                        <a:pt x="382" y="526"/>
                      </a:cubicBezTo>
                      <a:cubicBezTo>
                        <a:pt x="383" y="548"/>
                        <a:pt x="383" y="548"/>
                        <a:pt x="383" y="548"/>
                      </a:cubicBezTo>
                      <a:cubicBezTo>
                        <a:pt x="369" y="570"/>
                        <a:pt x="369" y="570"/>
                        <a:pt x="369" y="570"/>
                      </a:cubicBezTo>
                      <a:cubicBezTo>
                        <a:pt x="409" y="712"/>
                        <a:pt x="409" y="712"/>
                        <a:pt x="409" y="712"/>
                      </a:cubicBezTo>
                      <a:cubicBezTo>
                        <a:pt x="355" y="753"/>
                        <a:pt x="355" y="753"/>
                        <a:pt x="355" y="753"/>
                      </a:cubicBezTo>
                      <a:close/>
                      <a:moveTo>
                        <a:pt x="513" y="342"/>
                      </a:moveTo>
                      <a:cubicBezTo>
                        <a:pt x="499" y="390"/>
                        <a:pt x="480" y="426"/>
                        <a:pt x="454" y="453"/>
                      </a:cubicBezTo>
                      <a:cubicBezTo>
                        <a:pt x="426" y="482"/>
                        <a:pt x="392" y="499"/>
                        <a:pt x="348" y="508"/>
                      </a:cubicBezTo>
                      <a:cubicBezTo>
                        <a:pt x="345" y="509"/>
                        <a:pt x="345" y="509"/>
                        <a:pt x="345" y="509"/>
                      </a:cubicBezTo>
                      <a:cubicBezTo>
                        <a:pt x="341" y="508"/>
                        <a:pt x="341" y="508"/>
                        <a:pt x="341" y="508"/>
                      </a:cubicBezTo>
                      <a:cubicBezTo>
                        <a:pt x="302" y="502"/>
                        <a:pt x="268" y="485"/>
                        <a:pt x="239" y="456"/>
                      </a:cubicBezTo>
                      <a:cubicBezTo>
                        <a:pt x="213" y="429"/>
                        <a:pt x="192" y="392"/>
                        <a:pt x="177" y="343"/>
                      </a:cubicBezTo>
                      <a:cubicBezTo>
                        <a:pt x="165" y="336"/>
                        <a:pt x="155" y="325"/>
                        <a:pt x="149" y="310"/>
                      </a:cubicBezTo>
                      <a:cubicBezTo>
                        <a:pt x="142" y="294"/>
                        <a:pt x="139" y="272"/>
                        <a:pt x="139" y="247"/>
                      </a:cubicBezTo>
                      <a:cubicBezTo>
                        <a:pt x="140" y="237"/>
                        <a:pt x="140" y="237"/>
                        <a:pt x="140" y="237"/>
                      </a:cubicBezTo>
                      <a:cubicBezTo>
                        <a:pt x="148" y="232"/>
                        <a:pt x="148" y="232"/>
                        <a:pt x="148" y="232"/>
                      </a:cubicBezTo>
                      <a:cubicBezTo>
                        <a:pt x="150" y="230"/>
                        <a:pt x="153" y="228"/>
                        <a:pt x="156" y="227"/>
                      </a:cubicBezTo>
                      <a:cubicBezTo>
                        <a:pt x="144" y="151"/>
                        <a:pt x="147" y="86"/>
                        <a:pt x="193" y="43"/>
                      </a:cubicBezTo>
                      <a:cubicBezTo>
                        <a:pt x="230" y="16"/>
                        <a:pt x="294" y="34"/>
                        <a:pt x="353" y="26"/>
                      </a:cubicBezTo>
                      <a:cubicBezTo>
                        <a:pt x="522" y="0"/>
                        <a:pt x="520" y="85"/>
                        <a:pt x="537" y="230"/>
                      </a:cubicBezTo>
                      <a:cubicBezTo>
                        <a:pt x="538" y="230"/>
                        <a:pt x="539" y="231"/>
                        <a:pt x="540" y="232"/>
                      </a:cubicBezTo>
                      <a:cubicBezTo>
                        <a:pt x="548" y="237"/>
                        <a:pt x="548" y="237"/>
                        <a:pt x="548" y="237"/>
                      </a:cubicBezTo>
                      <a:cubicBezTo>
                        <a:pt x="549" y="247"/>
                        <a:pt x="549" y="247"/>
                        <a:pt x="549" y="247"/>
                      </a:cubicBezTo>
                      <a:cubicBezTo>
                        <a:pt x="549" y="272"/>
                        <a:pt x="546" y="293"/>
                        <a:pt x="539" y="309"/>
                      </a:cubicBezTo>
                      <a:cubicBezTo>
                        <a:pt x="533" y="324"/>
                        <a:pt x="524" y="335"/>
                        <a:pt x="513" y="342"/>
                      </a:cubicBezTo>
                      <a:close/>
                      <a:moveTo>
                        <a:pt x="492" y="266"/>
                      </a:moveTo>
                      <a:cubicBezTo>
                        <a:pt x="490" y="257"/>
                        <a:pt x="490" y="257"/>
                        <a:pt x="490" y="257"/>
                      </a:cubicBezTo>
                      <a:cubicBezTo>
                        <a:pt x="484" y="258"/>
                        <a:pt x="484" y="258"/>
                        <a:pt x="484" y="258"/>
                      </a:cubicBezTo>
                      <a:cubicBezTo>
                        <a:pt x="481" y="241"/>
                        <a:pt x="481" y="241"/>
                        <a:pt x="481" y="241"/>
                      </a:cubicBezTo>
                      <a:cubicBezTo>
                        <a:pt x="479" y="228"/>
                        <a:pt x="475" y="162"/>
                        <a:pt x="470" y="151"/>
                      </a:cubicBezTo>
                      <a:cubicBezTo>
                        <a:pt x="456" y="157"/>
                        <a:pt x="439" y="146"/>
                        <a:pt x="424" y="137"/>
                      </a:cubicBezTo>
                      <a:cubicBezTo>
                        <a:pt x="417" y="160"/>
                        <a:pt x="417" y="160"/>
                        <a:pt x="417" y="160"/>
                      </a:cubicBezTo>
                      <a:cubicBezTo>
                        <a:pt x="405" y="159"/>
                        <a:pt x="405" y="159"/>
                        <a:pt x="405" y="159"/>
                      </a:cubicBezTo>
                      <a:cubicBezTo>
                        <a:pt x="407" y="145"/>
                        <a:pt x="407" y="145"/>
                        <a:pt x="407" y="145"/>
                      </a:cubicBezTo>
                      <a:cubicBezTo>
                        <a:pt x="394" y="165"/>
                        <a:pt x="394" y="165"/>
                        <a:pt x="394" y="165"/>
                      </a:cubicBezTo>
                      <a:cubicBezTo>
                        <a:pt x="383" y="163"/>
                        <a:pt x="383" y="163"/>
                        <a:pt x="383" y="163"/>
                      </a:cubicBezTo>
                      <a:cubicBezTo>
                        <a:pt x="394" y="133"/>
                        <a:pt x="394" y="133"/>
                        <a:pt x="394" y="133"/>
                      </a:cubicBezTo>
                      <a:cubicBezTo>
                        <a:pt x="334" y="174"/>
                        <a:pt x="231" y="172"/>
                        <a:pt x="218" y="153"/>
                      </a:cubicBezTo>
                      <a:cubicBezTo>
                        <a:pt x="216" y="156"/>
                        <a:pt x="215" y="160"/>
                        <a:pt x="214" y="163"/>
                      </a:cubicBezTo>
                      <a:cubicBezTo>
                        <a:pt x="211" y="174"/>
                        <a:pt x="208" y="243"/>
                        <a:pt x="205" y="254"/>
                      </a:cubicBezTo>
                      <a:cubicBezTo>
                        <a:pt x="205" y="258"/>
                        <a:pt x="205" y="258"/>
                        <a:pt x="205" y="258"/>
                      </a:cubicBezTo>
                      <a:cubicBezTo>
                        <a:pt x="204" y="258"/>
                        <a:pt x="204" y="258"/>
                        <a:pt x="204" y="258"/>
                      </a:cubicBezTo>
                      <a:cubicBezTo>
                        <a:pt x="204" y="260"/>
                        <a:pt x="203" y="262"/>
                        <a:pt x="203" y="264"/>
                      </a:cubicBezTo>
                      <a:cubicBezTo>
                        <a:pt x="198" y="261"/>
                        <a:pt x="187" y="263"/>
                        <a:pt x="178" y="265"/>
                      </a:cubicBezTo>
                      <a:cubicBezTo>
                        <a:pt x="179" y="277"/>
                        <a:pt x="181" y="287"/>
                        <a:pt x="184" y="295"/>
                      </a:cubicBezTo>
                      <a:cubicBezTo>
                        <a:pt x="188" y="304"/>
                        <a:pt x="192" y="309"/>
                        <a:pt x="198" y="311"/>
                      </a:cubicBezTo>
                      <a:cubicBezTo>
                        <a:pt x="208" y="314"/>
                        <a:pt x="208" y="314"/>
                        <a:pt x="208" y="314"/>
                      </a:cubicBezTo>
                      <a:cubicBezTo>
                        <a:pt x="211" y="324"/>
                        <a:pt x="211" y="324"/>
                        <a:pt x="211" y="324"/>
                      </a:cubicBezTo>
                      <a:cubicBezTo>
                        <a:pt x="224" y="371"/>
                        <a:pt x="243" y="406"/>
                        <a:pt x="266" y="430"/>
                      </a:cubicBezTo>
                      <a:cubicBezTo>
                        <a:pt x="288" y="452"/>
                        <a:pt x="314" y="465"/>
                        <a:pt x="344" y="470"/>
                      </a:cubicBezTo>
                      <a:cubicBezTo>
                        <a:pt x="378" y="463"/>
                        <a:pt x="405" y="449"/>
                        <a:pt x="426" y="427"/>
                      </a:cubicBezTo>
                      <a:cubicBezTo>
                        <a:pt x="449" y="403"/>
                        <a:pt x="466" y="370"/>
                        <a:pt x="478" y="323"/>
                      </a:cubicBezTo>
                      <a:cubicBezTo>
                        <a:pt x="481" y="314"/>
                        <a:pt x="481" y="314"/>
                        <a:pt x="481" y="314"/>
                      </a:cubicBezTo>
                      <a:cubicBezTo>
                        <a:pt x="490" y="310"/>
                        <a:pt x="490" y="310"/>
                        <a:pt x="490" y="310"/>
                      </a:cubicBezTo>
                      <a:cubicBezTo>
                        <a:pt x="496" y="308"/>
                        <a:pt x="501" y="303"/>
                        <a:pt x="504" y="295"/>
                      </a:cubicBezTo>
                      <a:cubicBezTo>
                        <a:pt x="507" y="287"/>
                        <a:pt x="509" y="277"/>
                        <a:pt x="510" y="265"/>
                      </a:cubicBezTo>
                      <a:cubicBezTo>
                        <a:pt x="505" y="265"/>
                        <a:pt x="499" y="265"/>
                        <a:pt x="492" y="26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57" name="组合 56"/>
            <p:cNvGrpSpPr/>
            <p:nvPr/>
          </p:nvGrpSpPr>
          <p:grpSpPr>
            <a:xfrm>
              <a:off x="4875" y="3908"/>
              <a:ext cx="4417" cy="544"/>
              <a:chOff x="5579" y="992"/>
              <a:chExt cx="4417" cy="556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6714" y="992"/>
                <a:ext cx="3282" cy="5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研究思路</a:t>
                </a:r>
              </a:p>
            </p:txBody>
          </p:sp>
          <p:grpSp>
            <p:nvGrpSpPr>
              <p:cNvPr id="59" name="组合 58"/>
              <p:cNvGrpSpPr/>
              <p:nvPr/>
            </p:nvGrpSpPr>
            <p:grpSpPr>
              <a:xfrm>
                <a:off x="5579" y="1077"/>
                <a:ext cx="412" cy="412"/>
                <a:chOff x="4628050" y="3255769"/>
                <a:chExt cx="261609" cy="261609"/>
              </a:xfrm>
            </p:grpSpPr>
            <p:sp>
              <p:nvSpPr>
                <p:cNvPr id="60" name="椭圆 59"/>
                <p:cNvSpPr/>
                <p:nvPr/>
              </p:nvSpPr>
              <p:spPr>
                <a:xfrm>
                  <a:off x="4628050" y="3255769"/>
                  <a:ext cx="261609" cy="26160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61" name="Freeform 5"/>
                <p:cNvSpPr>
                  <a:spLocks noEditPoints="1"/>
                </p:cNvSpPr>
                <p:nvPr/>
              </p:nvSpPr>
              <p:spPr bwMode="auto">
                <a:xfrm>
                  <a:off x="4680554" y="3295284"/>
                  <a:ext cx="156601" cy="182579"/>
                </a:xfrm>
                <a:custGeom>
                  <a:avLst/>
                  <a:gdLst>
                    <a:gd name="T0" fmla="*/ 689 w 701"/>
                    <a:gd name="T1" fmla="*/ 821 h 821"/>
                    <a:gd name="T2" fmla="*/ 21 w 701"/>
                    <a:gd name="T3" fmla="*/ 821 h 821"/>
                    <a:gd name="T4" fmla="*/ 0 w 701"/>
                    <a:gd name="T5" fmla="*/ 800 h 821"/>
                    <a:gd name="T6" fmla="*/ 99 w 701"/>
                    <a:gd name="T7" fmla="*/ 513 h 821"/>
                    <a:gd name="T8" fmla="*/ 113 w 701"/>
                    <a:gd name="T9" fmla="*/ 508 h 821"/>
                    <a:gd name="T10" fmla="*/ 205 w 701"/>
                    <a:gd name="T11" fmla="*/ 550 h 821"/>
                    <a:gd name="T12" fmla="*/ 59 w 701"/>
                    <a:gd name="T13" fmla="*/ 666 h 821"/>
                    <a:gd name="T14" fmla="*/ 655 w 701"/>
                    <a:gd name="T15" fmla="*/ 780 h 821"/>
                    <a:gd name="T16" fmla="*/ 573 w 701"/>
                    <a:gd name="T17" fmla="*/ 548 h 821"/>
                    <a:gd name="T18" fmla="*/ 477 w 701"/>
                    <a:gd name="T19" fmla="*/ 507 h 821"/>
                    <a:gd name="T20" fmla="*/ 595 w 701"/>
                    <a:gd name="T21" fmla="*/ 510 h 821"/>
                    <a:gd name="T22" fmla="*/ 696 w 701"/>
                    <a:gd name="T23" fmla="*/ 808 h 821"/>
                    <a:gd name="T24" fmla="*/ 300 w 701"/>
                    <a:gd name="T25" fmla="*/ 712 h 821"/>
                    <a:gd name="T26" fmla="*/ 322 w 701"/>
                    <a:gd name="T27" fmla="*/ 548 h 821"/>
                    <a:gd name="T28" fmla="*/ 382 w 701"/>
                    <a:gd name="T29" fmla="*/ 526 h 821"/>
                    <a:gd name="T30" fmla="*/ 369 w 701"/>
                    <a:gd name="T31" fmla="*/ 570 h 821"/>
                    <a:gd name="T32" fmla="*/ 355 w 701"/>
                    <a:gd name="T33" fmla="*/ 753 h 821"/>
                    <a:gd name="T34" fmla="*/ 454 w 701"/>
                    <a:gd name="T35" fmla="*/ 453 h 821"/>
                    <a:gd name="T36" fmla="*/ 345 w 701"/>
                    <a:gd name="T37" fmla="*/ 509 h 821"/>
                    <a:gd name="T38" fmla="*/ 239 w 701"/>
                    <a:gd name="T39" fmla="*/ 456 h 821"/>
                    <a:gd name="T40" fmla="*/ 149 w 701"/>
                    <a:gd name="T41" fmla="*/ 310 h 821"/>
                    <a:gd name="T42" fmla="*/ 140 w 701"/>
                    <a:gd name="T43" fmla="*/ 237 h 821"/>
                    <a:gd name="T44" fmla="*/ 156 w 701"/>
                    <a:gd name="T45" fmla="*/ 227 h 821"/>
                    <a:gd name="T46" fmla="*/ 353 w 701"/>
                    <a:gd name="T47" fmla="*/ 26 h 821"/>
                    <a:gd name="T48" fmla="*/ 540 w 701"/>
                    <a:gd name="T49" fmla="*/ 232 h 821"/>
                    <a:gd name="T50" fmla="*/ 549 w 701"/>
                    <a:gd name="T51" fmla="*/ 247 h 821"/>
                    <a:gd name="T52" fmla="*/ 513 w 701"/>
                    <a:gd name="T53" fmla="*/ 342 h 821"/>
                    <a:gd name="T54" fmla="*/ 490 w 701"/>
                    <a:gd name="T55" fmla="*/ 257 h 821"/>
                    <a:gd name="T56" fmla="*/ 481 w 701"/>
                    <a:gd name="T57" fmla="*/ 241 h 821"/>
                    <a:gd name="T58" fmla="*/ 424 w 701"/>
                    <a:gd name="T59" fmla="*/ 137 h 821"/>
                    <a:gd name="T60" fmla="*/ 405 w 701"/>
                    <a:gd name="T61" fmla="*/ 159 h 821"/>
                    <a:gd name="T62" fmla="*/ 394 w 701"/>
                    <a:gd name="T63" fmla="*/ 165 h 821"/>
                    <a:gd name="T64" fmla="*/ 394 w 701"/>
                    <a:gd name="T65" fmla="*/ 133 h 821"/>
                    <a:gd name="T66" fmla="*/ 214 w 701"/>
                    <a:gd name="T67" fmla="*/ 163 h 821"/>
                    <a:gd name="T68" fmla="*/ 205 w 701"/>
                    <a:gd name="T69" fmla="*/ 258 h 821"/>
                    <a:gd name="T70" fmla="*/ 203 w 701"/>
                    <a:gd name="T71" fmla="*/ 264 h 821"/>
                    <a:gd name="T72" fmla="*/ 184 w 701"/>
                    <a:gd name="T73" fmla="*/ 295 h 821"/>
                    <a:gd name="T74" fmla="*/ 208 w 701"/>
                    <a:gd name="T75" fmla="*/ 314 h 821"/>
                    <a:gd name="T76" fmla="*/ 266 w 701"/>
                    <a:gd name="T77" fmla="*/ 430 h 821"/>
                    <a:gd name="T78" fmla="*/ 426 w 701"/>
                    <a:gd name="T79" fmla="*/ 427 h 821"/>
                    <a:gd name="T80" fmla="*/ 481 w 701"/>
                    <a:gd name="T81" fmla="*/ 314 h 821"/>
                    <a:gd name="T82" fmla="*/ 504 w 701"/>
                    <a:gd name="T83" fmla="*/ 295 h 821"/>
                    <a:gd name="T84" fmla="*/ 492 w 701"/>
                    <a:gd name="T85" fmla="*/ 266 h 8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701" h="821">
                      <a:moveTo>
                        <a:pt x="696" y="808"/>
                      </a:moveTo>
                      <a:cubicBezTo>
                        <a:pt x="689" y="821"/>
                        <a:pt x="689" y="821"/>
                        <a:pt x="689" y="821"/>
                      </a:cubicBezTo>
                      <a:cubicBezTo>
                        <a:pt x="670" y="821"/>
                        <a:pt x="670" y="821"/>
                        <a:pt x="670" y="821"/>
                      </a:cubicBezTo>
                      <a:cubicBezTo>
                        <a:pt x="21" y="821"/>
                        <a:pt x="21" y="821"/>
                        <a:pt x="21" y="821"/>
                      </a:cubicBezTo>
                      <a:cubicBezTo>
                        <a:pt x="0" y="821"/>
                        <a:pt x="0" y="821"/>
                        <a:pt x="0" y="821"/>
                      </a:cubicBezTo>
                      <a:cubicBezTo>
                        <a:pt x="0" y="800"/>
                        <a:pt x="0" y="800"/>
                        <a:pt x="0" y="800"/>
                      </a:cubicBezTo>
                      <a:cubicBezTo>
                        <a:pt x="1" y="761"/>
                        <a:pt x="5" y="708"/>
                        <a:pt x="19" y="656"/>
                      </a:cubicBezTo>
                      <a:cubicBezTo>
                        <a:pt x="33" y="602"/>
                        <a:pt x="58" y="549"/>
                        <a:pt x="99" y="513"/>
                      </a:cubicBezTo>
                      <a:cubicBezTo>
                        <a:pt x="105" y="508"/>
                        <a:pt x="105" y="508"/>
                        <a:pt x="105" y="508"/>
                      </a:cubicBezTo>
                      <a:cubicBezTo>
                        <a:pt x="113" y="508"/>
                        <a:pt x="113" y="508"/>
                        <a:pt x="113" y="508"/>
                      </a:cubicBezTo>
                      <a:cubicBezTo>
                        <a:pt x="205" y="507"/>
                        <a:pt x="205" y="507"/>
                        <a:pt x="205" y="507"/>
                      </a:cubicBezTo>
                      <a:cubicBezTo>
                        <a:pt x="205" y="550"/>
                        <a:pt x="205" y="550"/>
                        <a:pt x="205" y="550"/>
                      </a:cubicBezTo>
                      <a:cubicBezTo>
                        <a:pt x="121" y="549"/>
                        <a:pt x="121" y="549"/>
                        <a:pt x="121" y="549"/>
                      </a:cubicBezTo>
                      <a:cubicBezTo>
                        <a:pt x="90" y="579"/>
                        <a:pt x="70" y="622"/>
                        <a:pt x="59" y="666"/>
                      </a:cubicBezTo>
                      <a:cubicBezTo>
                        <a:pt x="48" y="706"/>
                        <a:pt x="44" y="747"/>
                        <a:pt x="42" y="780"/>
                      </a:cubicBezTo>
                      <a:cubicBezTo>
                        <a:pt x="655" y="780"/>
                        <a:pt x="655" y="780"/>
                        <a:pt x="655" y="780"/>
                      </a:cubicBezTo>
                      <a:cubicBezTo>
                        <a:pt x="656" y="742"/>
                        <a:pt x="645" y="696"/>
                        <a:pt x="631" y="653"/>
                      </a:cubicBezTo>
                      <a:cubicBezTo>
                        <a:pt x="617" y="610"/>
                        <a:pt x="597" y="574"/>
                        <a:pt x="573" y="548"/>
                      </a:cubicBezTo>
                      <a:cubicBezTo>
                        <a:pt x="477" y="548"/>
                        <a:pt x="477" y="548"/>
                        <a:pt x="477" y="548"/>
                      </a:cubicBezTo>
                      <a:cubicBezTo>
                        <a:pt x="477" y="507"/>
                        <a:pt x="477" y="507"/>
                        <a:pt x="477" y="507"/>
                      </a:cubicBezTo>
                      <a:cubicBezTo>
                        <a:pt x="587" y="507"/>
                        <a:pt x="587" y="507"/>
                        <a:pt x="587" y="507"/>
                      </a:cubicBezTo>
                      <a:cubicBezTo>
                        <a:pt x="595" y="510"/>
                        <a:pt x="595" y="510"/>
                        <a:pt x="595" y="510"/>
                      </a:cubicBezTo>
                      <a:cubicBezTo>
                        <a:pt x="627" y="540"/>
                        <a:pt x="653" y="589"/>
                        <a:pt x="670" y="641"/>
                      </a:cubicBezTo>
                      <a:cubicBezTo>
                        <a:pt x="688" y="696"/>
                        <a:pt x="701" y="760"/>
                        <a:pt x="696" y="808"/>
                      </a:cubicBezTo>
                      <a:close/>
                      <a:moveTo>
                        <a:pt x="355" y="753"/>
                      </a:moveTo>
                      <a:cubicBezTo>
                        <a:pt x="300" y="712"/>
                        <a:pt x="300" y="712"/>
                        <a:pt x="300" y="712"/>
                      </a:cubicBezTo>
                      <a:cubicBezTo>
                        <a:pt x="335" y="570"/>
                        <a:pt x="335" y="570"/>
                        <a:pt x="335" y="570"/>
                      </a:cubicBezTo>
                      <a:cubicBezTo>
                        <a:pt x="322" y="548"/>
                        <a:pt x="322" y="548"/>
                        <a:pt x="322" y="548"/>
                      </a:cubicBezTo>
                      <a:cubicBezTo>
                        <a:pt x="323" y="526"/>
                        <a:pt x="323" y="526"/>
                        <a:pt x="323" y="526"/>
                      </a:cubicBezTo>
                      <a:cubicBezTo>
                        <a:pt x="349" y="524"/>
                        <a:pt x="356" y="524"/>
                        <a:pt x="382" y="526"/>
                      </a:cubicBezTo>
                      <a:cubicBezTo>
                        <a:pt x="383" y="548"/>
                        <a:pt x="383" y="548"/>
                        <a:pt x="383" y="548"/>
                      </a:cubicBezTo>
                      <a:cubicBezTo>
                        <a:pt x="369" y="570"/>
                        <a:pt x="369" y="570"/>
                        <a:pt x="369" y="570"/>
                      </a:cubicBezTo>
                      <a:cubicBezTo>
                        <a:pt x="409" y="712"/>
                        <a:pt x="409" y="712"/>
                        <a:pt x="409" y="712"/>
                      </a:cubicBezTo>
                      <a:cubicBezTo>
                        <a:pt x="355" y="753"/>
                        <a:pt x="355" y="753"/>
                        <a:pt x="355" y="753"/>
                      </a:cubicBezTo>
                      <a:close/>
                      <a:moveTo>
                        <a:pt x="513" y="342"/>
                      </a:moveTo>
                      <a:cubicBezTo>
                        <a:pt x="499" y="390"/>
                        <a:pt x="480" y="426"/>
                        <a:pt x="454" y="453"/>
                      </a:cubicBezTo>
                      <a:cubicBezTo>
                        <a:pt x="426" y="482"/>
                        <a:pt x="392" y="499"/>
                        <a:pt x="348" y="508"/>
                      </a:cubicBezTo>
                      <a:cubicBezTo>
                        <a:pt x="345" y="509"/>
                        <a:pt x="345" y="509"/>
                        <a:pt x="345" y="509"/>
                      </a:cubicBezTo>
                      <a:cubicBezTo>
                        <a:pt x="341" y="508"/>
                        <a:pt x="341" y="508"/>
                        <a:pt x="341" y="508"/>
                      </a:cubicBezTo>
                      <a:cubicBezTo>
                        <a:pt x="302" y="502"/>
                        <a:pt x="268" y="485"/>
                        <a:pt x="239" y="456"/>
                      </a:cubicBezTo>
                      <a:cubicBezTo>
                        <a:pt x="213" y="429"/>
                        <a:pt x="192" y="392"/>
                        <a:pt x="177" y="343"/>
                      </a:cubicBezTo>
                      <a:cubicBezTo>
                        <a:pt x="165" y="336"/>
                        <a:pt x="155" y="325"/>
                        <a:pt x="149" y="310"/>
                      </a:cubicBezTo>
                      <a:cubicBezTo>
                        <a:pt x="142" y="294"/>
                        <a:pt x="139" y="272"/>
                        <a:pt x="139" y="247"/>
                      </a:cubicBezTo>
                      <a:cubicBezTo>
                        <a:pt x="140" y="237"/>
                        <a:pt x="140" y="237"/>
                        <a:pt x="140" y="237"/>
                      </a:cubicBezTo>
                      <a:cubicBezTo>
                        <a:pt x="148" y="232"/>
                        <a:pt x="148" y="232"/>
                        <a:pt x="148" y="232"/>
                      </a:cubicBezTo>
                      <a:cubicBezTo>
                        <a:pt x="150" y="230"/>
                        <a:pt x="153" y="228"/>
                        <a:pt x="156" y="227"/>
                      </a:cubicBezTo>
                      <a:cubicBezTo>
                        <a:pt x="144" y="151"/>
                        <a:pt x="147" y="86"/>
                        <a:pt x="193" y="43"/>
                      </a:cubicBezTo>
                      <a:cubicBezTo>
                        <a:pt x="230" y="16"/>
                        <a:pt x="294" y="34"/>
                        <a:pt x="353" y="26"/>
                      </a:cubicBezTo>
                      <a:cubicBezTo>
                        <a:pt x="522" y="0"/>
                        <a:pt x="520" y="85"/>
                        <a:pt x="537" y="230"/>
                      </a:cubicBezTo>
                      <a:cubicBezTo>
                        <a:pt x="538" y="230"/>
                        <a:pt x="539" y="231"/>
                        <a:pt x="540" y="232"/>
                      </a:cubicBezTo>
                      <a:cubicBezTo>
                        <a:pt x="548" y="237"/>
                        <a:pt x="548" y="237"/>
                        <a:pt x="548" y="237"/>
                      </a:cubicBezTo>
                      <a:cubicBezTo>
                        <a:pt x="549" y="247"/>
                        <a:pt x="549" y="247"/>
                        <a:pt x="549" y="247"/>
                      </a:cubicBezTo>
                      <a:cubicBezTo>
                        <a:pt x="549" y="272"/>
                        <a:pt x="546" y="293"/>
                        <a:pt x="539" y="309"/>
                      </a:cubicBezTo>
                      <a:cubicBezTo>
                        <a:pt x="533" y="324"/>
                        <a:pt x="524" y="335"/>
                        <a:pt x="513" y="342"/>
                      </a:cubicBezTo>
                      <a:close/>
                      <a:moveTo>
                        <a:pt x="492" y="266"/>
                      </a:moveTo>
                      <a:cubicBezTo>
                        <a:pt x="490" y="257"/>
                        <a:pt x="490" y="257"/>
                        <a:pt x="490" y="257"/>
                      </a:cubicBezTo>
                      <a:cubicBezTo>
                        <a:pt x="484" y="258"/>
                        <a:pt x="484" y="258"/>
                        <a:pt x="484" y="258"/>
                      </a:cubicBezTo>
                      <a:cubicBezTo>
                        <a:pt x="481" y="241"/>
                        <a:pt x="481" y="241"/>
                        <a:pt x="481" y="241"/>
                      </a:cubicBezTo>
                      <a:cubicBezTo>
                        <a:pt x="479" y="228"/>
                        <a:pt x="475" y="162"/>
                        <a:pt x="470" y="151"/>
                      </a:cubicBezTo>
                      <a:cubicBezTo>
                        <a:pt x="456" y="157"/>
                        <a:pt x="439" y="146"/>
                        <a:pt x="424" y="137"/>
                      </a:cubicBezTo>
                      <a:cubicBezTo>
                        <a:pt x="417" y="160"/>
                        <a:pt x="417" y="160"/>
                        <a:pt x="417" y="160"/>
                      </a:cubicBezTo>
                      <a:cubicBezTo>
                        <a:pt x="405" y="159"/>
                        <a:pt x="405" y="159"/>
                        <a:pt x="405" y="159"/>
                      </a:cubicBezTo>
                      <a:cubicBezTo>
                        <a:pt x="407" y="145"/>
                        <a:pt x="407" y="145"/>
                        <a:pt x="407" y="145"/>
                      </a:cubicBezTo>
                      <a:cubicBezTo>
                        <a:pt x="394" y="165"/>
                        <a:pt x="394" y="165"/>
                        <a:pt x="394" y="165"/>
                      </a:cubicBezTo>
                      <a:cubicBezTo>
                        <a:pt x="383" y="163"/>
                        <a:pt x="383" y="163"/>
                        <a:pt x="383" y="163"/>
                      </a:cubicBezTo>
                      <a:cubicBezTo>
                        <a:pt x="394" y="133"/>
                        <a:pt x="394" y="133"/>
                        <a:pt x="394" y="133"/>
                      </a:cubicBezTo>
                      <a:cubicBezTo>
                        <a:pt x="334" y="174"/>
                        <a:pt x="231" y="172"/>
                        <a:pt x="218" y="153"/>
                      </a:cubicBezTo>
                      <a:cubicBezTo>
                        <a:pt x="216" y="156"/>
                        <a:pt x="215" y="160"/>
                        <a:pt x="214" y="163"/>
                      </a:cubicBezTo>
                      <a:cubicBezTo>
                        <a:pt x="211" y="174"/>
                        <a:pt x="208" y="243"/>
                        <a:pt x="205" y="254"/>
                      </a:cubicBezTo>
                      <a:cubicBezTo>
                        <a:pt x="205" y="258"/>
                        <a:pt x="205" y="258"/>
                        <a:pt x="205" y="258"/>
                      </a:cubicBezTo>
                      <a:cubicBezTo>
                        <a:pt x="204" y="258"/>
                        <a:pt x="204" y="258"/>
                        <a:pt x="204" y="258"/>
                      </a:cubicBezTo>
                      <a:cubicBezTo>
                        <a:pt x="204" y="260"/>
                        <a:pt x="203" y="262"/>
                        <a:pt x="203" y="264"/>
                      </a:cubicBezTo>
                      <a:cubicBezTo>
                        <a:pt x="198" y="261"/>
                        <a:pt x="187" y="263"/>
                        <a:pt x="178" y="265"/>
                      </a:cubicBezTo>
                      <a:cubicBezTo>
                        <a:pt x="179" y="277"/>
                        <a:pt x="181" y="287"/>
                        <a:pt x="184" y="295"/>
                      </a:cubicBezTo>
                      <a:cubicBezTo>
                        <a:pt x="188" y="304"/>
                        <a:pt x="192" y="309"/>
                        <a:pt x="198" y="311"/>
                      </a:cubicBezTo>
                      <a:cubicBezTo>
                        <a:pt x="208" y="314"/>
                        <a:pt x="208" y="314"/>
                        <a:pt x="208" y="314"/>
                      </a:cubicBezTo>
                      <a:cubicBezTo>
                        <a:pt x="211" y="324"/>
                        <a:pt x="211" y="324"/>
                        <a:pt x="211" y="324"/>
                      </a:cubicBezTo>
                      <a:cubicBezTo>
                        <a:pt x="224" y="371"/>
                        <a:pt x="243" y="406"/>
                        <a:pt x="266" y="430"/>
                      </a:cubicBezTo>
                      <a:cubicBezTo>
                        <a:pt x="288" y="452"/>
                        <a:pt x="314" y="465"/>
                        <a:pt x="344" y="470"/>
                      </a:cubicBezTo>
                      <a:cubicBezTo>
                        <a:pt x="378" y="463"/>
                        <a:pt x="405" y="449"/>
                        <a:pt x="426" y="427"/>
                      </a:cubicBezTo>
                      <a:cubicBezTo>
                        <a:pt x="449" y="403"/>
                        <a:pt x="466" y="370"/>
                        <a:pt x="478" y="323"/>
                      </a:cubicBezTo>
                      <a:cubicBezTo>
                        <a:pt x="481" y="314"/>
                        <a:pt x="481" y="314"/>
                        <a:pt x="481" y="314"/>
                      </a:cubicBezTo>
                      <a:cubicBezTo>
                        <a:pt x="490" y="310"/>
                        <a:pt x="490" y="310"/>
                        <a:pt x="490" y="310"/>
                      </a:cubicBezTo>
                      <a:cubicBezTo>
                        <a:pt x="496" y="308"/>
                        <a:pt x="501" y="303"/>
                        <a:pt x="504" y="295"/>
                      </a:cubicBezTo>
                      <a:cubicBezTo>
                        <a:pt x="507" y="287"/>
                        <a:pt x="509" y="277"/>
                        <a:pt x="510" y="265"/>
                      </a:cubicBezTo>
                      <a:cubicBezTo>
                        <a:pt x="505" y="265"/>
                        <a:pt x="499" y="265"/>
                        <a:pt x="492" y="26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62" name="组合 61"/>
            <p:cNvGrpSpPr/>
            <p:nvPr/>
          </p:nvGrpSpPr>
          <p:grpSpPr>
            <a:xfrm>
              <a:off x="4875" y="4905"/>
              <a:ext cx="4417" cy="544"/>
              <a:chOff x="5579" y="992"/>
              <a:chExt cx="4417" cy="556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6714" y="992"/>
                <a:ext cx="3282" cy="5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已完成的工作</a:t>
                </a:r>
              </a:p>
            </p:txBody>
          </p:sp>
          <p:grpSp>
            <p:nvGrpSpPr>
              <p:cNvPr id="64" name="组合 63"/>
              <p:cNvGrpSpPr/>
              <p:nvPr/>
            </p:nvGrpSpPr>
            <p:grpSpPr>
              <a:xfrm>
                <a:off x="5579" y="1077"/>
                <a:ext cx="412" cy="412"/>
                <a:chOff x="4628050" y="3255769"/>
                <a:chExt cx="261609" cy="261609"/>
              </a:xfrm>
            </p:grpSpPr>
            <p:sp>
              <p:nvSpPr>
                <p:cNvPr id="65" name="椭圆 64"/>
                <p:cNvSpPr/>
                <p:nvPr/>
              </p:nvSpPr>
              <p:spPr>
                <a:xfrm>
                  <a:off x="4628050" y="3255769"/>
                  <a:ext cx="261609" cy="26160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66" name="Freeform 5"/>
                <p:cNvSpPr>
                  <a:spLocks noEditPoints="1"/>
                </p:cNvSpPr>
                <p:nvPr/>
              </p:nvSpPr>
              <p:spPr bwMode="auto">
                <a:xfrm>
                  <a:off x="4680554" y="3295284"/>
                  <a:ext cx="156601" cy="182579"/>
                </a:xfrm>
                <a:custGeom>
                  <a:avLst/>
                  <a:gdLst>
                    <a:gd name="T0" fmla="*/ 689 w 701"/>
                    <a:gd name="T1" fmla="*/ 821 h 821"/>
                    <a:gd name="T2" fmla="*/ 21 w 701"/>
                    <a:gd name="T3" fmla="*/ 821 h 821"/>
                    <a:gd name="T4" fmla="*/ 0 w 701"/>
                    <a:gd name="T5" fmla="*/ 800 h 821"/>
                    <a:gd name="T6" fmla="*/ 99 w 701"/>
                    <a:gd name="T7" fmla="*/ 513 h 821"/>
                    <a:gd name="T8" fmla="*/ 113 w 701"/>
                    <a:gd name="T9" fmla="*/ 508 h 821"/>
                    <a:gd name="T10" fmla="*/ 205 w 701"/>
                    <a:gd name="T11" fmla="*/ 550 h 821"/>
                    <a:gd name="T12" fmla="*/ 59 w 701"/>
                    <a:gd name="T13" fmla="*/ 666 h 821"/>
                    <a:gd name="T14" fmla="*/ 655 w 701"/>
                    <a:gd name="T15" fmla="*/ 780 h 821"/>
                    <a:gd name="T16" fmla="*/ 573 w 701"/>
                    <a:gd name="T17" fmla="*/ 548 h 821"/>
                    <a:gd name="T18" fmla="*/ 477 w 701"/>
                    <a:gd name="T19" fmla="*/ 507 h 821"/>
                    <a:gd name="T20" fmla="*/ 595 w 701"/>
                    <a:gd name="T21" fmla="*/ 510 h 821"/>
                    <a:gd name="T22" fmla="*/ 696 w 701"/>
                    <a:gd name="T23" fmla="*/ 808 h 821"/>
                    <a:gd name="T24" fmla="*/ 300 w 701"/>
                    <a:gd name="T25" fmla="*/ 712 h 821"/>
                    <a:gd name="T26" fmla="*/ 322 w 701"/>
                    <a:gd name="T27" fmla="*/ 548 h 821"/>
                    <a:gd name="T28" fmla="*/ 382 w 701"/>
                    <a:gd name="T29" fmla="*/ 526 h 821"/>
                    <a:gd name="T30" fmla="*/ 369 w 701"/>
                    <a:gd name="T31" fmla="*/ 570 h 821"/>
                    <a:gd name="T32" fmla="*/ 355 w 701"/>
                    <a:gd name="T33" fmla="*/ 753 h 821"/>
                    <a:gd name="T34" fmla="*/ 454 w 701"/>
                    <a:gd name="T35" fmla="*/ 453 h 821"/>
                    <a:gd name="T36" fmla="*/ 345 w 701"/>
                    <a:gd name="T37" fmla="*/ 509 h 821"/>
                    <a:gd name="T38" fmla="*/ 239 w 701"/>
                    <a:gd name="T39" fmla="*/ 456 h 821"/>
                    <a:gd name="T40" fmla="*/ 149 w 701"/>
                    <a:gd name="T41" fmla="*/ 310 h 821"/>
                    <a:gd name="T42" fmla="*/ 140 w 701"/>
                    <a:gd name="T43" fmla="*/ 237 h 821"/>
                    <a:gd name="T44" fmla="*/ 156 w 701"/>
                    <a:gd name="T45" fmla="*/ 227 h 821"/>
                    <a:gd name="T46" fmla="*/ 353 w 701"/>
                    <a:gd name="T47" fmla="*/ 26 h 821"/>
                    <a:gd name="T48" fmla="*/ 540 w 701"/>
                    <a:gd name="T49" fmla="*/ 232 h 821"/>
                    <a:gd name="T50" fmla="*/ 549 w 701"/>
                    <a:gd name="T51" fmla="*/ 247 h 821"/>
                    <a:gd name="T52" fmla="*/ 513 w 701"/>
                    <a:gd name="T53" fmla="*/ 342 h 821"/>
                    <a:gd name="T54" fmla="*/ 490 w 701"/>
                    <a:gd name="T55" fmla="*/ 257 h 821"/>
                    <a:gd name="T56" fmla="*/ 481 w 701"/>
                    <a:gd name="T57" fmla="*/ 241 h 821"/>
                    <a:gd name="T58" fmla="*/ 424 w 701"/>
                    <a:gd name="T59" fmla="*/ 137 h 821"/>
                    <a:gd name="T60" fmla="*/ 405 w 701"/>
                    <a:gd name="T61" fmla="*/ 159 h 821"/>
                    <a:gd name="T62" fmla="*/ 394 w 701"/>
                    <a:gd name="T63" fmla="*/ 165 h 821"/>
                    <a:gd name="T64" fmla="*/ 394 w 701"/>
                    <a:gd name="T65" fmla="*/ 133 h 821"/>
                    <a:gd name="T66" fmla="*/ 214 w 701"/>
                    <a:gd name="T67" fmla="*/ 163 h 821"/>
                    <a:gd name="T68" fmla="*/ 205 w 701"/>
                    <a:gd name="T69" fmla="*/ 258 h 821"/>
                    <a:gd name="T70" fmla="*/ 203 w 701"/>
                    <a:gd name="T71" fmla="*/ 264 h 821"/>
                    <a:gd name="T72" fmla="*/ 184 w 701"/>
                    <a:gd name="T73" fmla="*/ 295 h 821"/>
                    <a:gd name="T74" fmla="*/ 208 w 701"/>
                    <a:gd name="T75" fmla="*/ 314 h 821"/>
                    <a:gd name="T76" fmla="*/ 266 w 701"/>
                    <a:gd name="T77" fmla="*/ 430 h 821"/>
                    <a:gd name="T78" fmla="*/ 426 w 701"/>
                    <a:gd name="T79" fmla="*/ 427 h 821"/>
                    <a:gd name="T80" fmla="*/ 481 w 701"/>
                    <a:gd name="T81" fmla="*/ 314 h 821"/>
                    <a:gd name="T82" fmla="*/ 504 w 701"/>
                    <a:gd name="T83" fmla="*/ 295 h 821"/>
                    <a:gd name="T84" fmla="*/ 492 w 701"/>
                    <a:gd name="T85" fmla="*/ 266 h 8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701" h="821">
                      <a:moveTo>
                        <a:pt x="696" y="808"/>
                      </a:moveTo>
                      <a:cubicBezTo>
                        <a:pt x="689" y="821"/>
                        <a:pt x="689" y="821"/>
                        <a:pt x="689" y="821"/>
                      </a:cubicBezTo>
                      <a:cubicBezTo>
                        <a:pt x="670" y="821"/>
                        <a:pt x="670" y="821"/>
                        <a:pt x="670" y="821"/>
                      </a:cubicBezTo>
                      <a:cubicBezTo>
                        <a:pt x="21" y="821"/>
                        <a:pt x="21" y="821"/>
                        <a:pt x="21" y="821"/>
                      </a:cubicBezTo>
                      <a:cubicBezTo>
                        <a:pt x="0" y="821"/>
                        <a:pt x="0" y="821"/>
                        <a:pt x="0" y="821"/>
                      </a:cubicBezTo>
                      <a:cubicBezTo>
                        <a:pt x="0" y="800"/>
                        <a:pt x="0" y="800"/>
                        <a:pt x="0" y="800"/>
                      </a:cubicBezTo>
                      <a:cubicBezTo>
                        <a:pt x="1" y="761"/>
                        <a:pt x="5" y="708"/>
                        <a:pt x="19" y="656"/>
                      </a:cubicBezTo>
                      <a:cubicBezTo>
                        <a:pt x="33" y="602"/>
                        <a:pt x="58" y="549"/>
                        <a:pt x="99" y="513"/>
                      </a:cubicBezTo>
                      <a:cubicBezTo>
                        <a:pt x="105" y="508"/>
                        <a:pt x="105" y="508"/>
                        <a:pt x="105" y="508"/>
                      </a:cubicBezTo>
                      <a:cubicBezTo>
                        <a:pt x="113" y="508"/>
                        <a:pt x="113" y="508"/>
                        <a:pt x="113" y="508"/>
                      </a:cubicBezTo>
                      <a:cubicBezTo>
                        <a:pt x="205" y="507"/>
                        <a:pt x="205" y="507"/>
                        <a:pt x="205" y="507"/>
                      </a:cubicBezTo>
                      <a:cubicBezTo>
                        <a:pt x="205" y="550"/>
                        <a:pt x="205" y="550"/>
                        <a:pt x="205" y="550"/>
                      </a:cubicBezTo>
                      <a:cubicBezTo>
                        <a:pt x="121" y="549"/>
                        <a:pt x="121" y="549"/>
                        <a:pt x="121" y="549"/>
                      </a:cubicBezTo>
                      <a:cubicBezTo>
                        <a:pt x="90" y="579"/>
                        <a:pt x="70" y="622"/>
                        <a:pt x="59" y="666"/>
                      </a:cubicBezTo>
                      <a:cubicBezTo>
                        <a:pt x="48" y="706"/>
                        <a:pt x="44" y="747"/>
                        <a:pt x="42" y="780"/>
                      </a:cubicBezTo>
                      <a:cubicBezTo>
                        <a:pt x="655" y="780"/>
                        <a:pt x="655" y="780"/>
                        <a:pt x="655" y="780"/>
                      </a:cubicBezTo>
                      <a:cubicBezTo>
                        <a:pt x="656" y="742"/>
                        <a:pt x="645" y="696"/>
                        <a:pt x="631" y="653"/>
                      </a:cubicBezTo>
                      <a:cubicBezTo>
                        <a:pt x="617" y="610"/>
                        <a:pt x="597" y="574"/>
                        <a:pt x="573" y="548"/>
                      </a:cubicBezTo>
                      <a:cubicBezTo>
                        <a:pt x="477" y="548"/>
                        <a:pt x="477" y="548"/>
                        <a:pt x="477" y="548"/>
                      </a:cubicBezTo>
                      <a:cubicBezTo>
                        <a:pt x="477" y="507"/>
                        <a:pt x="477" y="507"/>
                        <a:pt x="477" y="507"/>
                      </a:cubicBezTo>
                      <a:cubicBezTo>
                        <a:pt x="587" y="507"/>
                        <a:pt x="587" y="507"/>
                        <a:pt x="587" y="507"/>
                      </a:cubicBezTo>
                      <a:cubicBezTo>
                        <a:pt x="595" y="510"/>
                        <a:pt x="595" y="510"/>
                        <a:pt x="595" y="510"/>
                      </a:cubicBezTo>
                      <a:cubicBezTo>
                        <a:pt x="627" y="540"/>
                        <a:pt x="653" y="589"/>
                        <a:pt x="670" y="641"/>
                      </a:cubicBezTo>
                      <a:cubicBezTo>
                        <a:pt x="688" y="696"/>
                        <a:pt x="701" y="760"/>
                        <a:pt x="696" y="808"/>
                      </a:cubicBezTo>
                      <a:close/>
                      <a:moveTo>
                        <a:pt x="355" y="753"/>
                      </a:moveTo>
                      <a:cubicBezTo>
                        <a:pt x="300" y="712"/>
                        <a:pt x="300" y="712"/>
                        <a:pt x="300" y="712"/>
                      </a:cubicBezTo>
                      <a:cubicBezTo>
                        <a:pt x="335" y="570"/>
                        <a:pt x="335" y="570"/>
                        <a:pt x="335" y="570"/>
                      </a:cubicBezTo>
                      <a:cubicBezTo>
                        <a:pt x="322" y="548"/>
                        <a:pt x="322" y="548"/>
                        <a:pt x="322" y="548"/>
                      </a:cubicBezTo>
                      <a:cubicBezTo>
                        <a:pt x="323" y="526"/>
                        <a:pt x="323" y="526"/>
                        <a:pt x="323" y="526"/>
                      </a:cubicBezTo>
                      <a:cubicBezTo>
                        <a:pt x="349" y="524"/>
                        <a:pt x="356" y="524"/>
                        <a:pt x="382" y="526"/>
                      </a:cubicBezTo>
                      <a:cubicBezTo>
                        <a:pt x="383" y="548"/>
                        <a:pt x="383" y="548"/>
                        <a:pt x="383" y="548"/>
                      </a:cubicBezTo>
                      <a:cubicBezTo>
                        <a:pt x="369" y="570"/>
                        <a:pt x="369" y="570"/>
                        <a:pt x="369" y="570"/>
                      </a:cubicBezTo>
                      <a:cubicBezTo>
                        <a:pt x="409" y="712"/>
                        <a:pt x="409" y="712"/>
                        <a:pt x="409" y="712"/>
                      </a:cubicBezTo>
                      <a:cubicBezTo>
                        <a:pt x="355" y="753"/>
                        <a:pt x="355" y="753"/>
                        <a:pt x="355" y="753"/>
                      </a:cubicBezTo>
                      <a:close/>
                      <a:moveTo>
                        <a:pt x="513" y="342"/>
                      </a:moveTo>
                      <a:cubicBezTo>
                        <a:pt x="499" y="390"/>
                        <a:pt x="480" y="426"/>
                        <a:pt x="454" y="453"/>
                      </a:cubicBezTo>
                      <a:cubicBezTo>
                        <a:pt x="426" y="482"/>
                        <a:pt x="392" y="499"/>
                        <a:pt x="348" y="508"/>
                      </a:cubicBezTo>
                      <a:cubicBezTo>
                        <a:pt x="345" y="509"/>
                        <a:pt x="345" y="509"/>
                        <a:pt x="345" y="509"/>
                      </a:cubicBezTo>
                      <a:cubicBezTo>
                        <a:pt x="341" y="508"/>
                        <a:pt x="341" y="508"/>
                        <a:pt x="341" y="508"/>
                      </a:cubicBezTo>
                      <a:cubicBezTo>
                        <a:pt x="302" y="502"/>
                        <a:pt x="268" y="485"/>
                        <a:pt x="239" y="456"/>
                      </a:cubicBezTo>
                      <a:cubicBezTo>
                        <a:pt x="213" y="429"/>
                        <a:pt x="192" y="392"/>
                        <a:pt x="177" y="343"/>
                      </a:cubicBezTo>
                      <a:cubicBezTo>
                        <a:pt x="165" y="336"/>
                        <a:pt x="155" y="325"/>
                        <a:pt x="149" y="310"/>
                      </a:cubicBezTo>
                      <a:cubicBezTo>
                        <a:pt x="142" y="294"/>
                        <a:pt x="139" y="272"/>
                        <a:pt x="139" y="247"/>
                      </a:cubicBezTo>
                      <a:cubicBezTo>
                        <a:pt x="140" y="237"/>
                        <a:pt x="140" y="237"/>
                        <a:pt x="140" y="237"/>
                      </a:cubicBezTo>
                      <a:cubicBezTo>
                        <a:pt x="148" y="232"/>
                        <a:pt x="148" y="232"/>
                        <a:pt x="148" y="232"/>
                      </a:cubicBezTo>
                      <a:cubicBezTo>
                        <a:pt x="150" y="230"/>
                        <a:pt x="153" y="228"/>
                        <a:pt x="156" y="227"/>
                      </a:cubicBezTo>
                      <a:cubicBezTo>
                        <a:pt x="144" y="151"/>
                        <a:pt x="147" y="86"/>
                        <a:pt x="193" y="43"/>
                      </a:cubicBezTo>
                      <a:cubicBezTo>
                        <a:pt x="230" y="16"/>
                        <a:pt x="294" y="34"/>
                        <a:pt x="353" y="26"/>
                      </a:cubicBezTo>
                      <a:cubicBezTo>
                        <a:pt x="522" y="0"/>
                        <a:pt x="520" y="85"/>
                        <a:pt x="537" y="230"/>
                      </a:cubicBezTo>
                      <a:cubicBezTo>
                        <a:pt x="538" y="230"/>
                        <a:pt x="539" y="231"/>
                        <a:pt x="540" y="232"/>
                      </a:cubicBezTo>
                      <a:cubicBezTo>
                        <a:pt x="548" y="237"/>
                        <a:pt x="548" y="237"/>
                        <a:pt x="548" y="237"/>
                      </a:cubicBezTo>
                      <a:cubicBezTo>
                        <a:pt x="549" y="247"/>
                        <a:pt x="549" y="247"/>
                        <a:pt x="549" y="247"/>
                      </a:cubicBezTo>
                      <a:cubicBezTo>
                        <a:pt x="549" y="272"/>
                        <a:pt x="546" y="293"/>
                        <a:pt x="539" y="309"/>
                      </a:cubicBezTo>
                      <a:cubicBezTo>
                        <a:pt x="533" y="324"/>
                        <a:pt x="524" y="335"/>
                        <a:pt x="513" y="342"/>
                      </a:cubicBezTo>
                      <a:close/>
                      <a:moveTo>
                        <a:pt x="492" y="266"/>
                      </a:moveTo>
                      <a:cubicBezTo>
                        <a:pt x="490" y="257"/>
                        <a:pt x="490" y="257"/>
                        <a:pt x="490" y="257"/>
                      </a:cubicBezTo>
                      <a:cubicBezTo>
                        <a:pt x="484" y="258"/>
                        <a:pt x="484" y="258"/>
                        <a:pt x="484" y="258"/>
                      </a:cubicBezTo>
                      <a:cubicBezTo>
                        <a:pt x="481" y="241"/>
                        <a:pt x="481" y="241"/>
                        <a:pt x="481" y="241"/>
                      </a:cubicBezTo>
                      <a:cubicBezTo>
                        <a:pt x="479" y="228"/>
                        <a:pt x="475" y="162"/>
                        <a:pt x="470" y="151"/>
                      </a:cubicBezTo>
                      <a:cubicBezTo>
                        <a:pt x="456" y="157"/>
                        <a:pt x="439" y="146"/>
                        <a:pt x="424" y="137"/>
                      </a:cubicBezTo>
                      <a:cubicBezTo>
                        <a:pt x="417" y="160"/>
                        <a:pt x="417" y="160"/>
                        <a:pt x="417" y="160"/>
                      </a:cubicBezTo>
                      <a:cubicBezTo>
                        <a:pt x="405" y="159"/>
                        <a:pt x="405" y="159"/>
                        <a:pt x="405" y="159"/>
                      </a:cubicBezTo>
                      <a:cubicBezTo>
                        <a:pt x="407" y="145"/>
                        <a:pt x="407" y="145"/>
                        <a:pt x="407" y="145"/>
                      </a:cubicBezTo>
                      <a:cubicBezTo>
                        <a:pt x="394" y="165"/>
                        <a:pt x="394" y="165"/>
                        <a:pt x="394" y="165"/>
                      </a:cubicBezTo>
                      <a:cubicBezTo>
                        <a:pt x="383" y="163"/>
                        <a:pt x="383" y="163"/>
                        <a:pt x="383" y="163"/>
                      </a:cubicBezTo>
                      <a:cubicBezTo>
                        <a:pt x="394" y="133"/>
                        <a:pt x="394" y="133"/>
                        <a:pt x="394" y="133"/>
                      </a:cubicBezTo>
                      <a:cubicBezTo>
                        <a:pt x="334" y="174"/>
                        <a:pt x="231" y="172"/>
                        <a:pt x="218" y="153"/>
                      </a:cubicBezTo>
                      <a:cubicBezTo>
                        <a:pt x="216" y="156"/>
                        <a:pt x="215" y="160"/>
                        <a:pt x="214" y="163"/>
                      </a:cubicBezTo>
                      <a:cubicBezTo>
                        <a:pt x="211" y="174"/>
                        <a:pt x="208" y="243"/>
                        <a:pt x="205" y="254"/>
                      </a:cubicBezTo>
                      <a:cubicBezTo>
                        <a:pt x="205" y="258"/>
                        <a:pt x="205" y="258"/>
                        <a:pt x="205" y="258"/>
                      </a:cubicBezTo>
                      <a:cubicBezTo>
                        <a:pt x="204" y="258"/>
                        <a:pt x="204" y="258"/>
                        <a:pt x="204" y="258"/>
                      </a:cubicBezTo>
                      <a:cubicBezTo>
                        <a:pt x="204" y="260"/>
                        <a:pt x="203" y="262"/>
                        <a:pt x="203" y="264"/>
                      </a:cubicBezTo>
                      <a:cubicBezTo>
                        <a:pt x="198" y="261"/>
                        <a:pt x="187" y="263"/>
                        <a:pt x="178" y="265"/>
                      </a:cubicBezTo>
                      <a:cubicBezTo>
                        <a:pt x="179" y="277"/>
                        <a:pt x="181" y="287"/>
                        <a:pt x="184" y="295"/>
                      </a:cubicBezTo>
                      <a:cubicBezTo>
                        <a:pt x="188" y="304"/>
                        <a:pt x="192" y="309"/>
                        <a:pt x="198" y="311"/>
                      </a:cubicBezTo>
                      <a:cubicBezTo>
                        <a:pt x="208" y="314"/>
                        <a:pt x="208" y="314"/>
                        <a:pt x="208" y="314"/>
                      </a:cubicBezTo>
                      <a:cubicBezTo>
                        <a:pt x="211" y="324"/>
                        <a:pt x="211" y="324"/>
                        <a:pt x="211" y="324"/>
                      </a:cubicBezTo>
                      <a:cubicBezTo>
                        <a:pt x="224" y="371"/>
                        <a:pt x="243" y="406"/>
                        <a:pt x="266" y="430"/>
                      </a:cubicBezTo>
                      <a:cubicBezTo>
                        <a:pt x="288" y="452"/>
                        <a:pt x="314" y="465"/>
                        <a:pt x="344" y="470"/>
                      </a:cubicBezTo>
                      <a:cubicBezTo>
                        <a:pt x="378" y="463"/>
                        <a:pt x="405" y="449"/>
                        <a:pt x="426" y="427"/>
                      </a:cubicBezTo>
                      <a:cubicBezTo>
                        <a:pt x="449" y="403"/>
                        <a:pt x="466" y="370"/>
                        <a:pt x="478" y="323"/>
                      </a:cubicBezTo>
                      <a:cubicBezTo>
                        <a:pt x="481" y="314"/>
                        <a:pt x="481" y="314"/>
                        <a:pt x="481" y="314"/>
                      </a:cubicBezTo>
                      <a:cubicBezTo>
                        <a:pt x="490" y="310"/>
                        <a:pt x="490" y="310"/>
                        <a:pt x="490" y="310"/>
                      </a:cubicBezTo>
                      <a:cubicBezTo>
                        <a:pt x="496" y="308"/>
                        <a:pt x="501" y="303"/>
                        <a:pt x="504" y="295"/>
                      </a:cubicBezTo>
                      <a:cubicBezTo>
                        <a:pt x="507" y="287"/>
                        <a:pt x="509" y="277"/>
                        <a:pt x="510" y="265"/>
                      </a:cubicBezTo>
                      <a:cubicBezTo>
                        <a:pt x="505" y="265"/>
                        <a:pt x="499" y="265"/>
                        <a:pt x="492" y="26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70" name="组合 69"/>
          <p:cNvGrpSpPr/>
          <p:nvPr userDrawn="1"/>
        </p:nvGrpSpPr>
        <p:grpSpPr>
          <a:xfrm>
            <a:off x="764540" y="434362"/>
            <a:ext cx="1168400" cy="2327606"/>
            <a:chOff x="3064" y="1403"/>
            <a:chExt cx="1380" cy="2749"/>
          </a:xfrm>
        </p:grpSpPr>
        <p:sp>
          <p:nvSpPr>
            <p:cNvPr id="69" name="文本框 68"/>
            <p:cNvSpPr txBox="1"/>
            <p:nvPr/>
          </p:nvSpPr>
          <p:spPr>
            <a:xfrm>
              <a:off x="3148" y="1427"/>
              <a:ext cx="1296" cy="272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zh-CN" altLang="en-US" sz="7200">
                  <a:ln w="22225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noFill/>
                  <a:effectLst/>
                </a:rPr>
                <a:t>目</a:t>
              </a:r>
            </a:p>
            <a:p>
              <a:r>
                <a:rPr lang="zh-CN" altLang="en-US" sz="7200">
                  <a:ln w="22225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noFill/>
                  <a:effectLst/>
                </a:rPr>
                <a:t>录</a:t>
              </a: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064" y="1403"/>
              <a:ext cx="1296" cy="2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200">
                  <a:ln w="22225">
                    <a:solidFill>
                      <a:schemeClr val="tx2">
                        <a:lumMod val="25000"/>
                      </a:schemeClr>
                    </a:solidFill>
                    <a:prstDash val="solid"/>
                  </a:ln>
                  <a:solidFill>
                    <a:schemeClr val="tx2">
                      <a:lumMod val="25000"/>
                    </a:schemeClr>
                  </a:solidFill>
                  <a:effectLst/>
                </a:rPr>
                <a:t>目</a:t>
              </a:r>
            </a:p>
            <a:p>
              <a:r>
                <a:rPr lang="zh-CN" altLang="en-US" sz="7200">
                  <a:ln w="22225">
                    <a:solidFill>
                      <a:schemeClr val="tx2">
                        <a:lumMod val="25000"/>
                      </a:schemeClr>
                    </a:solidFill>
                    <a:prstDash val="solid"/>
                  </a:ln>
                  <a:solidFill>
                    <a:schemeClr val="tx2">
                      <a:lumMod val="25000"/>
                    </a:schemeClr>
                  </a:solidFill>
                  <a:effectLst/>
                </a:rPr>
                <a:t>录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335"/>
            </a:lvl1pPr>
          </a:lstStyle>
          <a:p>
            <a:r>
              <a:rPr lang="zh-CN" altLang="en-US"/>
              <a:t>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EE3F9CDB-1F21-4789-A81E-8FEA25CE194B}" type="slidenum">
              <a:rPr lang="zh-CN" altLang="en-US" smtClean="0"/>
              <a:t>‹#›</a:t>
            </a:fld>
            <a:r>
              <a:rPr lang="zh-CN" altLang="en-US"/>
              <a:t>/</a:t>
            </a:r>
            <a:r>
              <a:rPr lang="en-US" altLang="zh-CN"/>
              <a:t>12</a:t>
            </a: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776428"/>
            <a:ext cx="12192000" cy="96362"/>
            <a:chOff x="0" y="2752741"/>
            <a:chExt cx="13807885" cy="133671"/>
          </a:xfrm>
        </p:grpSpPr>
        <p:grpSp>
          <p:nvGrpSpPr>
            <p:cNvPr id="14" name="组合 13"/>
            <p:cNvGrpSpPr/>
            <p:nvPr/>
          </p:nvGrpSpPr>
          <p:grpSpPr>
            <a:xfrm>
              <a:off x="0" y="2752741"/>
              <a:ext cx="6905065" cy="133671"/>
              <a:chOff x="1158125" y="1090011"/>
              <a:chExt cx="6905065" cy="22530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158125" y="1090011"/>
                <a:ext cx="1727950" cy="2253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883830" y="1090011"/>
                <a:ext cx="1727950" cy="2253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 sz="2400">
                  <a:sym typeface="+mn-ea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9535" y="1090011"/>
                <a:ext cx="1727950" cy="2253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 sz="2400">
                  <a:sym typeface="+mn-ea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335240" y="1090011"/>
                <a:ext cx="1727950" cy="2253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 sz="2400">
                  <a:sym typeface="+mn-ea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6902820" y="2752741"/>
              <a:ext cx="6905065" cy="133671"/>
              <a:chOff x="1158125" y="1090011"/>
              <a:chExt cx="6905065" cy="225306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158125" y="1090011"/>
                <a:ext cx="1727950" cy="2253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883830" y="1090011"/>
                <a:ext cx="1727950" cy="2253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 sz="2400">
                  <a:sym typeface="+mn-ea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609535" y="1090011"/>
                <a:ext cx="1727950" cy="2253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 sz="2400">
                  <a:sym typeface="+mn-ea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335240" y="1090011"/>
                <a:ext cx="1727950" cy="2253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 sz="2400">
                  <a:sym typeface="+mn-ea"/>
                </a:endParaRPr>
              </a:p>
            </p:txBody>
          </p:sp>
        </p:grpSp>
      </p:grp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3200" y="87211"/>
            <a:ext cx="1673013" cy="463151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76200" y="0"/>
            <a:ext cx="6022340" cy="776433"/>
          </a:xfrm>
        </p:spPr>
        <p:txBody>
          <a:bodyPr/>
          <a:lstStyle>
            <a:lvl1pPr>
              <a:lnSpc>
                <a:spcPct val="110000"/>
              </a:lnSpc>
              <a:defRPr sz="32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0" y="0"/>
            <a:ext cx="12192000" cy="96362"/>
            <a:chOff x="0" y="2752741"/>
            <a:chExt cx="13807885" cy="133671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2752741"/>
              <a:ext cx="6905065" cy="133671"/>
              <a:chOff x="1158125" y="1090011"/>
              <a:chExt cx="6905065" cy="225306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158125" y="1090011"/>
                <a:ext cx="1727950" cy="2253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883830" y="1090011"/>
                <a:ext cx="1727950" cy="225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9535" y="1090011"/>
                <a:ext cx="1727950" cy="2253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335240" y="1090011"/>
                <a:ext cx="1727950" cy="22530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6902820" y="2752741"/>
              <a:ext cx="6905065" cy="133671"/>
              <a:chOff x="1158125" y="1090011"/>
              <a:chExt cx="6905065" cy="22530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158125" y="1090011"/>
                <a:ext cx="1727950" cy="2253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883830" y="1090011"/>
                <a:ext cx="1727950" cy="225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609535" y="1090011"/>
                <a:ext cx="1727950" cy="2253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335240" y="1090011"/>
                <a:ext cx="1727950" cy="22530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</p:grpSp>
      <p:sp>
        <p:nvSpPr>
          <p:cNvPr id="1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05981" y="1901603"/>
            <a:ext cx="2433760" cy="2138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16008" y="4276160"/>
            <a:ext cx="2425223" cy="2138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199079" y="1901603"/>
            <a:ext cx="2433760" cy="2138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209105" y="4276160"/>
            <a:ext cx="2425223" cy="2138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8" name="矩形 17"/>
          <p:cNvSpPr/>
          <p:nvPr userDrawn="1"/>
        </p:nvSpPr>
        <p:spPr>
          <a:xfrm>
            <a:off x="2844309" y="1901603"/>
            <a:ext cx="3148613" cy="2138374"/>
          </a:xfrm>
          <a:prstGeom prst="rect">
            <a:avLst/>
          </a:prstGeom>
          <a:solidFill>
            <a:schemeClr val="accent1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" name="矩形 18"/>
          <p:cNvSpPr/>
          <p:nvPr userDrawn="1"/>
        </p:nvSpPr>
        <p:spPr>
          <a:xfrm>
            <a:off x="2844309" y="4276160"/>
            <a:ext cx="3148613" cy="213837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2400"/>
          </a:p>
        </p:txBody>
      </p:sp>
      <p:sp>
        <p:nvSpPr>
          <p:cNvPr id="20" name="矩形 19"/>
          <p:cNvSpPr/>
          <p:nvPr userDrawn="1"/>
        </p:nvSpPr>
        <p:spPr>
          <a:xfrm>
            <a:off x="8738243" y="1901603"/>
            <a:ext cx="3148613" cy="2138374"/>
          </a:xfrm>
          <a:prstGeom prst="rect">
            <a:avLst/>
          </a:prstGeom>
          <a:solidFill>
            <a:schemeClr val="accent2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2400"/>
          </a:p>
        </p:txBody>
      </p:sp>
      <p:sp>
        <p:nvSpPr>
          <p:cNvPr id="21" name="矩形 20"/>
          <p:cNvSpPr/>
          <p:nvPr userDrawn="1"/>
        </p:nvSpPr>
        <p:spPr>
          <a:xfrm>
            <a:off x="8738243" y="4276160"/>
            <a:ext cx="3148613" cy="2138374"/>
          </a:xfrm>
          <a:prstGeom prst="rect">
            <a:avLst/>
          </a:prstGeom>
          <a:solidFill>
            <a:schemeClr val="accent3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r>
              <a:rPr lang="zh-CN" altLang="en-US"/>
              <a:t>/</a:t>
            </a:r>
            <a:r>
              <a:rPr lang="en-US" altLang="zh-CN"/>
              <a:t>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24"/>
            <a:ext cx="3932237" cy="160028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76"/>
            <a:ext cx="6172200" cy="48738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506"/>
            <a:ext cx="3932237" cy="381178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r>
              <a:rPr lang="zh-CN" altLang="en-US"/>
              <a:t>/</a:t>
            </a:r>
            <a:r>
              <a:rPr lang="en-US" altLang="zh-CN"/>
              <a:t>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44"/>
            <a:ext cx="10515600" cy="1325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719"/>
            <a:ext cx="10515600" cy="435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678"/>
            <a:ext cx="2743200" cy="365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989D-4831-4E99-B76E-9A53CB0F3A88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678"/>
            <a:ext cx="4114800" cy="365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678"/>
            <a:ext cx="2743200" cy="365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9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5.xml"/><Relationship Id="rId7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0.xml"/><Relationship Id="rId7" Type="http://schemas.openxmlformats.org/officeDocument/2006/relationships/image" Target="../media/image4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8.png"/><Relationship Id="rId5" Type="http://schemas.openxmlformats.org/officeDocument/2006/relationships/tags" Target="../tags/tag12.xml"/><Relationship Id="rId10" Type="http://schemas.openxmlformats.org/officeDocument/2006/relationships/image" Target="../media/image7.png"/><Relationship Id="rId4" Type="http://schemas.openxmlformats.org/officeDocument/2006/relationships/tags" Target="../tags/tag11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11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8.xml"/><Relationship Id="rId7" Type="http://schemas.openxmlformats.org/officeDocument/2006/relationships/image" Target="../media/image12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26.xml"/><Relationship Id="rId7" Type="http://schemas.openxmlformats.org/officeDocument/2006/relationships/image" Target="../media/image16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8.xml"/><Relationship Id="rId10" Type="http://schemas.openxmlformats.org/officeDocument/2006/relationships/image" Target="../media/image19.png"/><Relationship Id="rId4" Type="http://schemas.openxmlformats.org/officeDocument/2006/relationships/tags" Target="../tags/tag27.xml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22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34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10" Type="http://schemas.openxmlformats.org/officeDocument/2006/relationships/image" Target="../media/image25.png"/><Relationship Id="rId4" Type="http://schemas.openxmlformats.org/officeDocument/2006/relationships/tags" Target="../tags/tag35.xml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A_矩形 7"/>
          <p:cNvSpPr/>
          <p:nvPr>
            <p:custDataLst>
              <p:tags r:id="rId1"/>
            </p:custDataLst>
          </p:nvPr>
        </p:nvSpPr>
        <p:spPr>
          <a:xfrm>
            <a:off x="-83185" y="1573072"/>
            <a:ext cx="12196233" cy="1124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>
              <a:lnSpc>
                <a:spcPct val="140000"/>
              </a:lnSpc>
              <a:defRPr/>
            </a:pPr>
            <a:r>
              <a:rPr lang="zh-CN" altLang="en-US" sz="4800" b="1" kern="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高级数据库系统功能拓展汇报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3648458"/>
            <a:ext cx="12192000" cy="96357"/>
            <a:chOff x="0" y="2752741"/>
            <a:chExt cx="13807885" cy="133671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2752741"/>
              <a:ext cx="6905065" cy="133671"/>
              <a:chOff x="1158125" y="1090011"/>
              <a:chExt cx="6905065" cy="225306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158125" y="1090011"/>
                <a:ext cx="1727950" cy="2253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883830" y="1090011"/>
                <a:ext cx="1727950" cy="225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9535" y="1090011"/>
                <a:ext cx="1727950" cy="2253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335240" y="1090011"/>
                <a:ext cx="1727950" cy="22530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6902820" y="2752741"/>
              <a:ext cx="6905065" cy="133671"/>
              <a:chOff x="1158125" y="1090011"/>
              <a:chExt cx="6905065" cy="225306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158125" y="1090011"/>
                <a:ext cx="1727950" cy="2253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883830" y="1090011"/>
                <a:ext cx="1727950" cy="225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609535" y="1090011"/>
                <a:ext cx="1727950" cy="2253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335240" y="1090011"/>
                <a:ext cx="1727950" cy="22530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</p:grpSp>
      <p:sp>
        <p:nvSpPr>
          <p:cNvPr id="46" name="矩形 45"/>
          <p:cNvSpPr/>
          <p:nvPr/>
        </p:nvSpPr>
        <p:spPr>
          <a:xfrm>
            <a:off x="4523740" y="4481195"/>
            <a:ext cx="3786505" cy="15316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汇报小组：第三小组</a:t>
            </a:r>
          </a:p>
          <a:p>
            <a:pPr algn="ctr"/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黄文浩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22120381</a:t>
            </a:r>
          </a:p>
          <a:p>
            <a:pPr algn="ctr"/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季津天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22120385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3993515" y="4552950"/>
            <a:ext cx="442595" cy="494665"/>
            <a:chOff x="2846795" y="3265396"/>
            <a:chExt cx="261609" cy="261609"/>
          </a:xfrm>
        </p:grpSpPr>
        <p:sp>
          <p:nvSpPr>
            <p:cNvPr id="52" name="椭圆 51"/>
            <p:cNvSpPr/>
            <p:nvPr/>
          </p:nvSpPr>
          <p:spPr>
            <a:xfrm>
              <a:off x="2846795" y="3265396"/>
              <a:ext cx="261609" cy="26160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894037" y="3309032"/>
              <a:ext cx="167124" cy="174337"/>
              <a:chOff x="2505049" y="3265396"/>
              <a:chExt cx="220663" cy="230187"/>
            </a:xfrm>
          </p:grpSpPr>
          <p:sp>
            <p:nvSpPr>
              <p:cNvPr id="54" name="Freeform 9"/>
              <p:cNvSpPr>
                <a:spLocks noEditPoints="1"/>
              </p:cNvSpPr>
              <p:nvPr/>
            </p:nvSpPr>
            <p:spPr bwMode="auto">
              <a:xfrm>
                <a:off x="2574899" y="3265396"/>
                <a:ext cx="80963" cy="80962"/>
              </a:xfrm>
              <a:custGeom>
                <a:avLst/>
                <a:gdLst>
                  <a:gd name="T0" fmla="*/ 139 w 278"/>
                  <a:gd name="T1" fmla="*/ 278 h 278"/>
                  <a:gd name="T2" fmla="*/ 278 w 278"/>
                  <a:gd name="T3" fmla="*/ 139 h 278"/>
                  <a:gd name="T4" fmla="*/ 139 w 278"/>
                  <a:gd name="T5" fmla="*/ 0 h 278"/>
                  <a:gd name="T6" fmla="*/ 0 w 278"/>
                  <a:gd name="T7" fmla="*/ 139 h 278"/>
                  <a:gd name="T8" fmla="*/ 139 w 278"/>
                  <a:gd name="T9" fmla="*/ 278 h 278"/>
                  <a:gd name="T10" fmla="*/ 139 w 278"/>
                  <a:gd name="T11" fmla="*/ 47 h 278"/>
                  <a:gd name="T12" fmla="*/ 231 w 278"/>
                  <a:gd name="T13" fmla="*/ 139 h 278"/>
                  <a:gd name="T14" fmla="*/ 139 w 278"/>
                  <a:gd name="T15" fmla="*/ 231 h 278"/>
                  <a:gd name="T16" fmla="*/ 47 w 278"/>
                  <a:gd name="T17" fmla="*/ 139 h 278"/>
                  <a:gd name="T18" fmla="*/ 139 w 278"/>
                  <a:gd name="T19" fmla="*/ 47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8" h="278">
                    <a:moveTo>
                      <a:pt x="139" y="278"/>
                    </a:moveTo>
                    <a:cubicBezTo>
                      <a:pt x="216" y="278"/>
                      <a:pt x="278" y="216"/>
                      <a:pt x="278" y="139"/>
                    </a:cubicBezTo>
                    <a:cubicBezTo>
                      <a:pt x="278" y="62"/>
                      <a:pt x="216" y="0"/>
                      <a:pt x="139" y="0"/>
                    </a:cubicBezTo>
                    <a:cubicBezTo>
                      <a:pt x="62" y="0"/>
                      <a:pt x="0" y="62"/>
                      <a:pt x="0" y="139"/>
                    </a:cubicBezTo>
                    <a:cubicBezTo>
                      <a:pt x="0" y="216"/>
                      <a:pt x="62" y="278"/>
                      <a:pt x="139" y="278"/>
                    </a:cubicBezTo>
                    <a:close/>
                    <a:moveTo>
                      <a:pt x="139" y="47"/>
                    </a:moveTo>
                    <a:cubicBezTo>
                      <a:pt x="190" y="47"/>
                      <a:pt x="231" y="88"/>
                      <a:pt x="231" y="139"/>
                    </a:cubicBezTo>
                    <a:cubicBezTo>
                      <a:pt x="231" y="190"/>
                      <a:pt x="190" y="231"/>
                      <a:pt x="139" y="231"/>
                    </a:cubicBezTo>
                    <a:cubicBezTo>
                      <a:pt x="88" y="231"/>
                      <a:pt x="47" y="190"/>
                      <a:pt x="47" y="139"/>
                    </a:cubicBezTo>
                    <a:cubicBezTo>
                      <a:pt x="47" y="88"/>
                      <a:pt x="88" y="47"/>
                      <a:pt x="139" y="4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5" name="Freeform 10"/>
              <p:cNvSpPr>
                <a:spLocks noEditPoints="1"/>
              </p:cNvSpPr>
              <p:nvPr/>
            </p:nvSpPr>
            <p:spPr bwMode="auto">
              <a:xfrm>
                <a:off x="2505049" y="3365408"/>
                <a:ext cx="220663" cy="130175"/>
              </a:xfrm>
              <a:custGeom>
                <a:avLst/>
                <a:gdLst>
                  <a:gd name="T0" fmla="*/ 754 w 759"/>
                  <a:gd name="T1" fmla="*/ 110 h 454"/>
                  <a:gd name="T2" fmla="*/ 701 w 759"/>
                  <a:gd name="T3" fmla="*/ 33 h 454"/>
                  <a:gd name="T4" fmla="*/ 701 w 759"/>
                  <a:gd name="T5" fmla="*/ 33 h 454"/>
                  <a:gd name="T6" fmla="*/ 666 w 759"/>
                  <a:gd name="T7" fmla="*/ 27 h 454"/>
                  <a:gd name="T8" fmla="*/ 666 w 759"/>
                  <a:gd name="T9" fmla="*/ 27 h 454"/>
                  <a:gd name="T10" fmla="*/ 660 w 759"/>
                  <a:gd name="T11" fmla="*/ 61 h 454"/>
                  <a:gd name="T12" fmla="*/ 710 w 759"/>
                  <a:gd name="T13" fmla="*/ 132 h 454"/>
                  <a:gd name="T14" fmla="*/ 710 w 759"/>
                  <a:gd name="T15" fmla="*/ 173 h 454"/>
                  <a:gd name="T16" fmla="*/ 634 w 759"/>
                  <a:gd name="T17" fmla="*/ 173 h 454"/>
                  <a:gd name="T18" fmla="*/ 634 w 759"/>
                  <a:gd name="T19" fmla="*/ 139 h 454"/>
                  <a:gd name="T20" fmla="*/ 495 w 759"/>
                  <a:gd name="T21" fmla="*/ 0 h 454"/>
                  <a:gd name="T22" fmla="*/ 264 w 759"/>
                  <a:gd name="T23" fmla="*/ 0 h 454"/>
                  <a:gd name="T24" fmla="*/ 125 w 759"/>
                  <a:gd name="T25" fmla="*/ 139 h 454"/>
                  <a:gd name="T26" fmla="*/ 125 w 759"/>
                  <a:gd name="T27" fmla="*/ 173 h 454"/>
                  <a:gd name="T28" fmla="*/ 49 w 759"/>
                  <a:gd name="T29" fmla="*/ 173 h 454"/>
                  <a:gd name="T30" fmla="*/ 49 w 759"/>
                  <a:gd name="T31" fmla="*/ 132 h 454"/>
                  <a:gd name="T32" fmla="*/ 99 w 759"/>
                  <a:gd name="T33" fmla="*/ 61 h 454"/>
                  <a:gd name="T34" fmla="*/ 99 w 759"/>
                  <a:gd name="T35" fmla="*/ 61 h 454"/>
                  <a:gd name="T36" fmla="*/ 93 w 759"/>
                  <a:gd name="T37" fmla="*/ 27 h 454"/>
                  <a:gd name="T38" fmla="*/ 93 w 759"/>
                  <a:gd name="T39" fmla="*/ 27 h 454"/>
                  <a:gd name="T40" fmla="*/ 58 w 759"/>
                  <a:gd name="T41" fmla="*/ 33 h 454"/>
                  <a:gd name="T42" fmla="*/ 4 w 759"/>
                  <a:gd name="T43" fmla="*/ 110 h 454"/>
                  <a:gd name="T44" fmla="*/ 0 w 759"/>
                  <a:gd name="T45" fmla="*/ 124 h 454"/>
                  <a:gd name="T46" fmla="*/ 0 w 759"/>
                  <a:gd name="T47" fmla="*/ 288 h 454"/>
                  <a:gd name="T48" fmla="*/ 25 w 759"/>
                  <a:gd name="T49" fmla="*/ 313 h 454"/>
                  <a:gd name="T50" fmla="*/ 123 w 759"/>
                  <a:gd name="T51" fmla="*/ 313 h 454"/>
                  <a:gd name="T52" fmla="*/ 123 w 759"/>
                  <a:gd name="T53" fmla="*/ 429 h 454"/>
                  <a:gd name="T54" fmla="*/ 148 w 759"/>
                  <a:gd name="T55" fmla="*/ 454 h 454"/>
                  <a:gd name="T56" fmla="*/ 611 w 759"/>
                  <a:gd name="T57" fmla="*/ 454 h 454"/>
                  <a:gd name="T58" fmla="*/ 636 w 759"/>
                  <a:gd name="T59" fmla="*/ 429 h 454"/>
                  <a:gd name="T60" fmla="*/ 636 w 759"/>
                  <a:gd name="T61" fmla="*/ 313 h 454"/>
                  <a:gd name="T62" fmla="*/ 733 w 759"/>
                  <a:gd name="T63" fmla="*/ 313 h 454"/>
                  <a:gd name="T64" fmla="*/ 734 w 759"/>
                  <a:gd name="T65" fmla="*/ 313 h 454"/>
                  <a:gd name="T66" fmla="*/ 735 w 759"/>
                  <a:gd name="T67" fmla="*/ 313 h 454"/>
                  <a:gd name="T68" fmla="*/ 759 w 759"/>
                  <a:gd name="T69" fmla="*/ 288 h 454"/>
                  <a:gd name="T70" fmla="*/ 759 w 759"/>
                  <a:gd name="T71" fmla="*/ 124 h 454"/>
                  <a:gd name="T72" fmla="*/ 754 w 759"/>
                  <a:gd name="T73" fmla="*/ 110 h 454"/>
                  <a:gd name="T74" fmla="*/ 173 w 759"/>
                  <a:gd name="T75" fmla="*/ 139 h 454"/>
                  <a:gd name="T76" fmla="*/ 264 w 759"/>
                  <a:gd name="T77" fmla="*/ 47 h 454"/>
                  <a:gd name="T78" fmla="*/ 495 w 759"/>
                  <a:gd name="T79" fmla="*/ 47 h 454"/>
                  <a:gd name="T80" fmla="*/ 587 w 759"/>
                  <a:gd name="T81" fmla="*/ 139 h 454"/>
                  <a:gd name="T82" fmla="*/ 587 w 759"/>
                  <a:gd name="T83" fmla="*/ 173 h 454"/>
                  <a:gd name="T84" fmla="*/ 173 w 759"/>
                  <a:gd name="T85" fmla="*/ 173 h 454"/>
                  <a:gd name="T86" fmla="*/ 173 w 759"/>
                  <a:gd name="T87" fmla="*/ 139 h 454"/>
                  <a:gd name="T88" fmla="*/ 710 w 759"/>
                  <a:gd name="T89" fmla="*/ 223 h 454"/>
                  <a:gd name="T90" fmla="*/ 710 w 759"/>
                  <a:gd name="T91" fmla="*/ 263 h 454"/>
                  <a:gd name="T92" fmla="*/ 49 w 759"/>
                  <a:gd name="T93" fmla="*/ 263 h 454"/>
                  <a:gd name="T94" fmla="*/ 49 w 759"/>
                  <a:gd name="T95" fmla="*/ 223 h 454"/>
                  <a:gd name="T96" fmla="*/ 710 w 759"/>
                  <a:gd name="T97" fmla="*/ 223 h 454"/>
                  <a:gd name="T98" fmla="*/ 586 w 759"/>
                  <a:gd name="T99" fmla="*/ 404 h 454"/>
                  <a:gd name="T100" fmla="*/ 173 w 759"/>
                  <a:gd name="T101" fmla="*/ 404 h 454"/>
                  <a:gd name="T102" fmla="*/ 173 w 759"/>
                  <a:gd name="T103" fmla="*/ 313 h 454"/>
                  <a:gd name="T104" fmla="*/ 586 w 759"/>
                  <a:gd name="T105" fmla="*/ 313 h 454"/>
                  <a:gd name="T106" fmla="*/ 586 w 759"/>
                  <a:gd name="T107" fmla="*/ 404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59" h="454">
                    <a:moveTo>
                      <a:pt x="754" y="110"/>
                    </a:moveTo>
                    <a:cubicBezTo>
                      <a:pt x="701" y="33"/>
                      <a:pt x="701" y="33"/>
                      <a:pt x="701" y="33"/>
                    </a:cubicBezTo>
                    <a:cubicBezTo>
                      <a:pt x="701" y="33"/>
                      <a:pt x="701" y="33"/>
                      <a:pt x="701" y="33"/>
                    </a:cubicBezTo>
                    <a:cubicBezTo>
                      <a:pt x="693" y="22"/>
                      <a:pt x="677" y="19"/>
                      <a:pt x="666" y="27"/>
                    </a:cubicBezTo>
                    <a:cubicBezTo>
                      <a:pt x="666" y="27"/>
                      <a:pt x="666" y="27"/>
                      <a:pt x="666" y="27"/>
                    </a:cubicBezTo>
                    <a:cubicBezTo>
                      <a:pt x="655" y="35"/>
                      <a:pt x="652" y="51"/>
                      <a:pt x="660" y="61"/>
                    </a:cubicBezTo>
                    <a:cubicBezTo>
                      <a:pt x="710" y="132"/>
                      <a:pt x="710" y="132"/>
                      <a:pt x="710" y="132"/>
                    </a:cubicBezTo>
                    <a:cubicBezTo>
                      <a:pt x="710" y="173"/>
                      <a:pt x="710" y="173"/>
                      <a:pt x="710" y="173"/>
                    </a:cubicBezTo>
                    <a:cubicBezTo>
                      <a:pt x="634" y="173"/>
                      <a:pt x="634" y="173"/>
                      <a:pt x="634" y="173"/>
                    </a:cubicBezTo>
                    <a:cubicBezTo>
                      <a:pt x="634" y="139"/>
                      <a:pt x="634" y="139"/>
                      <a:pt x="634" y="139"/>
                    </a:cubicBezTo>
                    <a:cubicBezTo>
                      <a:pt x="634" y="62"/>
                      <a:pt x="572" y="0"/>
                      <a:pt x="495" y="0"/>
                    </a:cubicBezTo>
                    <a:cubicBezTo>
                      <a:pt x="264" y="0"/>
                      <a:pt x="264" y="0"/>
                      <a:pt x="264" y="0"/>
                    </a:cubicBezTo>
                    <a:cubicBezTo>
                      <a:pt x="188" y="0"/>
                      <a:pt x="126" y="62"/>
                      <a:pt x="125" y="139"/>
                    </a:cubicBezTo>
                    <a:cubicBezTo>
                      <a:pt x="125" y="173"/>
                      <a:pt x="125" y="173"/>
                      <a:pt x="125" y="173"/>
                    </a:cubicBezTo>
                    <a:cubicBezTo>
                      <a:pt x="49" y="173"/>
                      <a:pt x="49" y="173"/>
                      <a:pt x="49" y="173"/>
                    </a:cubicBezTo>
                    <a:cubicBezTo>
                      <a:pt x="49" y="132"/>
                      <a:pt x="49" y="132"/>
                      <a:pt x="49" y="132"/>
                    </a:cubicBezTo>
                    <a:cubicBezTo>
                      <a:pt x="99" y="61"/>
                      <a:pt x="99" y="61"/>
                      <a:pt x="99" y="61"/>
                    </a:cubicBezTo>
                    <a:cubicBezTo>
                      <a:pt x="99" y="61"/>
                      <a:pt x="99" y="61"/>
                      <a:pt x="99" y="61"/>
                    </a:cubicBezTo>
                    <a:cubicBezTo>
                      <a:pt x="107" y="50"/>
                      <a:pt x="104" y="35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82" y="19"/>
                      <a:pt x="66" y="22"/>
                      <a:pt x="58" y="33"/>
                    </a:cubicBezTo>
                    <a:cubicBezTo>
                      <a:pt x="4" y="110"/>
                      <a:pt x="4" y="110"/>
                      <a:pt x="4" y="110"/>
                    </a:cubicBezTo>
                    <a:cubicBezTo>
                      <a:pt x="1" y="114"/>
                      <a:pt x="0" y="119"/>
                      <a:pt x="0" y="124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302"/>
                      <a:pt x="11" y="313"/>
                      <a:pt x="25" y="313"/>
                    </a:cubicBezTo>
                    <a:cubicBezTo>
                      <a:pt x="123" y="313"/>
                      <a:pt x="123" y="313"/>
                      <a:pt x="123" y="313"/>
                    </a:cubicBezTo>
                    <a:cubicBezTo>
                      <a:pt x="123" y="429"/>
                      <a:pt x="123" y="429"/>
                      <a:pt x="123" y="429"/>
                    </a:cubicBezTo>
                    <a:cubicBezTo>
                      <a:pt x="123" y="443"/>
                      <a:pt x="135" y="454"/>
                      <a:pt x="148" y="454"/>
                    </a:cubicBezTo>
                    <a:cubicBezTo>
                      <a:pt x="611" y="454"/>
                      <a:pt x="611" y="454"/>
                      <a:pt x="611" y="454"/>
                    </a:cubicBezTo>
                    <a:cubicBezTo>
                      <a:pt x="625" y="454"/>
                      <a:pt x="636" y="443"/>
                      <a:pt x="636" y="429"/>
                    </a:cubicBezTo>
                    <a:cubicBezTo>
                      <a:pt x="636" y="313"/>
                      <a:pt x="636" y="313"/>
                      <a:pt x="636" y="313"/>
                    </a:cubicBezTo>
                    <a:cubicBezTo>
                      <a:pt x="733" y="313"/>
                      <a:pt x="733" y="313"/>
                      <a:pt x="733" y="313"/>
                    </a:cubicBezTo>
                    <a:cubicBezTo>
                      <a:pt x="733" y="313"/>
                      <a:pt x="734" y="313"/>
                      <a:pt x="734" y="313"/>
                    </a:cubicBezTo>
                    <a:cubicBezTo>
                      <a:pt x="734" y="313"/>
                      <a:pt x="735" y="313"/>
                      <a:pt x="735" y="313"/>
                    </a:cubicBezTo>
                    <a:cubicBezTo>
                      <a:pt x="748" y="313"/>
                      <a:pt x="759" y="302"/>
                      <a:pt x="759" y="288"/>
                    </a:cubicBezTo>
                    <a:cubicBezTo>
                      <a:pt x="759" y="124"/>
                      <a:pt x="759" y="124"/>
                      <a:pt x="759" y="124"/>
                    </a:cubicBezTo>
                    <a:cubicBezTo>
                      <a:pt x="759" y="119"/>
                      <a:pt x="758" y="114"/>
                      <a:pt x="754" y="110"/>
                    </a:cubicBezTo>
                    <a:close/>
                    <a:moveTo>
                      <a:pt x="173" y="139"/>
                    </a:moveTo>
                    <a:cubicBezTo>
                      <a:pt x="173" y="88"/>
                      <a:pt x="214" y="47"/>
                      <a:pt x="264" y="47"/>
                    </a:cubicBezTo>
                    <a:cubicBezTo>
                      <a:pt x="495" y="47"/>
                      <a:pt x="495" y="47"/>
                      <a:pt x="495" y="47"/>
                    </a:cubicBezTo>
                    <a:cubicBezTo>
                      <a:pt x="546" y="47"/>
                      <a:pt x="587" y="88"/>
                      <a:pt x="587" y="139"/>
                    </a:cubicBezTo>
                    <a:cubicBezTo>
                      <a:pt x="587" y="173"/>
                      <a:pt x="587" y="173"/>
                      <a:pt x="587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lnTo>
                      <a:pt x="173" y="139"/>
                    </a:lnTo>
                    <a:close/>
                    <a:moveTo>
                      <a:pt x="710" y="223"/>
                    </a:moveTo>
                    <a:cubicBezTo>
                      <a:pt x="710" y="263"/>
                      <a:pt x="710" y="263"/>
                      <a:pt x="710" y="263"/>
                    </a:cubicBezTo>
                    <a:cubicBezTo>
                      <a:pt x="49" y="263"/>
                      <a:pt x="49" y="263"/>
                      <a:pt x="49" y="263"/>
                    </a:cubicBezTo>
                    <a:cubicBezTo>
                      <a:pt x="49" y="223"/>
                      <a:pt x="49" y="223"/>
                      <a:pt x="49" y="223"/>
                    </a:cubicBezTo>
                    <a:lnTo>
                      <a:pt x="710" y="223"/>
                    </a:lnTo>
                    <a:close/>
                    <a:moveTo>
                      <a:pt x="586" y="404"/>
                    </a:moveTo>
                    <a:cubicBezTo>
                      <a:pt x="173" y="404"/>
                      <a:pt x="173" y="404"/>
                      <a:pt x="173" y="404"/>
                    </a:cubicBezTo>
                    <a:cubicBezTo>
                      <a:pt x="173" y="313"/>
                      <a:pt x="173" y="313"/>
                      <a:pt x="173" y="313"/>
                    </a:cubicBezTo>
                    <a:cubicBezTo>
                      <a:pt x="586" y="313"/>
                      <a:pt x="586" y="313"/>
                      <a:pt x="586" y="313"/>
                    </a:cubicBezTo>
                    <a:lnTo>
                      <a:pt x="586" y="4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3200" y="87383"/>
            <a:ext cx="1673013" cy="46312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15B52E1-C0A7-E855-2F61-B0F2F99783BD}"/>
              </a:ext>
            </a:extLst>
          </p:cNvPr>
          <p:cNvSpPr txBox="1"/>
          <p:nvPr/>
        </p:nvSpPr>
        <p:spPr>
          <a:xfrm>
            <a:off x="3047504" y="2849988"/>
            <a:ext cx="61395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kern="0" dirty="0">
                <a:solidFill>
                  <a:srgbClr val="454E5F"/>
                </a:solidFill>
                <a:latin typeface="+mj-ea"/>
                <a:ea typeface="+mj-ea"/>
              </a:rPr>
              <a:t>第一题：创建表支持更多数据类型</a:t>
            </a:r>
            <a:endParaRPr lang="zh-CN" altLang="en-US" sz="2800" b="1" dirty="0">
              <a:solidFill>
                <a:srgbClr val="454E5F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0" dirty="0">
                <a:solidFill>
                  <a:schemeClr val="accent1"/>
                </a:solidFill>
                <a:sym typeface="+mn-ea"/>
              </a:rPr>
              <a:t>支持属性域约束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z="2135" smtClean="0"/>
              <a:t>10</a:t>
            </a:fld>
            <a:endParaRPr lang="zh-CN" altLang="en-US" sz="2135"/>
          </a:p>
        </p:txBody>
      </p:sp>
      <p:sp>
        <p:nvSpPr>
          <p:cNvPr id="11" name="文本框 10"/>
          <p:cNvSpPr txBox="1"/>
          <p:nvPr/>
        </p:nvSpPr>
        <p:spPr>
          <a:xfrm>
            <a:off x="308610" y="2022894"/>
            <a:ext cx="241308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SM/ sm_manager.cc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22250" y="2898203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RC SM_Manager::CreateTable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08610" y="3302063"/>
            <a:ext cx="3949700" cy="1466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08610" y="4871148"/>
            <a:ext cx="8235950" cy="13462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1F67024-DC99-DFE8-C51A-724A5F76F643}"/>
              </a:ext>
            </a:extLst>
          </p:cNvPr>
          <p:cNvSpPr txBox="1"/>
          <p:nvPr/>
        </p:nvSpPr>
        <p:spPr>
          <a:xfrm>
            <a:off x="222250" y="980904"/>
            <a:ext cx="11185313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>
                <a:latin typeface="微软雅黑" panose="020B0503020204020204" charset="-122"/>
                <a:ea typeface="微软雅黑" panose="020B0503020204020204" charset="-122"/>
              </a:rPr>
              <a:t>SM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文件夹：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该部分是系统管理模块，主要是完善建表时新属性约束的情况</a:t>
            </a:r>
            <a:endParaRPr 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0" dirty="0">
                <a:solidFill>
                  <a:schemeClr val="accent1"/>
                </a:solidFill>
                <a:sym typeface="+mn-ea"/>
              </a:rPr>
              <a:t>支持属性域约束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z="2135" smtClean="0"/>
              <a:t>11</a:t>
            </a:fld>
            <a:endParaRPr lang="zh-CN" altLang="en-US" sz="2135"/>
          </a:p>
        </p:txBody>
      </p:sp>
      <p:sp>
        <p:nvSpPr>
          <p:cNvPr id="11" name="文本框 10"/>
          <p:cNvSpPr txBox="1"/>
          <p:nvPr/>
        </p:nvSpPr>
        <p:spPr>
          <a:xfrm>
            <a:off x="140970" y="1522670"/>
            <a:ext cx="406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QL/ ql_manager.cc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0970" y="1988026"/>
            <a:ext cx="7649210" cy="3112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A405644-9D04-7A11-8C26-F692D727C42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6200" y="886723"/>
            <a:ext cx="11185313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查询解析模块</a:t>
            </a:r>
            <a:r>
              <a:rPr lang="en-US" sz="2400" b="1" dirty="0">
                <a:latin typeface="微软雅黑" panose="020B0503020204020204" charset="-122"/>
                <a:ea typeface="微软雅黑" panose="020B0503020204020204" charset="-122"/>
              </a:rPr>
              <a:t>QL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文件夹：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该部分主要完善数据插入时的属性约束判断。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EB0F1A-A6A2-81BA-37C1-E6F0C516A439}"/>
              </a:ext>
            </a:extLst>
          </p:cNvPr>
          <p:cNvSpPr txBox="1"/>
          <p:nvPr/>
        </p:nvSpPr>
        <p:spPr>
          <a:xfrm>
            <a:off x="8053754" y="3101747"/>
            <a:ext cx="286629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UNIQUE</a:t>
            </a:r>
            <a:r>
              <a:rPr lang="zh-CN" altLang="en-US" dirty="0"/>
              <a:t>约束的判断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A8BF19D-4255-B29C-AA50-F1A895364F5C}"/>
              </a:ext>
            </a:extLst>
          </p:cNvPr>
          <p:cNvSpPr txBox="1"/>
          <p:nvPr/>
        </p:nvSpPr>
        <p:spPr>
          <a:xfrm>
            <a:off x="8053754" y="5718293"/>
            <a:ext cx="286629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CHECK</a:t>
            </a:r>
            <a:r>
              <a:rPr lang="zh-CN" altLang="en-US" dirty="0"/>
              <a:t>约束的判断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6C3F8E5-79BF-696F-6D68-26859B2681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54" y="5240879"/>
            <a:ext cx="7468642" cy="1324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0" dirty="0">
                <a:solidFill>
                  <a:schemeClr val="accent1"/>
                </a:solidFill>
                <a:sym typeface="+mn-ea"/>
              </a:rPr>
              <a:t>支持属性域约束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z="2135" smtClean="0"/>
              <a:t>12</a:t>
            </a:fld>
            <a:endParaRPr lang="zh-CN" altLang="en-US" sz="2135"/>
          </a:p>
        </p:txBody>
      </p:sp>
      <p:sp>
        <p:nvSpPr>
          <p:cNvPr id="11" name="文本框 10"/>
          <p:cNvSpPr txBox="1"/>
          <p:nvPr/>
        </p:nvSpPr>
        <p:spPr>
          <a:xfrm>
            <a:off x="196850" y="11912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QL/ ql_error.cc</a:t>
            </a: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96850" y="5150992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QL/ 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ql.h</a:t>
            </a:r>
            <a:endParaRPr lang="en-US" altLang="zh-CN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96850" y="5666740"/>
            <a:ext cx="5899150" cy="82613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96850" y="1851928"/>
            <a:ext cx="6891655" cy="2961005"/>
            <a:chOff x="350" y="2181"/>
            <a:chExt cx="10853" cy="4663"/>
          </a:xfrm>
        </p:grpSpPr>
        <p:pic>
          <p:nvPicPr>
            <p:cNvPr id="8" name="图片 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350" y="2181"/>
              <a:ext cx="10853" cy="4663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933" y="5473"/>
              <a:ext cx="10084" cy="67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右大括号 4">
            <a:extLst>
              <a:ext uri="{FF2B5EF4-FFF2-40B4-BE49-F238E27FC236}">
                <a16:creationId xmlns:a16="http://schemas.microsoft.com/office/drawing/2014/main" id="{A300BDED-0195-2290-7870-BDFB586D1432}"/>
              </a:ext>
            </a:extLst>
          </p:cNvPr>
          <p:cNvSpPr/>
          <p:nvPr/>
        </p:nvSpPr>
        <p:spPr>
          <a:xfrm>
            <a:off x="7441949" y="1559560"/>
            <a:ext cx="624689" cy="463301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88F8188-85C1-5FAA-533B-B73A9F1938AF}"/>
              </a:ext>
            </a:extLst>
          </p:cNvPr>
          <p:cNvSpPr txBox="1"/>
          <p:nvPr/>
        </p:nvSpPr>
        <p:spPr>
          <a:xfrm>
            <a:off x="8434454" y="3552899"/>
            <a:ext cx="288233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增加这两种属性约束的错误反馈。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0" dirty="0">
                <a:solidFill>
                  <a:schemeClr val="accent1"/>
                </a:solidFill>
                <a:sym typeface="+mn-ea"/>
              </a:rPr>
              <a:t>支持属性域约束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z="2135" smtClean="0"/>
              <a:t>13</a:t>
            </a:fld>
            <a:endParaRPr lang="zh-CN" altLang="en-US" sz="2135"/>
          </a:p>
        </p:txBody>
      </p:sp>
      <p:sp>
        <p:nvSpPr>
          <p:cNvPr id="11" name="文本框 10"/>
          <p:cNvSpPr txBox="1"/>
          <p:nvPr/>
        </p:nvSpPr>
        <p:spPr>
          <a:xfrm>
            <a:off x="222250" y="9550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唯一性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(UNIQUE)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测试用例</a:t>
            </a: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5105" y="1422493"/>
            <a:ext cx="9182100" cy="21780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22250" y="3763491"/>
            <a:ext cx="9147810" cy="233108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898262E-D919-9FAD-BC6A-F2BF60C3A63C}"/>
              </a:ext>
            </a:extLst>
          </p:cNvPr>
          <p:cNvSpPr/>
          <p:nvPr/>
        </p:nvSpPr>
        <p:spPr>
          <a:xfrm>
            <a:off x="76200" y="1422493"/>
            <a:ext cx="6922477" cy="256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DC2BBE-30B2-B525-7285-322B2CB74810}"/>
              </a:ext>
            </a:extLst>
          </p:cNvPr>
          <p:cNvSpPr/>
          <p:nvPr/>
        </p:nvSpPr>
        <p:spPr>
          <a:xfrm>
            <a:off x="140677" y="2026080"/>
            <a:ext cx="8774723" cy="12974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4C0E0E-E7A3-89C7-7193-15F51A3F2E02}"/>
              </a:ext>
            </a:extLst>
          </p:cNvPr>
          <p:cNvSpPr/>
          <p:nvPr/>
        </p:nvSpPr>
        <p:spPr>
          <a:xfrm>
            <a:off x="222250" y="4695093"/>
            <a:ext cx="8863135" cy="1384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0" dirty="0">
                <a:solidFill>
                  <a:schemeClr val="accent1"/>
                </a:solidFill>
                <a:sym typeface="+mn-ea"/>
              </a:rPr>
              <a:t>支持属性域约束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z="2135" smtClean="0"/>
              <a:t>14</a:t>
            </a:fld>
            <a:endParaRPr lang="zh-CN" altLang="en-US" sz="2135"/>
          </a:p>
        </p:txBody>
      </p:sp>
      <p:sp>
        <p:nvSpPr>
          <p:cNvPr id="11" name="文本框 10"/>
          <p:cNvSpPr txBox="1"/>
          <p:nvPr/>
        </p:nvSpPr>
        <p:spPr>
          <a:xfrm>
            <a:off x="213458" y="976683"/>
            <a:ext cx="406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Check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约束测试用例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9BFB7D-BBFA-CAF8-9DB1-3702C01E54C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0139" y="1587828"/>
            <a:ext cx="9055100" cy="2057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AE8366-7BAB-F15E-5CE4-810088325E3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0139" y="3741113"/>
            <a:ext cx="9072245" cy="2615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0">
                <a:solidFill>
                  <a:schemeClr val="accent1"/>
                </a:solidFill>
                <a:sym typeface="+mn-ea"/>
              </a:rPr>
              <a:t>外键约束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z="2135" smtClean="0"/>
              <a:t>15</a:t>
            </a:fld>
            <a:endParaRPr lang="zh-CN" altLang="en-US" sz="2135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18DE7F-EB63-C37B-0385-214436207780}"/>
              </a:ext>
            </a:extLst>
          </p:cNvPr>
          <p:cNvSpPr txBox="1"/>
          <p:nvPr/>
        </p:nvSpPr>
        <p:spPr>
          <a:xfrm>
            <a:off x="0" y="1004281"/>
            <a:ext cx="513470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j-ea"/>
                <a:ea typeface="+mj-ea"/>
              </a:rPr>
              <a:t>实现了形式上的外键约束（</a:t>
            </a:r>
            <a:r>
              <a:rPr lang="en-US" altLang="zh-CN" sz="2000" b="1" dirty="0">
                <a:latin typeface="+mj-ea"/>
                <a:ea typeface="+mj-ea"/>
              </a:rPr>
              <a:t>FOREIGNKEY</a:t>
            </a:r>
            <a:r>
              <a:rPr lang="zh-CN" altLang="en-US" sz="2000" b="1" dirty="0"/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995FBB-17A4-DB40-820D-E5EE6736AEA0}"/>
              </a:ext>
            </a:extLst>
          </p:cNvPr>
          <p:cNvSpPr txBox="1"/>
          <p:nvPr/>
        </p:nvSpPr>
        <p:spPr>
          <a:xfrm>
            <a:off x="76200" y="1424663"/>
            <a:ext cx="5134708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外键约束的形式实现：</a:t>
            </a:r>
            <a:r>
              <a:rPr lang="zh-CN" altLang="en-US" dirty="0">
                <a:latin typeface="+mj-ea"/>
                <a:ea typeface="+mj-ea"/>
              </a:rPr>
              <a:t>‘</a:t>
            </a:r>
            <a:r>
              <a:rPr lang="en-US" altLang="zh-CN" dirty="0">
                <a:latin typeface="+mj-ea"/>
                <a:ea typeface="+mj-ea"/>
              </a:rPr>
              <a:t>a int(10) </a:t>
            </a:r>
            <a:r>
              <a:rPr lang="en-US" altLang="zh-CN" dirty="0" err="1">
                <a:latin typeface="+mj-ea"/>
                <a:ea typeface="+mj-ea"/>
              </a:rPr>
              <a:t>forgrignkey</a:t>
            </a:r>
            <a:r>
              <a:rPr lang="en-US" altLang="zh-CN" dirty="0">
                <a:latin typeface="+mj-ea"/>
                <a:ea typeface="+mj-ea"/>
              </a:rPr>
              <a:t> table2</a:t>
            </a:r>
            <a:r>
              <a:rPr lang="zh-CN" altLang="en-US" dirty="0">
                <a:latin typeface="+mj-ea"/>
                <a:ea typeface="+mj-ea"/>
              </a:rPr>
              <a:t>’表示</a:t>
            </a:r>
            <a:r>
              <a:rPr lang="en-US" altLang="zh-CN" dirty="0">
                <a:latin typeface="+mj-ea"/>
                <a:ea typeface="+mj-ea"/>
              </a:rPr>
              <a:t>a</a:t>
            </a:r>
            <a:r>
              <a:rPr lang="zh-CN" altLang="en-US" dirty="0">
                <a:latin typeface="+mj-ea"/>
                <a:ea typeface="+mj-ea"/>
              </a:rPr>
              <a:t>属性依赖于</a:t>
            </a:r>
            <a:r>
              <a:rPr lang="en-US" altLang="zh-CN" dirty="0">
                <a:latin typeface="+mj-ea"/>
                <a:ea typeface="+mj-ea"/>
              </a:rPr>
              <a:t>table2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71761-EDB3-0C65-4665-3C9B2D09FA58}"/>
              </a:ext>
            </a:extLst>
          </p:cNvPr>
          <p:cNvSpPr txBox="1"/>
          <p:nvPr/>
        </p:nvSpPr>
        <p:spPr>
          <a:xfrm>
            <a:off x="571501" y="3057033"/>
            <a:ext cx="1776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kern="100" dirty="0" err="1">
                <a:solidFill>
                  <a:srgbClr val="FF0000"/>
                </a:solidFill>
                <a:effectLst/>
                <a:latin typeface="+mj-ea"/>
                <a:ea typeface="+mj-ea"/>
              </a:rPr>
              <a:t>redbase.h</a:t>
            </a:r>
            <a:r>
              <a:rPr lang="zh-CN" altLang="en-US" sz="1800" b="1" kern="100" dirty="0">
                <a:solidFill>
                  <a:srgbClr val="FF0000"/>
                </a:solidFill>
                <a:effectLst/>
                <a:latin typeface="+mj-ea"/>
                <a:ea typeface="+mj-ea"/>
              </a:rPr>
              <a:t>文件</a:t>
            </a:r>
            <a:endParaRPr lang="zh-CN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5AC1116-7016-50C6-A1AD-9A434854F4B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3494" y="4330158"/>
            <a:ext cx="2832735" cy="16554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8D76DDE-5D12-BA25-28E5-B2DB40A53937}"/>
              </a:ext>
            </a:extLst>
          </p:cNvPr>
          <p:cNvSpPr txBox="1"/>
          <p:nvPr/>
        </p:nvSpPr>
        <p:spPr>
          <a:xfrm>
            <a:off x="492370" y="3606488"/>
            <a:ext cx="20749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800" kern="100" dirty="0">
                <a:effectLst/>
                <a:latin typeface="+mj-ea"/>
                <a:ea typeface="+mj-ea"/>
              </a:rPr>
              <a:t>增加外键约束类型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946048D-DC45-789E-75E6-8B42A4F7F6EC}"/>
              </a:ext>
            </a:extLst>
          </p:cNvPr>
          <p:cNvSpPr txBox="1"/>
          <p:nvPr/>
        </p:nvSpPr>
        <p:spPr>
          <a:xfrm>
            <a:off x="7842784" y="1404391"/>
            <a:ext cx="238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PARSER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模块文件夹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5EE8553-1D94-C065-F58E-508CB283FF00}"/>
              </a:ext>
            </a:extLst>
          </p:cNvPr>
          <p:cNvSpPr txBox="1"/>
          <p:nvPr/>
        </p:nvSpPr>
        <p:spPr>
          <a:xfrm>
            <a:off x="6804547" y="1876487"/>
            <a:ext cx="44591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完善外键约束的输入和解析等操作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C1D1EB4-25B6-B928-B9B7-1A61BE053F14}"/>
              </a:ext>
            </a:extLst>
          </p:cNvPr>
          <p:cNvSpPr txBox="1"/>
          <p:nvPr/>
        </p:nvSpPr>
        <p:spPr>
          <a:xfrm>
            <a:off x="4963257" y="2469268"/>
            <a:ext cx="3204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kern="100" dirty="0">
                <a:solidFill>
                  <a:srgbClr val="FF0000"/>
                </a:solidFill>
                <a:effectLst/>
                <a:latin typeface="+mj-ea"/>
                <a:ea typeface="+mj-ea"/>
              </a:rPr>
              <a:t>PARSER/</a:t>
            </a:r>
            <a:r>
              <a:rPr lang="en-US" altLang="zh-CN" b="1" kern="100" dirty="0" err="1">
                <a:solidFill>
                  <a:srgbClr val="FF0000"/>
                </a:solidFill>
                <a:effectLst/>
                <a:latin typeface="+mj-ea"/>
                <a:ea typeface="+mj-ea"/>
              </a:rPr>
              <a:t>parser_internal.h</a:t>
            </a:r>
            <a:endParaRPr lang="zh-CN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B31260A-D5BC-107C-7390-AEC0C5ECF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298" y="3292407"/>
            <a:ext cx="4443647" cy="1503036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B57608DF-D710-B57E-088B-5214DCDF6781}"/>
              </a:ext>
            </a:extLst>
          </p:cNvPr>
          <p:cNvSpPr txBox="1"/>
          <p:nvPr/>
        </p:nvSpPr>
        <p:spPr>
          <a:xfrm>
            <a:off x="9294099" y="2483793"/>
            <a:ext cx="1969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kern="100" dirty="0">
                <a:solidFill>
                  <a:srgbClr val="FF0000"/>
                </a:solidFill>
                <a:effectLst/>
                <a:latin typeface="+mj-ea"/>
                <a:ea typeface="+mj-ea"/>
              </a:rPr>
              <a:t>PARSER/ node.cc</a:t>
            </a:r>
            <a:endParaRPr lang="zh-CN" altLang="en-US" sz="16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6E5E2BD-8927-974C-BE3A-8BA0B9AB76BE}"/>
              </a:ext>
            </a:extLst>
          </p:cNvPr>
          <p:cNvSpPr txBox="1"/>
          <p:nvPr/>
        </p:nvSpPr>
        <p:spPr>
          <a:xfrm>
            <a:off x="4414238" y="2927949"/>
            <a:ext cx="399170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主要为属性结构体增加一个依赖表的变量，</a:t>
            </a:r>
            <a:endParaRPr lang="zh-CN" altLang="en-US" sz="1600" dirty="0">
              <a:latin typeface="+mj-ea"/>
              <a:ea typeface="+mj-ea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017F3A9D-3A9D-47FA-5F79-6E50AC70E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5786" y="2927412"/>
            <a:ext cx="3599336" cy="1622924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DD162688-6367-FC8B-E291-46DF581DC2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3415" y="5273841"/>
            <a:ext cx="3954369" cy="1486029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056B8260-BA4B-830A-2C78-34C6947006D3}"/>
              </a:ext>
            </a:extLst>
          </p:cNvPr>
          <p:cNvSpPr txBox="1"/>
          <p:nvPr/>
        </p:nvSpPr>
        <p:spPr>
          <a:xfrm>
            <a:off x="7799452" y="4914430"/>
            <a:ext cx="1969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kern="100" dirty="0">
                <a:solidFill>
                  <a:srgbClr val="FF0000"/>
                </a:solidFill>
                <a:effectLst/>
                <a:latin typeface="+mj-ea"/>
                <a:ea typeface="+mj-ea"/>
              </a:rPr>
              <a:t>PARSER/ </a:t>
            </a:r>
            <a:r>
              <a:rPr lang="en-US" altLang="zh-CN" sz="1600" b="1" kern="100" dirty="0" err="1">
                <a:solidFill>
                  <a:srgbClr val="FF0000"/>
                </a:solidFill>
                <a:effectLst/>
                <a:latin typeface="+mj-ea"/>
                <a:ea typeface="+mj-ea"/>
              </a:rPr>
              <a:t>parse.y</a:t>
            </a:r>
            <a:endParaRPr lang="zh-CN" altLang="en-US" sz="1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0" dirty="0">
                <a:solidFill>
                  <a:schemeClr val="accent1"/>
                </a:solidFill>
                <a:sym typeface="+mn-ea"/>
              </a:rPr>
              <a:t>外键约束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z="2135" smtClean="0"/>
              <a:t>16</a:t>
            </a:fld>
            <a:endParaRPr lang="zh-CN" altLang="en-US" sz="2135"/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76200" y="997473"/>
            <a:ext cx="4064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外键约束测试用例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可以建立外键约束的表以及属性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9B6B53-356D-B715-C74B-6C261091D01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6200" y="1794531"/>
            <a:ext cx="11196955" cy="97282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C5CC8C8-CE39-66CC-D34B-67AA5864FB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300119"/>
            <a:ext cx="3467584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3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A_矩形 7"/>
          <p:cNvSpPr/>
          <p:nvPr>
            <p:custDataLst>
              <p:tags r:id="rId1"/>
            </p:custDataLst>
          </p:nvPr>
        </p:nvSpPr>
        <p:spPr>
          <a:xfrm>
            <a:off x="4245021" y="2539527"/>
            <a:ext cx="3910330" cy="1076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800">
              <a:defRPr/>
            </a:pPr>
            <a:r>
              <a:rPr lang="en-US" altLang="zh-CN" sz="6400" b="1" ker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zh-CN" altLang="en-US" sz="6400" b="1" ker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hank</a:t>
            </a:r>
            <a:r>
              <a:rPr lang="en-US" altLang="zh-CN" sz="6400" b="1" ker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 sz="6400" b="1" ker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！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3648458"/>
            <a:ext cx="12192000" cy="96357"/>
            <a:chOff x="0" y="2752741"/>
            <a:chExt cx="13807885" cy="133671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2752741"/>
              <a:ext cx="6905065" cy="133671"/>
              <a:chOff x="1158125" y="1090011"/>
              <a:chExt cx="6905065" cy="225306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158125" y="1090011"/>
                <a:ext cx="1727950" cy="2253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883830" y="1090011"/>
                <a:ext cx="1727950" cy="225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9535" y="1090011"/>
                <a:ext cx="1727950" cy="2253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335240" y="1090011"/>
                <a:ext cx="1727950" cy="22530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6902820" y="2752741"/>
              <a:ext cx="6905065" cy="133671"/>
              <a:chOff x="1158125" y="1090011"/>
              <a:chExt cx="6905065" cy="225306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158125" y="1090011"/>
                <a:ext cx="1727950" cy="2253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883830" y="1090011"/>
                <a:ext cx="1727950" cy="225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609535" y="1090011"/>
                <a:ext cx="1727950" cy="2253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335240" y="1090011"/>
                <a:ext cx="1727950" cy="22530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3200" y="87383"/>
            <a:ext cx="1673013" cy="4631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kern="0" dirty="0">
                <a:solidFill>
                  <a:schemeClr val="accent1"/>
                </a:solidFill>
              </a:rPr>
              <a:t>创建表支持更多数据类型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z="2135" smtClean="0"/>
              <a:t>2</a:t>
            </a:fld>
            <a:endParaRPr lang="zh-CN" altLang="en-US" sz="2135"/>
          </a:p>
        </p:txBody>
      </p:sp>
      <p:sp>
        <p:nvSpPr>
          <p:cNvPr id="46" name="矩形 45"/>
          <p:cNvSpPr/>
          <p:nvPr>
            <p:custDataLst>
              <p:tags r:id="rId1"/>
            </p:custDataLst>
          </p:nvPr>
        </p:nvSpPr>
        <p:spPr>
          <a:xfrm>
            <a:off x="1261533" y="1390403"/>
            <a:ext cx="2981960" cy="420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135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925643"/>
            <a:ext cx="11693313" cy="853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实现四种数据类型：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DATE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DATETIME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VARCHAR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DECIMAL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7"/>
          <a:srcRect t="46713" b="-160"/>
          <a:stretch/>
        </p:blipFill>
        <p:spPr>
          <a:xfrm>
            <a:off x="2752513" y="4535720"/>
            <a:ext cx="2099220" cy="23222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9493" y="3593488"/>
            <a:ext cx="406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redbase.h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文件修改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为了定义了四种新的数据类型。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8C6159-5ED0-D513-08B4-F11E0B068C46}"/>
              </a:ext>
            </a:extLst>
          </p:cNvPr>
          <p:cNvSpPr txBox="1"/>
          <p:nvPr/>
        </p:nvSpPr>
        <p:spPr>
          <a:xfrm>
            <a:off x="85302" y="1876210"/>
            <a:ext cx="5056714" cy="17054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j-ea"/>
                <a:ea typeface="+mj-ea"/>
              </a:rPr>
              <a:t>DATE</a:t>
            </a:r>
            <a:r>
              <a:rPr lang="zh-CN" altLang="en-US" dirty="0">
                <a:latin typeface="+mj-ea"/>
                <a:ea typeface="+mj-ea"/>
              </a:rPr>
              <a:t>类型</a:t>
            </a:r>
            <a:r>
              <a:rPr lang="en-US" altLang="zh-CN" dirty="0">
                <a:latin typeface="+mj-ea"/>
                <a:ea typeface="+mj-ea"/>
              </a:rPr>
              <a:t>:</a:t>
            </a:r>
            <a:r>
              <a:rPr lang="zh-CN" altLang="en-US" dirty="0">
                <a:latin typeface="+mj-ea"/>
                <a:ea typeface="+mj-ea"/>
              </a:rPr>
              <a:t>‘</a:t>
            </a:r>
            <a:r>
              <a:rPr lang="en-US" altLang="zh-CN" dirty="0">
                <a:latin typeface="+mj-ea"/>
                <a:ea typeface="+mj-ea"/>
              </a:rPr>
              <a:t>2023-11-23</a:t>
            </a:r>
            <a:r>
              <a:rPr lang="zh-CN" altLang="en-US" dirty="0">
                <a:latin typeface="+mj-ea"/>
                <a:ea typeface="+mj-ea"/>
              </a:rPr>
              <a:t>’</a:t>
            </a:r>
            <a:endParaRPr lang="en-US" altLang="zh-CN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j-ea"/>
                <a:ea typeface="+mj-ea"/>
              </a:rPr>
              <a:t>DATETIME</a:t>
            </a:r>
            <a:r>
              <a:rPr lang="zh-CN" altLang="en-US" dirty="0">
                <a:latin typeface="+mj-ea"/>
                <a:ea typeface="+mj-ea"/>
              </a:rPr>
              <a:t>类型</a:t>
            </a:r>
            <a:r>
              <a:rPr lang="en-US" altLang="zh-CN" dirty="0">
                <a:latin typeface="+mj-ea"/>
                <a:ea typeface="+mj-ea"/>
              </a:rPr>
              <a:t>:</a:t>
            </a:r>
            <a:r>
              <a:rPr lang="zh-CN" altLang="en-US" dirty="0">
                <a:latin typeface="+mj-ea"/>
                <a:ea typeface="+mj-ea"/>
              </a:rPr>
              <a:t>‘</a:t>
            </a:r>
            <a:r>
              <a:rPr lang="en-US" altLang="zh-CN" dirty="0">
                <a:latin typeface="+mj-ea"/>
                <a:ea typeface="+mj-ea"/>
              </a:rPr>
              <a:t>2023-11-23</a:t>
            </a:r>
            <a:r>
              <a:rPr lang="zh-CN" altLang="en-US" dirty="0">
                <a:latin typeface="+mj-ea"/>
                <a:ea typeface="+mj-ea"/>
              </a:rPr>
              <a:t>：</a:t>
            </a:r>
            <a:r>
              <a:rPr lang="en-US" altLang="zh-CN" dirty="0">
                <a:latin typeface="+mj-ea"/>
                <a:ea typeface="+mj-ea"/>
              </a:rPr>
              <a:t>9:00:00</a:t>
            </a:r>
            <a:r>
              <a:rPr lang="zh-CN" altLang="en-US" dirty="0">
                <a:latin typeface="+mj-ea"/>
                <a:ea typeface="+mj-ea"/>
              </a:rPr>
              <a:t>’</a:t>
            </a:r>
            <a:endParaRPr lang="en-US" altLang="zh-CN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j-ea"/>
                <a:ea typeface="+mj-ea"/>
              </a:rPr>
              <a:t>VARCHAR</a:t>
            </a:r>
            <a:r>
              <a:rPr lang="zh-CN" altLang="en-US" dirty="0">
                <a:latin typeface="+mj-ea"/>
                <a:ea typeface="+mj-ea"/>
              </a:rPr>
              <a:t>类型：</a:t>
            </a:r>
            <a:r>
              <a:rPr lang="en-US" altLang="zh-CN" dirty="0">
                <a:latin typeface="+mj-ea"/>
                <a:ea typeface="+mj-ea"/>
              </a:rPr>
              <a:t>’VARCHAR(5)’ </a:t>
            </a:r>
            <a:r>
              <a:rPr lang="zh-CN" altLang="en-US" dirty="0">
                <a:latin typeface="+mj-ea"/>
                <a:ea typeface="+mj-ea"/>
              </a:rPr>
              <a:t>长度为</a:t>
            </a:r>
            <a:r>
              <a:rPr lang="en-US" altLang="zh-CN" dirty="0">
                <a:latin typeface="+mj-ea"/>
                <a:ea typeface="+mj-ea"/>
              </a:rPr>
              <a:t>5</a:t>
            </a:r>
            <a:r>
              <a:rPr lang="zh-CN" altLang="en-US" dirty="0">
                <a:latin typeface="+mj-ea"/>
                <a:ea typeface="+mj-ea"/>
              </a:rPr>
              <a:t>；</a:t>
            </a:r>
            <a:endParaRPr lang="en-US" altLang="zh-CN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j-ea"/>
                <a:ea typeface="+mj-ea"/>
              </a:rPr>
              <a:t>DECIMAL</a:t>
            </a:r>
            <a:r>
              <a:rPr lang="zh-CN" altLang="en-US" dirty="0">
                <a:latin typeface="+mj-ea"/>
                <a:ea typeface="+mj-ea"/>
              </a:rPr>
              <a:t>类型：</a:t>
            </a:r>
            <a:r>
              <a:rPr lang="en-US" altLang="zh-CN" dirty="0">
                <a:latin typeface="+mj-ea"/>
                <a:ea typeface="+mj-ea"/>
              </a:rPr>
              <a:t>’decimal(5)’ </a:t>
            </a:r>
            <a:r>
              <a:rPr lang="zh-CN" altLang="en-US" dirty="0">
                <a:latin typeface="+mj-ea"/>
                <a:ea typeface="+mj-ea"/>
              </a:rPr>
              <a:t>限制为</a:t>
            </a:r>
            <a:r>
              <a:rPr lang="en-US" altLang="zh-CN" dirty="0">
                <a:latin typeface="+mj-ea"/>
                <a:ea typeface="+mj-ea"/>
              </a:rPr>
              <a:t>5</a:t>
            </a:r>
            <a:r>
              <a:rPr lang="zh-CN" altLang="en-US" dirty="0">
                <a:latin typeface="+mj-ea"/>
                <a:ea typeface="+mj-ea"/>
              </a:rPr>
              <a:t>位数</a:t>
            </a:r>
            <a:r>
              <a:rPr lang="en-US" altLang="zh-CN" dirty="0">
                <a:latin typeface="+mj-ea"/>
                <a:ea typeface="+mj-ea"/>
              </a:rPr>
              <a:t> 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9B0C009-7990-AB82-1AAC-721F1513E6C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7"/>
          <a:srcRect b="50000"/>
          <a:stretch/>
        </p:blipFill>
        <p:spPr>
          <a:xfrm>
            <a:off x="163065" y="4584390"/>
            <a:ext cx="2196935" cy="227361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D93AFCB-CDDB-A43F-E902-881E6A3E7381}"/>
              </a:ext>
            </a:extLst>
          </p:cNvPr>
          <p:cNvSpPr txBox="1"/>
          <p:nvPr/>
        </p:nvSpPr>
        <p:spPr>
          <a:xfrm>
            <a:off x="6403549" y="1330394"/>
            <a:ext cx="56515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PARSER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文件夹修改内容：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该部分主要实现新数据类型的解析和输入等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PARSER/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scan.l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</a:p>
          <a:p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增加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DATETIME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输入的正则式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F035D1-2A62-698D-FC43-4CE453011B9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450561" y="4070541"/>
            <a:ext cx="6741440" cy="15821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kern="0">
                <a:solidFill>
                  <a:schemeClr val="accent1"/>
                </a:solidFill>
                <a:sym typeface="+mn-ea"/>
              </a:rPr>
              <a:t>创建表支持更多数据类型</a:t>
            </a:r>
            <a:endParaRPr lang="zh-CN" altLang="en-US" kern="0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9548" y="966774"/>
            <a:ext cx="5651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parse.y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</a:p>
          <a:p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实现四种数据类型的输入和输出</a:t>
            </a: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2012125"/>
            <a:ext cx="3072765" cy="18014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121386" y="1975170"/>
            <a:ext cx="2684780" cy="48641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4605" y="4150045"/>
            <a:ext cx="3072765" cy="22961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840182" y="1460820"/>
            <a:ext cx="3746500" cy="53784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515350" y="2012125"/>
            <a:ext cx="3676650" cy="4857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0">
                <a:solidFill>
                  <a:schemeClr val="accent1"/>
                </a:solidFill>
                <a:sym typeface="+mn-ea"/>
              </a:rPr>
              <a:t>创建表支持更多数据类型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z="2135" smtClean="0"/>
              <a:t>4</a:t>
            </a:fld>
            <a:endParaRPr lang="zh-CN" altLang="en-US" sz="2135"/>
          </a:p>
        </p:txBody>
      </p:sp>
      <p:sp>
        <p:nvSpPr>
          <p:cNvPr id="5" name="文本框 4"/>
          <p:cNvSpPr txBox="1"/>
          <p:nvPr/>
        </p:nvSpPr>
        <p:spPr>
          <a:xfrm>
            <a:off x="190005" y="992505"/>
            <a:ext cx="43107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+mj-ea"/>
                <a:sym typeface="+mn-ea"/>
              </a:rPr>
              <a:t>PARSER/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ea"/>
                <a:sym typeface="+mn-ea"/>
              </a:rPr>
              <a:t>nodes.cc</a:t>
            </a: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+mj-ea"/>
                <a:sym typeface="+mn-ea"/>
              </a:rPr>
              <a:t>在指针分配函数，增加四种新的数据类型。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0634" y="1879502"/>
            <a:ext cx="3078950" cy="50099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500748" y="2263775"/>
            <a:ext cx="3422650" cy="3905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962648" y="2263775"/>
            <a:ext cx="3496310" cy="45942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250368" y="1115615"/>
            <a:ext cx="2720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PARSER/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interp.cc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BC025A-3901-71BE-C1ED-670F6C140AAE}"/>
              </a:ext>
            </a:extLst>
          </p:cNvPr>
          <p:cNvSpPr txBox="1"/>
          <p:nvPr/>
        </p:nvSpPr>
        <p:spPr>
          <a:xfrm>
            <a:off x="5504933" y="1680435"/>
            <a:ext cx="6574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完善属性信息转换函数和一些功能函数中新增数据类型的情况。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kern="0">
                <a:solidFill>
                  <a:schemeClr val="accent1"/>
                </a:solidFill>
                <a:sym typeface="+mn-ea"/>
              </a:rPr>
              <a:t>创建表支持更多数据类型</a:t>
            </a:r>
            <a:endParaRPr lang="en-US" altLang="zh-CN" kern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z="2135" smtClean="0"/>
              <a:t>5</a:t>
            </a:fld>
            <a:endParaRPr lang="zh-CN" altLang="en-US" sz="2135"/>
          </a:p>
        </p:txBody>
      </p:sp>
      <p:sp>
        <p:nvSpPr>
          <p:cNvPr id="5" name="文本框 4"/>
          <p:cNvSpPr txBox="1"/>
          <p:nvPr/>
        </p:nvSpPr>
        <p:spPr>
          <a:xfrm>
            <a:off x="218101" y="927277"/>
            <a:ext cx="11185313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>
                <a:latin typeface="微软雅黑" panose="020B0503020204020204" charset="-122"/>
                <a:ea typeface="微软雅黑" panose="020B0503020204020204" charset="-122"/>
              </a:rPr>
              <a:t>SM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文件夹：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该部分是系统管理模块，主要是完善建表时新数据类型的情况</a:t>
            </a:r>
            <a:endParaRPr 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21158" y="2739510"/>
            <a:ext cx="3879850" cy="38798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508380" y="2885495"/>
            <a:ext cx="5067300" cy="187960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7482880" y="1639449"/>
            <a:ext cx="2928297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SM/sm_printer.cc</a:t>
            </a:r>
            <a:endParaRPr lang="en-US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DC89ED-2153-D318-3C3F-05500EB7B790}"/>
              </a:ext>
            </a:extLst>
          </p:cNvPr>
          <p:cNvSpPr txBox="1"/>
          <p:nvPr/>
        </p:nvSpPr>
        <p:spPr>
          <a:xfrm>
            <a:off x="316675" y="1645051"/>
            <a:ext cx="2928296" cy="453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SM/sm_manager.cc</a:t>
            </a:r>
            <a:endParaRPr lang="en-US" altLang="zh-CN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A6AA52-5057-11CF-424D-5BC3BC97D19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7482879" y="2116656"/>
            <a:ext cx="2928297" cy="4173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完善新数据类型的打印。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8F04F7-CAC2-23D2-0C83-947161047A4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08455" y="2116656"/>
            <a:ext cx="2928297" cy="4173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完善新数据类型的加载。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0">
                <a:solidFill>
                  <a:schemeClr val="accent1"/>
                </a:solidFill>
                <a:sym typeface="+mn-ea"/>
              </a:rPr>
              <a:t>创建表支持更多数据类型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z="2135" smtClean="0"/>
              <a:t>6</a:t>
            </a:fld>
            <a:endParaRPr lang="zh-CN" altLang="en-US" sz="2135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68487" y="927014"/>
            <a:ext cx="11185313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查询解析模块</a:t>
            </a:r>
            <a:r>
              <a:rPr lang="en-US" sz="2400" b="1" dirty="0">
                <a:latin typeface="微软雅黑" panose="020B0503020204020204" charset="-122"/>
                <a:ea typeface="微软雅黑" panose="020B0503020204020204" charset="-122"/>
              </a:rPr>
              <a:t>QL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文件夹：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该部分主要完善新类数据的插入等功能。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6200" y="2764860"/>
            <a:ext cx="5626100" cy="36277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270170" y="2563649"/>
            <a:ext cx="5083629" cy="42721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B52762F-5CA4-D0A8-174B-42F67363CDAE}"/>
              </a:ext>
            </a:extLst>
          </p:cNvPr>
          <p:cNvSpPr txBox="1"/>
          <p:nvPr/>
        </p:nvSpPr>
        <p:spPr>
          <a:xfrm>
            <a:off x="168487" y="1500741"/>
            <a:ext cx="30734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+mj-ea"/>
                <a:ea typeface="+mj-ea"/>
              </a:rPr>
              <a:t>QL/ql_manager.cc</a:t>
            </a:r>
            <a:endParaRPr lang="zh-CN" altLang="en-US" sz="2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016F91-A3E3-B49B-732F-085BB2346ED2}"/>
              </a:ext>
            </a:extLst>
          </p:cNvPr>
          <p:cNvSpPr txBox="1"/>
          <p:nvPr/>
        </p:nvSpPr>
        <p:spPr>
          <a:xfrm>
            <a:off x="332509" y="2316680"/>
            <a:ext cx="3859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完善新类型数据的类型匹配函数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1B8296-C076-8B6C-0F9A-A47501AF9C19}"/>
              </a:ext>
            </a:extLst>
          </p:cNvPr>
          <p:cNvSpPr txBox="1"/>
          <p:nvPr/>
        </p:nvSpPr>
        <p:spPr>
          <a:xfrm>
            <a:off x="6905994" y="2080387"/>
            <a:ext cx="3859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完善新类型数据的插入函数（</a:t>
            </a:r>
            <a:r>
              <a:rPr lang="en-US" altLang="zh-CN" dirty="0"/>
              <a:t>Insert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0">
                <a:solidFill>
                  <a:schemeClr val="accent1"/>
                </a:solidFill>
                <a:sym typeface="+mn-ea"/>
              </a:rPr>
              <a:t>创建表支持更多数据类型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z="2135" smtClean="0"/>
              <a:t>7</a:t>
            </a:fld>
            <a:endParaRPr lang="zh-CN" altLang="en-US" sz="2135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91253" y="927277"/>
            <a:ext cx="2915085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QL/sm_manager.cc</a:t>
            </a:r>
            <a:endParaRPr lang="en-US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0960" y="2609562"/>
            <a:ext cx="2826385" cy="3527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919095" y="2610197"/>
            <a:ext cx="2943225" cy="35267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900420" y="2609562"/>
            <a:ext cx="3108325" cy="3527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9107805" y="2608927"/>
            <a:ext cx="3084195" cy="35280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814320" y="1821111"/>
            <a:ext cx="6096000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完善新增数据类型的条件判断函数</a:t>
            </a:r>
            <a:r>
              <a:rPr lang="en-US" altLang="zh-CN" dirty="0"/>
              <a:t>bool </a:t>
            </a:r>
            <a:r>
              <a:rPr lang="en-US" altLang="zh-CN" dirty="0" err="1"/>
              <a:t>checkSatisfy</a:t>
            </a:r>
            <a:r>
              <a:rPr lang="en-US" altLang="zh-CN" dirty="0"/>
              <a:t>().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0">
                <a:solidFill>
                  <a:schemeClr val="accent1"/>
                </a:solidFill>
                <a:sym typeface="+mn-ea"/>
              </a:rPr>
              <a:t>创建表支持更多数据类型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z="2135" smtClean="0"/>
              <a:t>8</a:t>
            </a:fld>
            <a:endParaRPr lang="zh-CN" altLang="en-US" sz="2135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22250" y="1323340"/>
            <a:ext cx="11747500" cy="25908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22250" y="917575"/>
            <a:ext cx="406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测试用例</a:t>
            </a: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2250" y="3914140"/>
            <a:ext cx="5969000" cy="14668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2250" y="5418455"/>
            <a:ext cx="5278120" cy="14763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FF143E0-9474-5545-124D-C4B219B9AFD0}"/>
              </a:ext>
            </a:extLst>
          </p:cNvPr>
          <p:cNvSpPr/>
          <p:nvPr/>
        </p:nvSpPr>
        <p:spPr>
          <a:xfrm>
            <a:off x="222250" y="1317685"/>
            <a:ext cx="11656158" cy="229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842311-5096-C361-2777-1A3E67D3336D}"/>
              </a:ext>
            </a:extLst>
          </p:cNvPr>
          <p:cNvSpPr/>
          <p:nvPr/>
        </p:nvSpPr>
        <p:spPr>
          <a:xfrm>
            <a:off x="76200" y="1885752"/>
            <a:ext cx="11579958" cy="16839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52CB35-7B5A-E7E0-2890-7B5B8F84D583}"/>
              </a:ext>
            </a:extLst>
          </p:cNvPr>
          <p:cNvSpPr/>
          <p:nvPr/>
        </p:nvSpPr>
        <p:spPr>
          <a:xfrm>
            <a:off x="222250" y="6057900"/>
            <a:ext cx="5193812" cy="589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0" dirty="0">
                <a:solidFill>
                  <a:schemeClr val="accent1"/>
                </a:solidFill>
                <a:sym typeface="+mn-ea"/>
              </a:rPr>
              <a:t>支持属性域约束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z="2135" smtClean="0"/>
              <a:t>9</a:t>
            </a:fld>
            <a:endParaRPr lang="zh-CN" altLang="en-US" sz="2135"/>
          </a:p>
        </p:txBody>
      </p:sp>
      <p:sp>
        <p:nvSpPr>
          <p:cNvPr id="11" name="文本框 10"/>
          <p:cNvSpPr txBox="1"/>
          <p:nvPr/>
        </p:nvSpPr>
        <p:spPr>
          <a:xfrm>
            <a:off x="383843" y="3824936"/>
            <a:ext cx="199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redbase.h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文件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6200" y="4701233"/>
            <a:ext cx="2832735" cy="16554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58776" y="2318192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PARSER/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parser.y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546600" y="3081925"/>
            <a:ext cx="4064000" cy="3751647"/>
            <a:chOff x="5280" y="2211"/>
            <a:chExt cx="7720" cy="733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5280" y="2211"/>
              <a:ext cx="7720" cy="733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5542" y="4724"/>
              <a:ext cx="7226" cy="223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>
              <p:custDataLst>
                <p:tags r:id="rId6"/>
              </p:custDataLst>
            </p:nvPr>
          </p:nvSpPr>
          <p:spPr>
            <a:xfrm>
              <a:off x="5542" y="8105"/>
              <a:ext cx="7226" cy="117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8760245" y="3080501"/>
            <a:ext cx="3282950" cy="109220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9030937" y="2292484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PARSER/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scanhelp.h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C7BB6D-C712-D8A3-1446-9732B334D6C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925643"/>
            <a:ext cx="11693313" cy="853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实现两种属性约束：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唯一性约束（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UNIQUE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针对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类型的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CHECK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约束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E42265-7096-2D59-D652-A2A2B27653D1}"/>
              </a:ext>
            </a:extLst>
          </p:cNvPr>
          <p:cNvSpPr txBox="1"/>
          <p:nvPr/>
        </p:nvSpPr>
        <p:spPr>
          <a:xfrm>
            <a:off x="85302" y="1876210"/>
            <a:ext cx="3327807" cy="18955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+mj-ea"/>
                <a:ea typeface="+mj-ea"/>
                <a:cs typeface="微软雅黑" panose="020B0503020204020204" charset="-122"/>
              </a:rPr>
              <a:t>唯一性约束（</a:t>
            </a:r>
            <a:r>
              <a:rPr lang="en-US" altLang="zh-CN" sz="1600" b="1" dirty="0">
                <a:latin typeface="+mj-ea"/>
                <a:ea typeface="+mj-ea"/>
                <a:cs typeface="微软雅黑" panose="020B0503020204020204" charset="-122"/>
              </a:rPr>
              <a:t>UNIQUE</a:t>
            </a:r>
            <a:r>
              <a:rPr lang="zh-CN" altLang="en-US" sz="1600" b="1" dirty="0">
                <a:latin typeface="+mj-ea"/>
                <a:ea typeface="+mj-ea"/>
                <a:cs typeface="微软雅黑" panose="020B0503020204020204" charset="-122"/>
              </a:rPr>
              <a:t>）：</a:t>
            </a:r>
            <a:endParaRPr lang="en-US" altLang="zh-CN" sz="1600" b="1" dirty="0">
              <a:latin typeface="+mj-ea"/>
              <a:ea typeface="+mj-ea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j-ea"/>
                <a:ea typeface="+mj-ea"/>
                <a:cs typeface="微软雅黑" panose="020B0503020204020204" charset="-122"/>
              </a:rPr>
              <a:t>‘</a:t>
            </a:r>
            <a:r>
              <a:rPr lang="en-US" altLang="zh-CN" sz="1600" dirty="0">
                <a:latin typeface="+mj-ea"/>
                <a:ea typeface="+mj-ea"/>
                <a:cs typeface="微软雅黑" panose="020B0503020204020204" charset="-122"/>
              </a:rPr>
              <a:t>a int(10) unique</a:t>
            </a:r>
            <a:r>
              <a:rPr lang="zh-CN" altLang="en-US" sz="1600" dirty="0">
                <a:latin typeface="+mj-ea"/>
                <a:ea typeface="+mj-ea"/>
                <a:cs typeface="微软雅黑" panose="020B0503020204020204" charset="-122"/>
              </a:rPr>
              <a:t>’；</a:t>
            </a:r>
            <a:endParaRPr lang="en-US" altLang="zh-CN" sz="1600" dirty="0">
              <a:latin typeface="+mj-ea"/>
              <a:ea typeface="+mj-ea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CHECK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约束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仅仅实现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类型的最大值约束，‘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 int(10) check(20)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’意味着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最大输入为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71DB86C-C505-7321-695B-1ED056D08328}"/>
              </a:ext>
            </a:extLst>
          </p:cNvPr>
          <p:cNvSpPr txBox="1"/>
          <p:nvPr/>
        </p:nvSpPr>
        <p:spPr>
          <a:xfrm>
            <a:off x="383843" y="4265627"/>
            <a:ext cx="245607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定义新的属性约束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7F14DF7-AF64-6FE7-44E2-BB58DF05B016}"/>
              </a:ext>
            </a:extLst>
          </p:cNvPr>
          <p:cNvSpPr txBox="1"/>
          <p:nvPr/>
        </p:nvSpPr>
        <p:spPr>
          <a:xfrm>
            <a:off x="7702107" y="1366297"/>
            <a:ext cx="238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PARSER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模块文件夹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2E31A48-1FF0-B92B-EA06-61C472E6CEA4}"/>
              </a:ext>
            </a:extLst>
          </p:cNvPr>
          <p:cNvSpPr txBox="1"/>
          <p:nvPr/>
        </p:nvSpPr>
        <p:spPr>
          <a:xfrm>
            <a:off x="6663870" y="1838393"/>
            <a:ext cx="44591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完善新属性约束的输入和解析等操作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8d6cba8-9913-49e8-9990-4f275573e40a"/>
  <p:tag name="COMMONDATA" val="eyJjb3VudCI6MjIsImhkaWQiOiJjOTg5NjcyMjkyZmFlZTJlOGMyZjU3ZjVkMzQ3NWQ3YSIsInVzZXJDb3VudCI6N3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4080,&quot;width&quot;:18500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4311,&quot;width&quot;:13811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4311,&quot;width&quot;:13811}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10暖色调调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454E5F"/>
      </a:accent1>
      <a:accent2>
        <a:srgbClr val="D56D62"/>
      </a:accent2>
      <a:accent3>
        <a:srgbClr val="EFB38F"/>
      </a:accent3>
      <a:accent4>
        <a:srgbClr val="C27C94"/>
      </a:accent4>
      <a:accent5>
        <a:srgbClr val="F2EBE5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华文细黑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115</TotalTime>
  <Words>651</Words>
  <Application>Microsoft Office PowerPoint</Application>
  <PresentationFormat>宽屏</PresentationFormat>
  <Paragraphs>107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华文细黑</vt:lpstr>
      <vt:lpstr>微软雅黑</vt:lpstr>
      <vt:lpstr>Arial</vt:lpstr>
      <vt:lpstr>Calibri Light</vt:lpstr>
      <vt:lpstr>Times New Roman</vt:lpstr>
      <vt:lpstr>Wingdings</vt:lpstr>
      <vt:lpstr>Office 主题</vt:lpstr>
      <vt:lpstr>PowerPoint 演示文稿</vt:lpstr>
      <vt:lpstr>创建表支持更多数据类型</vt:lpstr>
      <vt:lpstr>创建表支持更多数据类型</vt:lpstr>
      <vt:lpstr>创建表支持更多数据类型</vt:lpstr>
      <vt:lpstr>创建表支持更多数据类型</vt:lpstr>
      <vt:lpstr>创建表支持更多数据类型</vt:lpstr>
      <vt:lpstr>创建表支持更多数据类型</vt:lpstr>
      <vt:lpstr>创建表支持更多数据类型</vt:lpstr>
      <vt:lpstr>支持属性域约束</vt:lpstr>
      <vt:lpstr>支持属性域约束</vt:lpstr>
      <vt:lpstr>支持属性域约束</vt:lpstr>
      <vt:lpstr>支持属性域约束</vt:lpstr>
      <vt:lpstr>支持属性域约束</vt:lpstr>
      <vt:lpstr>支持属性域约束</vt:lpstr>
      <vt:lpstr>外键约束</vt:lpstr>
      <vt:lpstr>外键约束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哒哒 熊猫</dc:creator>
  <cp:lastModifiedBy>dell</cp:lastModifiedBy>
  <cp:revision>848</cp:revision>
  <dcterms:created xsi:type="dcterms:W3CDTF">2019-06-21T02:16:00Z</dcterms:created>
  <dcterms:modified xsi:type="dcterms:W3CDTF">2023-06-04T09:56:26Z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KSOTemplateUUID">
    <vt:lpwstr>v1.0_mb_F25ZERhkMeHPXqGdKfsvIg==</vt:lpwstr>
  </property>
  <property fmtid="{D5CDD505-2E9C-101B-9397-08002B2CF9AE}" pid="4" name="ICV">
    <vt:lpwstr>A4AD286BB41D4D2298E0F86D71BBD4E2_13</vt:lpwstr>
  </property>
</Properties>
</file>