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0" autoAdjust="0"/>
    <p:restoredTop sz="94660"/>
  </p:normalViewPr>
  <p:slideViewPr>
    <p:cSldViewPr snapToGrid="0">
      <p:cViewPr>
        <p:scale>
          <a:sx n="100" d="100"/>
          <a:sy n="100" d="100"/>
        </p:scale>
        <p:origin x="10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lnSpc>
                <a:spcPct val="105000"/>
              </a:lnSpc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4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9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2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9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42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65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14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76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3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0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6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2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9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26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2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032F79-2444-414C-BD9E-3A45D15B6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>
              <a:lnSpc>
                <a:spcPct val="95000"/>
              </a:lnSpc>
            </a:pPr>
            <a:r>
              <a:rPr lang="ko-KR" altLang="en-US" sz="5000"/>
              <a:t>자연어처리 분석 방안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3A1EED-2509-4308-AA08-8AFD1B69D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r>
              <a:rPr lang="ko-KR" altLang="en-US"/>
              <a:t>나</a:t>
            </a:r>
            <a:endParaRPr lang="ko-KR" altLang="en-US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6E76EE"/>
          </a:solidFill>
          <a:ln w="38100" cap="rnd">
            <a:solidFill>
              <a:srgbClr val="6E76EE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C32EB-5AD3-F9A0-10E0-EEDC839444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9" r="24909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1970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7806E-239E-48C9-8E86-00106BB7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738E5E-1C68-44FA-94A4-033D8EE99005}"/>
              </a:ext>
            </a:extLst>
          </p:cNvPr>
          <p:cNvSpPr/>
          <p:nvPr/>
        </p:nvSpPr>
        <p:spPr>
          <a:xfrm>
            <a:off x="838200" y="2003128"/>
            <a:ext cx="2289793" cy="139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Contents</a:t>
            </a:r>
          </a:p>
          <a:p>
            <a:pPr algn="ctr"/>
            <a:r>
              <a:rPr lang="en-US" altLang="ko-KR" dirty="0"/>
              <a:t>Crawling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88DDD0-923F-4E27-A743-F627EF3E1385}"/>
              </a:ext>
            </a:extLst>
          </p:cNvPr>
          <p:cNvSpPr/>
          <p:nvPr/>
        </p:nvSpPr>
        <p:spPr>
          <a:xfrm>
            <a:off x="5266930" y="2003128"/>
            <a:ext cx="2673251" cy="139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전처리</a:t>
            </a:r>
            <a:r>
              <a:rPr lang="ko-KR" altLang="en-US" dirty="0"/>
              <a:t> 및 자연어처리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BA189B-DC36-4186-BA78-9101CD1A8E37}"/>
              </a:ext>
            </a:extLst>
          </p:cNvPr>
          <p:cNvCxnSpPr>
            <a:cxnSpLocks/>
          </p:cNvCxnSpPr>
          <p:nvPr/>
        </p:nvCxnSpPr>
        <p:spPr>
          <a:xfrm>
            <a:off x="3377302" y="2741460"/>
            <a:ext cx="15298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E648E7-16DB-4C4D-9696-BE510AC770A0}"/>
              </a:ext>
            </a:extLst>
          </p:cNvPr>
          <p:cNvSpPr/>
          <p:nvPr/>
        </p:nvSpPr>
        <p:spPr>
          <a:xfrm>
            <a:off x="838200" y="4903347"/>
            <a:ext cx="2673251" cy="139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본문 제외 특수 기호</a:t>
            </a:r>
            <a:r>
              <a:rPr lang="en-US" altLang="ko-KR" sz="1600" dirty="0"/>
              <a:t> </a:t>
            </a:r>
            <a:r>
              <a:rPr lang="ko-KR" altLang="en-US" sz="1600" dirty="0"/>
              <a:t>제거</a:t>
            </a:r>
            <a:br>
              <a:rPr lang="en-US" altLang="ko-KR" sz="16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기자 이름</a:t>
            </a:r>
            <a:r>
              <a:rPr lang="en-US" altLang="ko-KR" sz="1400" dirty="0"/>
              <a:t>, </a:t>
            </a:r>
            <a:r>
              <a:rPr lang="ko-KR" altLang="en-US" sz="1400" dirty="0"/>
              <a:t>날짜</a:t>
            </a:r>
            <a:r>
              <a:rPr lang="en-US" altLang="ko-KR" sz="1400" dirty="0"/>
              <a:t>, </a:t>
            </a:r>
            <a:r>
              <a:rPr lang="ko-KR" altLang="en-US" sz="1400" dirty="0"/>
              <a:t>광고 등</a:t>
            </a:r>
            <a:r>
              <a:rPr lang="en-US" altLang="ko-KR" sz="1400" dirty="0"/>
              <a:t>)</a:t>
            </a:r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19A601-955A-42A1-96D9-47C391FA3C29}"/>
              </a:ext>
            </a:extLst>
          </p:cNvPr>
          <p:cNvSpPr/>
          <p:nvPr/>
        </p:nvSpPr>
        <p:spPr>
          <a:xfrm>
            <a:off x="4537096" y="4903347"/>
            <a:ext cx="2673251" cy="139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비어 있는 내용 제거</a:t>
            </a:r>
            <a:endParaRPr lang="en-US" altLang="ko-KR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 err="1"/>
              <a:t>크롤링이</a:t>
            </a:r>
            <a:r>
              <a:rPr lang="ko-KR" altLang="en-US" sz="1200" dirty="0"/>
              <a:t> 안된 뉴스</a:t>
            </a:r>
            <a:r>
              <a:rPr lang="en-US" altLang="ko-KR" sz="1200" dirty="0"/>
              <a:t>, </a:t>
            </a:r>
            <a:r>
              <a:rPr lang="ko-KR" altLang="en-US" sz="1200" dirty="0"/>
              <a:t>본문이 </a:t>
            </a:r>
            <a:r>
              <a:rPr lang="ko-KR" altLang="en-US" sz="1200" dirty="0" err="1"/>
              <a:t>크롤링</a:t>
            </a:r>
            <a:r>
              <a:rPr lang="ko-KR" altLang="en-US" sz="1200" dirty="0"/>
              <a:t> 되지 않은 뉴스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EB934B-948C-413E-8EC6-2967E8757C09}"/>
              </a:ext>
            </a:extLst>
          </p:cNvPr>
          <p:cNvSpPr/>
          <p:nvPr/>
        </p:nvSpPr>
        <p:spPr>
          <a:xfrm>
            <a:off x="8817570" y="4903347"/>
            <a:ext cx="2673251" cy="139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뉴스 요약 및 감성분석</a:t>
            </a:r>
            <a:br>
              <a:rPr lang="en-US" altLang="ko-KR" dirty="0"/>
            </a:br>
            <a:r>
              <a:rPr lang="en-US" altLang="ko-KR" sz="1200" dirty="0"/>
              <a:t>(</a:t>
            </a:r>
            <a:r>
              <a:rPr lang="ko-KR" altLang="en-US" sz="1200" dirty="0"/>
              <a:t>요약 후 감성분석을 통한 수치화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1D5ABE0-7CA4-4265-8FF2-198AAB42D15A}"/>
              </a:ext>
            </a:extLst>
          </p:cNvPr>
          <p:cNvCxnSpPr>
            <a:cxnSpLocks/>
          </p:cNvCxnSpPr>
          <p:nvPr/>
        </p:nvCxnSpPr>
        <p:spPr>
          <a:xfrm flipH="1">
            <a:off x="2232521" y="3516734"/>
            <a:ext cx="4245479" cy="12435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EF257B5-5F4C-4848-BABC-E939C18FA98B}"/>
              </a:ext>
            </a:extLst>
          </p:cNvPr>
          <p:cNvCxnSpPr>
            <a:cxnSpLocks/>
          </p:cNvCxnSpPr>
          <p:nvPr/>
        </p:nvCxnSpPr>
        <p:spPr>
          <a:xfrm flipH="1">
            <a:off x="5873721" y="3516734"/>
            <a:ext cx="604279" cy="12435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02856FE-0837-4C72-B748-A02BFECC9DAA}"/>
              </a:ext>
            </a:extLst>
          </p:cNvPr>
          <p:cNvCxnSpPr>
            <a:cxnSpLocks/>
          </p:cNvCxnSpPr>
          <p:nvPr/>
        </p:nvCxnSpPr>
        <p:spPr>
          <a:xfrm>
            <a:off x="6478000" y="3516734"/>
            <a:ext cx="3676195" cy="12642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654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A1909-0F29-4A9A-8629-94912679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13ECDE-A45C-419E-816A-90AD9B419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키워드에 따른 동향 파악</a:t>
            </a:r>
            <a:endParaRPr lang="en-US" altLang="ko-KR" dirty="0"/>
          </a:p>
          <a:p>
            <a:r>
              <a:rPr lang="ko-KR" altLang="en-US" dirty="0"/>
              <a:t>타 분야와의 연관성 파악</a:t>
            </a:r>
            <a:endParaRPr lang="en-US" altLang="ko-KR" dirty="0"/>
          </a:p>
          <a:p>
            <a:r>
              <a:rPr lang="ko-KR" altLang="en-US" dirty="0"/>
              <a:t>타 분야와의 접목을 통한 포트폴리오 구성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261205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8E8E2"/>
      </a:lt2>
      <a:accent1>
        <a:srgbClr val="6E76EE"/>
      </a:accent1>
      <a:accent2>
        <a:srgbClr val="4E9AEB"/>
      </a:accent2>
      <a:accent3>
        <a:srgbClr val="2EB4C3"/>
      </a:accent3>
      <a:accent4>
        <a:srgbClr val="35B78E"/>
      </a:accent4>
      <a:accent5>
        <a:srgbClr val="30BB55"/>
      </a:accent5>
      <a:accent6>
        <a:srgbClr val="47BB32"/>
      </a:accent6>
      <a:hlink>
        <a:srgbClr val="888452"/>
      </a:hlink>
      <a:folHlink>
        <a:srgbClr val="7F7F7F"/>
      </a:folHlink>
    </a:clrScheme>
    <a:fontScheme name="Custom 2">
      <a:majorFont>
        <a:latin typeface="Malgun Gothic Semilight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4628</TotalTime>
  <Words>68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Malgun Gothic Semilight</vt:lpstr>
      <vt:lpstr>Arial</vt:lpstr>
      <vt:lpstr>SketchyVTI</vt:lpstr>
      <vt:lpstr>자연어처리 분석 방안</vt:lpstr>
      <vt:lpstr>Process</vt:lpstr>
      <vt:lpstr>기대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자연어처리 분석 방안</dc:title>
  <dc:creator>윤현준</dc:creator>
  <cp:lastModifiedBy>윤현준</cp:lastModifiedBy>
  <cp:revision>15</cp:revision>
  <dcterms:created xsi:type="dcterms:W3CDTF">2022-04-01T05:44:52Z</dcterms:created>
  <dcterms:modified xsi:type="dcterms:W3CDTF">2022-04-04T10:53:11Z</dcterms:modified>
</cp:coreProperties>
</file>