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창환" userId="e7bece8d-0b00-46eb-a3f5-00c7562d57af" providerId="ADAL" clId="{1D185AE2-2488-4666-B60E-552A758BAD94}"/>
    <pc:docChg chg="undo custSel modSld">
      <pc:chgData name="최창환" userId="e7bece8d-0b00-46eb-a3f5-00c7562d57af" providerId="ADAL" clId="{1D185AE2-2488-4666-B60E-552A758BAD94}" dt="2022-05-30T07:16:23.568" v="136" actId="14100"/>
      <pc:docMkLst>
        <pc:docMk/>
      </pc:docMkLst>
      <pc:sldChg chg="modSp mod">
        <pc:chgData name="최창환" userId="e7bece8d-0b00-46eb-a3f5-00c7562d57af" providerId="ADAL" clId="{1D185AE2-2488-4666-B60E-552A758BAD94}" dt="2022-05-29T10:15:59.845" v="59" actId="1035"/>
        <pc:sldMkLst>
          <pc:docMk/>
          <pc:sldMk cId="0" sldId="256"/>
        </pc:sldMkLst>
        <pc:spChg chg="mod">
          <ac:chgData name="최창환" userId="e7bece8d-0b00-46eb-a3f5-00c7562d57af" providerId="ADAL" clId="{1D185AE2-2488-4666-B60E-552A758BAD94}" dt="2022-05-29T10:15:45.350" v="56" actId="2711"/>
          <ac:spMkLst>
            <pc:docMk/>
            <pc:sldMk cId="0" sldId="256"/>
            <ac:spMk id="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45.350" v="56" actId="2711"/>
          <ac:spMkLst>
            <pc:docMk/>
            <pc:sldMk cId="0" sldId="256"/>
            <ac:spMk id="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59.845" v="59" actId="1035"/>
          <ac:spMkLst>
            <pc:docMk/>
            <pc:sldMk cId="0" sldId="256"/>
            <ac:spMk id="1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45.350" v="56" actId="2711"/>
          <ac:spMkLst>
            <pc:docMk/>
            <pc:sldMk cId="0" sldId="256"/>
            <ac:spMk id="14" creationId="{00000000-0000-0000-0000-000000000000}"/>
          </ac:spMkLst>
        </pc:spChg>
        <pc:grpChg chg="mod">
          <ac:chgData name="최창환" userId="e7bece8d-0b00-46eb-a3f5-00c7562d57af" providerId="ADAL" clId="{1D185AE2-2488-4666-B60E-552A758BAD94}" dt="2022-05-29T10:12:35.572" v="32" actId="1076"/>
          <ac:grpSpMkLst>
            <pc:docMk/>
            <pc:sldMk cId="0" sldId="256"/>
            <ac:grpSpMk id="1004" creationId="{00000000-0000-0000-0000-000000000000}"/>
          </ac:grpSpMkLst>
        </pc:grpChg>
      </pc:sldChg>
      <pc:sldChg chg="modSp mod">
        <pc:chgData name="최창환" userId="e7bece8d-0b00-46eb-a3f5-00c7562d57af" providerId="ADAL" clId="{1D185AE2-2488-4666-B60E-552A758BAD94}" dt="2022-05-29T10:16:16.894" v="61" actId="113"/>
        <pc:sldMkLst>
          <pc:docMk/>
          <pc:sldMk cId="0" sldId="257"/>
        </pc:sldMkLst>
        <pc:spChg chg="mod">
          <ac:chgData name="최창환" userId="e7bece8d-0b00-46eb-a3f5-00c7562d57af" providerId="ADAL" clId="{1D185AE2-2488-4666-B60E-552A758BAD94}" dt="2022-05-29T10:16:16.894" v="61" actId="113"/>
          <ac:spMkLst>
            <pc:docMk/>
            <pc:sldMk cId="0" sldId="257"/>
            <ac:spMk id="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7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8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16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17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2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2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26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3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3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32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29T10:13:46.213" v="38" actId="2711"/>
        <pc:sldMkLst>
          <pc:docMk/>
          <pc:sldMk cId="0" sldId="258"/>
        </pc:sldMkLst>
        <pc:spChg chg="mod">
          <ac:chgData name="최창환" userId="e7bece8d-0b00-46eb-a3f5-00c7562d57af" providerId="ADAL" clId="{1D185AE2-2488-4666-B60E-552A758BAD94}" dt="2022-05-29T10:13:46.213" v="38" actId="2711"/>
          <ac:spMkLst>
            <pc:docMk/>
            <pc:sldMk cId="0" sldId="258"/>
            <ac:spMk id="15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29T10:14:56.109" v="53" actId="255"/>
        <pc:sldMkLst>
          <pc:docMk/>
          <pc:sldMk cId="0" sldId="259"/>
        </pc:sldMkLst>
        <pc:spChg chg="mod">
          <ac:chgData name="최창환" userId="e7bece8d-0b00-46eb-a3f5-00c7562d57af" providerId="ADAL" clId="{1D185AE2-2488-4666-B60E-552A758BAD94}" dt="2022-05-29T10:14:56.109" v="53" actId="255"/>
          <ac:spMkLst>
            <pc:docMk/>
            <pc:sldMk cId="0" sldId="259"/>
            <ac:spMk id="12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29T10:15:28.119" v="55" actId="2711"/>
        <pc:sldMkLst>
          <pc:docMk/>
          <pc:sldMk cId="0" sldId="260"/>
        </pc:sldMkLst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20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29T10:16:51.029" v="65" actId="1076"/>
        <pc:sldMkLst>
          <pc:docMk/>
          <pc:sldMk cId="0" sldId="261"/>
        </pc:sldMkLst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1.029" v="65" actId="1076"/>
          <ac:spMkLst>
            <pc:docMk/>
            <pc:sldMk cId="0" sldId="261"/>
            <ac:spMk id="1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46.826" v="64" actId="2710"/>
          <ac:spMkLst>
            <pc:docMk/>
            <pc:sldMk cId="0" sldId="261"/>
            <ac:spMk id="2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24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29T10:16:57.531" v="66" actId="2711"/>
        <pc:sldMkLst>
          <pc:docMk/>
          <pc:sldMk cId="0" sldId="262"/>
        </pc:sldMkLst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22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5-29T10:17:07.396" v="67" actId="2711"/>
        <pc:sldMkLst>
          <pc:docMk/>
          <pc:sldMk cId="0" sldId="263"/>
        </pc:sldMkLst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25" creationId="{00000000-0000-0000-0000-000000000000}"/>
          </ac:spMkLst>
        </pc:spChg>
      </pc:sldChg>
      <pc:sldChg chg="addSp delSp modSp mod modTransition delAnim modAnim">
        <pc:chgData name="최창환" userId="e7bece8d-0b00-46eb-a3f5-00c7562d57af" providerId="ADAL" clId="{1D185AE2-2488-4666-B60E-552A758BAD94}" dt="2022-05-30T07:16:23.568" v="136" actId="14100"/>
        <pc:sldMkLst>
          <pc:docMk/>
          <pc:sldMk cId="0" sldId="264"/>
        </pc:sldMkLst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12" creationId="{00000000-0000-0000-0000-000000000000}"/>
          </ac:spMkLst>
        </pc:spChg>
        <pc:spChg chg="add mod">
          <ac:chgData name="최창환" userId="e7bece8d-0b00-46eb-a3f5-00c7562d57af" providerId="ADAL" clId="{1D185AE2-2488-4666-B60E-552A758BAD94}" dt="2022-05-30T07:16:23.568" v="136" actId="14100"/>
          <ac:spMkLst>
            <pc:docMk/>
            <pc:sldMk cId="0" sldId="264"/>
            <ac:spMk id="18" creationId="{921111A5-93C0-2231-5C2E-F0455DE51A1F}"/>
          </ac:spMkLst>
        </pc:spChg>
        <pc:spChg chg="add del mod">
          <ac:chgData name="최창환" userId="e7bece8d-0b00-46eb-a3f5-00c7562d57af" providerId="ADAL" clId="{1D185AE2-2488-4666-B60E-552A758BAD94}" dt="2022-05-30T07:02:49.465" v="123" actId="478"/>
          <ac:spMkLst>
            <pc:docMk/>
            <pc:sldMk cId="0" sldId="264"/>
            <ac:spMk id="19" creationId="{4ED3E567-CC04-E25B-0123-D164C71F3EF3}"/>
          </ac:spMkLst>
        </pc:spChg>
        <pc:picChg chg="add del mod">
          <ac:chgData name="최창환" userId="e7bece8d-0b00-46eb-a3f5-00c7562d57af" providerId="ADAL" clId="{1D185AE2-2488-4666-B60E-552A758BAD94}" dt="2022-05-30T06:49:00.966" v="93" actId="478"/>
          <ac:picMkLst>
            <pc:docMk/>
            <pc:sldMk cId="0" sldId="264"/>
            <ac:picMk id="2" creationId="{802C80E9-77FA-9157-16B6-6C9949A10CCD}"/>
          </ac:picMkLst>
        </pc:picChg>
        <pc:picChg chg="add del mod">
          <ac:chgData name="최창환" userId="e7bece8d-0b00-46eb-a3f5-00c7562d57af" providerId="ADAL" clId="{1D185AE2-2488-4666-B60E-552A758BAD94}" dt="2022-05-30T06:54:55.941" v="100" actId="478"/>
          <ac:picMkLst>
            <pc:docMk/>
            <pc:sldMk cId="0" sldId="264"/>
            <ac:picMk id="6" creationId="{33CDC40E-EE52-EF04-ABF5-3C58BF2B96E7}"/>
          </ac:picMkLst>
        </pc:picChg>
        <pc:picChg chg="add del mod">
          <ac:chgData name="최창환" userId="e7bece8d-0b00-46eb-a3f5-00c7562d57af" providerId="ADAL" clId="{1D185AE2-2488-4666-B60E-552A758BAD94}" dt="2022-05-30T07:04:21.687" v="127" actId="478"/>
          <ac:picMkLst>
            <pc:docMk/>
            <pc:sldMk cId="0" sldId="264"/>
            <ac:picMk id="8" creationId="{4DC96E1B-F63E-9273-4D8D-8FF5111B3B52}"/>
          </ac:picMkLst>
        </pc:picChg>
        <pc:picChg chg="add del mod">
          <ac:chgData name="최창환" userId="e7bece8d-0b00-46eb-a3f5-00c7562d57af" providerId="ADAL" clId="{1D185AE2-2488-4666-B60E-552A758BAD94}" dt="2022-05-30T07:02:13.251" v="116" actId="478"/>
          <ac:picMkLst>
            <pc:docMk/>
            <pc:sldMk cId="0" sldId="264"/>
            <ac:picMk id="13" creationId="{F66050B4-15D6-CAAF-52B0-B6312A854A6E}"/>
          </ac:picMkLst>
        </pc:picChg>
        <pc:picChg chg="add del mod">
          <ac:chgData name="최창환" userId="e7bece8d-0b00-46eb-a3f5-00c7562d57af" providerId="ADAL" clId="{1D185AE2-2488-4666-B60E-552A758BAD94}" dt="2022-05-30T07:02:34.896" v="120" actId="478"/>
          <ac:picMkLst>
            <pc:docMk/>
            <pc:sldMk cId="0" sldId="264"/>
            <ac:picMk id="14" creationId="{7B742BB1-A7A2-9B1F-C6FB-8F43E9F9C87E}"/>
          </ac:picMkLst>
        </pc:picChg>
        <pc:picChg chg="add del mod">
          <ac:chgData name="최창환" userId="e7bece8d-0b00-46eb-a3f5-00c7562d57af" providerId="ADAL" clId="{1D185AE2-2488-4666-B60E-552A758BAD94}" dt="2022-05-30T07:00:04.403" v="104" actId="478"/>
          <ac:picMkLst>
            <pc:docMk/>
            <pc:sldMk cId="0" sldId="264"/>
            <ac:picMk id="15" creationId="{2BEFDF20-482F-0A8C-0ADB-52C41768BBA6}"/>
          </ac:picMkLst>
        </pc:picChg>
        <pc:picChg chg="add del mod">
          <ac:chgData name="최창환" userId="e7bece8d-0b00-46eb-a3f5-00c7562d57af" providerId="ADAL" clId="{1D185AE2-2488-4666-B60E-552A758BAD94}" dt="2022-05-30T07:03:51.675" v="126" actId="478"/>
          <ac:picMkLst>
            <pc:docMk/>
            <pc:sldMk cId="0" sldId="264"/>
            <ac:picMk id="17" creationId="{364DD5FE-DEFE-4342-1935-9C5EEC39E4EC}"/>
          </ac:picMkLst>
        </pc:picChg>
      </pc:sldChg>
      <pc:sldChg chg="modSp mod">
        <pc:chgData name="최창환" userId="e7bece8d-0b00-46eb-a3f5-00c7562d57af" providerId="ADAL" clId="{1D185AE2-2488-4666-B60E-552A758BAD94}" dt="2022-05-29T10:17:36.403" v="78" actId="1076"/>
        <pc:sldMkLst>
          <pc:docMk/>
          <pc:sldMk cId="0" sldId="265"/>
        </pc:sldMkLst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4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8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1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14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21" creationId="{00000000-0000-0000-0000-000000000000}"/>
          </ac:spMkLst>
        </pc:spChg>
        <pc:grpChg chg="mod">
          <ac:chgData name="최창환" userId="e7bece8d-0b00-46eb-a3f5-00c7562d57af" providerId="ADAL" clId="{1D185AE2-2488-4666-B60E-552A758BAD94}" dt="2022-05-29T10:17:36.403" v="78" actId="1076"/>
          <ac:grpSpMkLst>
            <pc:docMk/>
            <pc:sldMk cId="0" sldId="265"/>
            <ac:grpSpMk id="1003" creationId="{00000000-0000-0000-0000-000000000000}"/>
          </ac:grpSpMkLst>
        </pc:grpChg>
        <pc:grpChg chg="mod">
          <ac:chgData name="최창환" userId="e7bece8d-0b00-46eb-a3f5-00c7562d57af" providerId="ADAL" clId="{1D185AE2-2488-4666-B60E-552A758BAD94}" dt="2022-05-29T10:17:34.929" v="77" actId="1076"/>
          <ac:grpSpMkLst>
            <pc:docMk/>
            <pc:sldMk cId="0" sldId="265"/>
            <ac:grpSpMk id="1004" creationId="{00000000-0000-0000-0000-000000000000}"/>
          </ac:grpSpMkLst>
        </pc:grpChg>
      </pc:sldChg>
      <pc:sldChg chg="delSp modSp mod">
        <pc:chgData name="최창환" userId="e7bece8d-0b00-46eb-a3f5-00c7562d57af" providerId="ADAL" clId="{1D185AE2-2488-4666-B60E-552A758BAD94}" dt="2022-05-29T10:17:50.246" v="81" actId="478"/>
        <pc:sldMkLst>
          <pc:docMk/>
          <pc:sldMk cId="0" sldId="266"/>
        </pc:sldMkLst>
        <pc:spChg chg="mod">
          <ac:chgData name="최창환" userId="e7bece8d-0b00-46eb-a3f5-00c7562d57af" providerId="ADAL" clId="{1D185AE2-2488-4666-B60E-552A758BAD94}" dt="2022-05-29T10:17:47.830" v="80" actId="2711"/>
          <ac:spMkLst>
            <pc:docMk/>
            <pc:sldMk cId="0" sldId="266"/>
            <ac:spMk id="2" creationId="{00000000-0000-0000-0000-000000000000}"/>
          </ac:spMkLst>
        </pc:spChg>
        <pc:spChg chg="del mod">
          <ac:chgData name="최창환" userId="e7bece8d-0b00-46eb-a3f5-00c7562d57af" providerId="ADAL" clId="{1D185AE2-2488-4666-B60E-552A758BAD94}" dt="2022-05-29T10:17:50.246" v="81" actId="478"/>
          <ac:spMkLst>
            <pc:docMk/>
            <pc:sldMk cId="0" sldId="266"/>
            <ac:spMk id="9" creationId="{00000000-0000-0000-0000-000000000000}"/>
          </ac:spMkLst>
        </pc:spChg>
      </pc:sldChg>
      <pc:sldChg chg="addSp delSp modSp mod">
        <pc:chgData name="최창환" userId="e7bece8d-0b00-46eb-a3f5-00c7562d57af" providerId="ADAL" clId="{1D185AE2-2488-4666-B60E-552A758BAD94}" dt="2022-05-29T10:18:01.899" v="85" actId="478"/>
        <pc:sldMkLst>
          <pc:docMk/>
          <pc:sldMk cId="0" sldId="267"/>
        </pc:sldMkLst>
        <pc:spChg chg="add del">
          <ac:chgData name="최창환" userId="e7bece8d-0b00-46eb-a3f5-00c7562d57af" providerId="ADAL" clId="{1D185AE2-2488-4666-B60E-552A758BAD94}" dt="2022-05-29T10:18:01.899" v="85" actId="478"/>
          <ac:spMkLst>
            <pc:docMk/>
            <pc:sldMk cId="0" sldId="267"/>
            <ac:spMk id="2" creationId="{00000000-0000-0000-0000-000000000000}"/>
          </ac:spMkLst>
        </pc:spChg>
        <pc:spChg chg="add del mod">
          <ac:chgData name="최창환" userId="e7bece8d-0b00-46eb-a3f5-00c7562d57af" providerId="ADAL" clId="{1D185AE2-2488-4666-B60E-552A758BAD94}" dt="2022-05-29T10:18:00.523" v="84" actId="478"/>
          <ac:spMkLst>
            <pc:docMk/>
            <pc:sldMk cId="0" sldId="26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979152" y="4206815"/>
            <a:ext cx="21021391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600" b="1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9952" y="5380147"/>
            <a:ext cx="1392070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종합프로젝트 I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618190" y="5468782"/>
            <a:ext cx="8039751" cy="493714"/>
            <a:chOff x="4618190" y="5468782"/>
            <a:chExt cx="8039751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8190" y="5468782"/>
              <a:ext cx="8039751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136" y="9309669"/>
            <a:ext cx="363985" cy="363985"/>
            <a:chOff x="628136" y="9309669"/>
            <a:chExt cx="363985" cy="3639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9309669"/>
              <a:ext cx="363985" cy="3639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136" y="646542"/>
            <a:ext cx="363985" cy="363985"/>
            <a:chOff x="628136" y="646542"/>
            <a:chExt cx="363985" cy="3639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646542"/>
              <a:ext cx="363985" cy="36398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 rot="-16200000">
            <a:off x="-2208027" y="7903463"/>
            <a:ext cx="601088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종합프로젝트 I (버스커버스커_버스정보알리미)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90993" y="7119333"/>
            <a:ext cx="5101468" cy="16996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1876003 이태환</a:t>
            </a:r>
          </a:p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1976010 김하윤</a:t>
            </a:r>
          </a:p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2123405 최창환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353800" y="7452787"/>
            <a:ext cx="2330792" cy="1125757"/>
            <a:chOff x="11025027" y="7456153"/>
            <a:chExt cx="2330792" cy="11257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25027" y="7456153"/>
              <a:ext cx="2330792" cy="11257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628169" y="2098059"/>
            <a:ext cx="11289563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개발을 하면서 어려웠던 점.</a:t>
            </a:r>
          </a:p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7210" y="3098467"/>
            <a:ext cx="16009923" cy="2680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키트를 제작하기로 했지만, 제작 비용의 문제로 인해 만들지 못함.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디버깅 시간이 오래 걸리는 문제로 인해 개발을 진행하는 시간이 오래 걸림.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데이터를 동적으로 불러오는 과정을 진행하지 못함. (</a:t>
            </a:r>
            <a:r>
              <a:rPr lang="en-US" sz="2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하드코딩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725" y="5299277"/>
            <a:ext cx="6191362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전체적인 소감</a:t>
            </a:r>
          </a:p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결론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4392631" y="6393941"/>
            <a:ext cx="2395903" cy="2157127"/>
            <a:chOff x="14789940" y="2904056"/>
            <a:chExt cx="2395903" cy="215712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89940" y="2904056"/>
              <a:ext cx="2395903" cy="21571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597824" y="2810755"/>
            <a:ext cx="1985518" cy="2439515"/>
            <a:chOff x="12430632" y="2703342"/>
            <a:chExt cx="1985518" cy="243951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30632" y="2703342"/>
              <a:ext cx="1985518" cy="243951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597210" y="6349552"/>
            <a:ext cx="13414190" cy="3234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아두이노를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이용해 개발 프로젝트를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진행하면서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임베디드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소프트웨어 개발자의 고충을 알게되는 간접적인 경험을 해볼 수 있었음.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(C++ 코드 난이도(상), 라이브러리(부족), 기술문서 전부 영어)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아두이노 개발 환경에 익숙하지 못해 원래 프로젝트 목표 구현을 실패한 것이 아쉽다.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1370" y="4102086"/>
            <a:ext cx="12002981" cy="13542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200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Thank you!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956770" y="5415275"/>
            <a:ext cx="6372173" cy="493714"/>
            <a:chOff x="5956770" y="5415275"/>
            <a:chExt cx="6372173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6770" y="5415275"/>
              <a:ext cx="6372173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28944" y="4936710"/>
            <a:ext cx="719110" cy="798125"/>
            <a:chOff x="12328944" y="4936710"/>
            <a:chExt cx="719110" cy="79812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8944" y="4936710"/>
              <a:ext cx="719110" cy="7981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63434" y="1281976"/>
            <a:ext cx="23338269" cy="6955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참고 자료</a:t>
            </a:r>
          </a:p>
          <a:p>
            <a:endParaRPr lang="en-US" sz="4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https://www.data.go.kr/tcs/dss/selectApiDataDetailView.do?publicDataPk=15080666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https://www.data.go.kr/tcs/dss/selectApiDataDetailView.do?publicDataPk=15080346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https://www.weather.go.kr/w/index.do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https://bota.tistory.com/1469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https://blog.naver.com/geniusus/221799048747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https://blog.naver.com/PostView.naver?isHttpsRedirect=true&amp;blogId=twophase&amp;logNo=220730309094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https://www.youtube.com/channel/UCV68qKnBcZ-LR5hWnzCRf_A/search?query=%EC%9B%B9 </a:t>
            </a:r>
          </a:p>
          <a:p>
            <a:pPr>
              <a:lnSpc>
                <a:spcPct val="150000"/>
              </a:lnSpc>
            </a:pPr>
            <a:r>
              <a:rPr lang="en-US" sz="2400" b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https://github.com/kdi6033/arduino/tree/master/1-36-Arduino%2BHtml </a:t>
            </a:r>
          </a:p>
          <a:p>
            <a:endParaRPr lang="en-US" sz="2200" b="1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sz="2200" b="1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4406" y="908999"/>
            <a:ext cx="2635353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900" b="1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목차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9772" y="6012911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소개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345435" y="2820127"/>
            <a:ext cx="2282669" cy="2735570"/>
            <a:chOff x="4345435" y="2820127"/>
            <a:chExt cx="2282669" cy="27355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5435" y="2820127"/>
              <a:ext cx="2282669" cy="273557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607838" y="3730839"/>
            <a:ext cx="175786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0894" y="4067401"/>
            <a:ext cx="1691753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028266" y="6342743"/>
            <a:ext cx="2917009" cy="326400"/>
            <a:chOff x="4028266" y="6342743"/>
            <a:chExt cx="2917009" cy="3264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8266" y="6342743"/>
              <a:ext cx="2917009" cy="3264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385772" y="5961549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7941429" y="2768763"/>
            <a:ext cx="2282669" cy="2735570"/>
            <a:chOff x="7941429" y="2768763"/>
            <a:chExt cx="2282669" cy="27355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1429" y="2768763"/>
              <a:ext cx="2282669" cy="273557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203831" y="3679475"/>
            <a:ext cx="175786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95218" y="4016036"/>
            <a:ext cx="1970340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7627451" y="6291379"/>
            <a:ext cx="2910624" cy="326400"/>
            <a:chOff x="7627451" y="6291379"/>
            <a:chExt cx="2910624" cy="32640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7451" y="6291379"/>
              <a:ext cx="2910624" cy="3264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0101953" y="5910178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결론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1657607" y="2717398"/>
            <a:ext cx="2282669" cy="2735570"/>
            <a:chOff x="11657607" y="2717398"/>
            <a:chExt cx="2282669" cy="273557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57607" y="2717398"/>
              <a:ext cx="2282669" cy="273557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1920009" y="3628111"/>
            <a:ext cx="175786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825779" y="3964672"/>
            <a:ext cx="1941184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1340437" y="6240014"/>
            <a:ext cx="2917009" cy="326400"/>
            <a:chOff x="11340437" y="6240014"/>
            <a:chExt cx="2917009" cy="32640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40437" y="6240014"/>
              <a:ext cx="2917009" cy="32640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445859" y="6919610"/>
            <a:ext cx="5393990" cy="2337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아두이노 회로 설계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API 데이터 파싱 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웹 서버 연동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디스플레이 출력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89772" y="6919614"/>
            <a:ext cx="5393990" cy="11837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프로젝트 목표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기대효과 &amp; 활용방안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101953" y="6919616"/>
            <a:ext cx="5393990" cy="11837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프로젝트 실행 결과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아쉬웠던 점 &amp; 느낀점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6617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프로젝트 소개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532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PART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23959" y="846012"/>
            <a:ext cx="637080" cy="721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4348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GPS를 이용한 실시간 버스정보알리미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964465" y="2265905"/>
            <a:ext cx="2820895" cy="2146333"/>
            <a:chOff x="12964465" y="2265905"/>
            <a:chExt cx="2820895" cy="214633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4465" y="2265905"/>
              <a:ext cx="2820895" cy="214633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72302" y="1902279"/>
            <a:ext cx="13857143" cy="77559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목표</a:t>
            </a:r>
          </a:p>
          <a:p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버스정보포털에 공공데이터를 가공하여 사용자가 직관적으로 </a:t>
            </a: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이해할 수 있도록하는 버스정보시스템을 구현한다.</a:t>
            </a:r>
          </a:p>
          <a:p>
            <a:pPr>
              <a:lnSpc>
                <a:spcPct val="150000"/>
              </a:lnSpc>
            </a:pPr>
            <a:endParaRPr lang="en-US" sz="2800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아두이노(12E)와, OLED모듈, WIFI모듈을 이용하여 회로도를 </a:t>
            </a: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구성하고 실시간 버스정보를 받아오는 시스템을 구성한다.</a:t>
            </a:r>
          </a:p>
          <a:p>
            <a:pPr>
              <a:lnSpc>
                <a:spcPct val="150000"/>
              </a:lnSpc>
            </a:pPr>
            <a:endParaRPr lang="en-US" sz="2800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아두이노로부터 받아온 데이터를 파싱하는 작업을 구현하고 </a:t>
            </a: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웹페이지 상에 간략한 정보를 보여주는 탭을 구성한다.</a:t>
            </a:r>
          </a:p>
          <a:p>
            <a:pPr>
              <a:lnSpc>
                <a:spcPct val="150000"/>
              </a:lnSpc>
            </a:pPr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 (ex. 버스정보, 날씨정보, 현재위치)</a:t>
            </a: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664501" y="6145147"/>
            <a:ext cx="2616736" cy="2616736"/>
            <a:chOff x="11664501" y="6145147"/>
            <a:chExt cx="2616736" cy="26167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64501" y="6145147"/>
              <a:ext cx="2616736" cy="261673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1288144" y="8772196"/>
            <a:ext cx="3639922" cy="7935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NodeMCU 1.0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3689198" y="4767456"/>
            <a:ext cx="1371429" cy="19256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＋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4458130" y="6129492"/>
            <a:ext cx="2867461" cy="2867461"/>
            <a:chOff x="14458130" y="6129492"/>
            <a:chExt cx="2867461" cy="28674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8130" y="6129492"/>
              <a:ext cx="2867461" cy="286746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4109048" y="8772201"/>
            <a:ext cx="3639922" cy="7935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SSD1306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6617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프로젝트 소개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532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PART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23959" y="846012"/>
            <a:ext cx="637080" cy="721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4348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GPS를 이용한 실시간 버스정보알리미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60039" y="2203286"/>
            <a:ext cx="16265962" cy="55357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기대효과 &amp; 활용방안</a:t>
            </a:r>
          </a:p>
          <a:p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내가 원하는 지역의 버스정보를 손쉽게 확인 할 수 있다. (</a:t>
            </a:r>
            <a:r>
              <a:rPr lang="en-US" sz="2600" kern="0" spc="-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정적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en-US" sz="26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디스플레이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상에 표현하는 방법으로 외출 직전에 스마트폰을 켜고, 앱에 </a:t>
            </a:r>
            <a:r>
              <a:rPr lang="en-US" sz="26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접속하지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6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않더라도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6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확인이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가능하다.</a:t>
            </a:r>
          </a:p>
          <a:p>
            <a:pPr>
              <a:lnSpc>
                <a:spcPct val="200000"/>
              </a:lnSpc>
            </a:pP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지속적인 푸시알림을 통해서 해당 지역의 버스정보 현황등을 쉽게 확인이 가능하다. (</a:t>
            </a:r>
            <a:r>
              <a:rPr lang="en-US" sz="2600" kern="0" spc="-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구현X</a:t>
            </a: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USB 충전 단자로 배터리 충전이 용이하며, 20초마다 서버에서 데이터를 받아오는 방식이기 때문에</a:t>
            </a:r>
          </a:p>
          <a:p>
            <a:pPr>
              <a:lnSpc>
                <a:spcPct val="200000"/>
              </a:lnSpc>
            </a:pPr>
            <a:r>
              <a:rPr lang="en-US" sz="2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 앱에 접속하지 않고 유용하게 사용이 가능하다. </a:t>
            </a:r>
            <a:endParaRPr lang="en-US" sz="2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13857143" cy="8771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아두이노 회로 설계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510717" y="3047413"/>
            <a:ext cx="6171429" cy="5426601"/>
            <a:chOff x="9510717" y="3047413"/>
            <a:chExt cx="6171429" cy="542660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10717" y="3047413"/>
              <a:ext cx="6171429" cy="54266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04662" y="3826816"/>
            <a:ext cx="6171429" cy="4114286"/>
            <a:chOff x="2304662" y="3826816"/>
            <a:chExt cx="6171429" cy="41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4662" y="3826816"/>
              <a:ext cx="6171429" cy="411428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154089" y="8097471"/>
            <a:ext cx="4048440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ESP8266-E12 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DataSheet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913258" y="7027691"/>
            <a:ext cx="3564175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VCC - 3V3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GND - GND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SCL - D1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SDA - D2</a:t>
            </a:r>
          </a:p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13857143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API 데이터 파싱</a:t>
            </a:r>
          </a:p>
          <a:p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0682907" y="4164928"/>
            <a:ext cx="6466608" cy="3007724"/>
            <a:chOff x="10682907" y="4164928"/>
            <a:chExt cx="6466608" cy="30077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82907" y="4164928"/>
              <a:ext cx="6466608" cy="30077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3415" y="3309108"/>
            <a:ext cx="6811212" cy="3465240"/>
            <a:chOff x="1203415" y="3309108"/>
            <a:chExt cx="6811212" cy="346524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3415" y="3309108"/>
              <a:ext cx="6811212" cy="346524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419600" y="3545636"/>
            <a:ext cx="6584388" cy="15234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location 라이브러리를 사용</a:t>
            </a:r>
          </a:p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 현재 위도, 경도를 파싱</a:t>
            </a:r>
          </a:p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177064" y="6774348"/>
            <a:ext cx="8962206" cy="2555489"/>
            <a:chOff x="1177064" y="6774348"/>
            <a:chExt cx="8962206" cy="255548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7064" y="6774348"/>
              <a:ext cx="8962206" cy="255548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0060833" y="7396656"/>
            <a:ext cx="7710756" cy="1172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(Serial Monitor) </a:t>
            </a:r>
          </a:p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정상적인 데이터가 출력되는 모습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-267100" y="9298429"/>
            <a:ext cx="11622715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경기도 버스 정보 포털에서 받아온 버스 도착시간을 계산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7378069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웹 서버 연동</a:t>
            </a:r>
          </a:p>
          <a:p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254738" y="3503651"/>
            <a:ext cx="7523748" cy="2598469"/>
            <a:chOff x="1254738" y="3503651"/>
            <a:chExt cx="7523748" cy="259846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4738" y="3503651"/>
              <a:ext cx="7523748" cy="25984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72302" y="6662767"/>
            <a:ext cx="4918715" cy="1051507"/>
            <a:chOff x="1272302" y="6662767"/>
            <a:chExt cx="4918715" cy="105150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2302" y="6662767"/>
              <a:ext cx="4918715" cy="10515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2146657"/>
            <a:ext cx="8481028" cy="6358883"/>
            <a:chOff x="9142857" y="2146657"/>
            <a:chExt cx="8481028" cy="635888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2146657"/>
              <a:ext cx="8481028" cy="635888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27696" y="8505540"/>
            <a:ext cx="16714061" cy="11837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와이파이에 연결 된 직후, 데이터를 파싱하는 모든 작업이 끝나면 웹 서버가 열리고, </a:t>
            </a:r>
          </a:p>
          <a:p>
            <a:pPr algn="ctr">
              <a:lnSpc>
                <a:spcPct val="150000"/>
              </a:lnSpc>
            </a:pPr>
            <a:r>
              <a:rPr lang="en-US" sz="2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사용자가</a:t>
            </a: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현재 위치하고 있는 버스정류장의 현황을 보여준다.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8262166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4) 디스플레이 출력</a:t>
            </a: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693755" y="3374271"/>
            <a:ext cx="3849778" cy="2855989"/>
            <a:chOff x="1693755" y="3374271"/>
            <a:chExt cx="3849778" cy="285598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3755" y="3374271"/>
              <a:ext cx="3849778" cy="28559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72227" y="3374271"/>
            <a:ext cx="3876310" cy="2855989"/>
            <a:chOff x="5972227" y="3374271"/>
            <a:chExt cx="3876310" cy="285598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2227" y="3374271"/>
              <a:ext cx="3876310" cy="28559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11428" y="6478676"/>
            <a:ext cx="3849778" cy="2855989"/>
            <a:chOff x="1711428" y="6478676"/>
            <a:chExt cx="3849778" cy="285598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1428" y="6478676"/>
              <a:ext cx="3849778" cy="28559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972227" y="6507428"/>
            <a:ext cx="3876310" cy="2905780"/>
            <a:chOff x="5972227" y="6507428"/>
            <a:chExt cx="3876310" cy="290578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72227" y="6507428"/>
              <a:ext cx="3876310" cy="290578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515600" y="3895783"/>
            <a:ext cx="11056574" cy="5223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비트맵 이미지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버스커 버스커 로고 출력</a:t>
            </a:r>
          </a:p>
          <a:p>
            <a:pPr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와이파이 연결 동작 중 </a:t>
            </a:r>
            <a:r>
              <a:rPr lang="en-US" sz="2500" u="sng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(움직이는 이미지)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정상적으로 연결될 시에 Connect 표시</a:t>
            </a:r>
          </a:p>
          <a:p>
            <a:pPr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해당 위치에 버스정류장의 데이터를 출력함</a:t>
            </a:r>
          </a:p>
          <a:p>
            <a:pPr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※ 자세한 동작 과정은 시연을 통해 보여드릴 예정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8262166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4) 시연 영상</a:t>
            </a: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1111A5-93C0-2231-5C2E-F0455DE51A1F}"/>
              </a:ext>
            </a:extLst>
          </p:cNvPr>
          <p:cNvSpPr txBox="1"/>
          <p:nvPr/>
        </p:nvSpPr>
        <p:spPr>
          <a:xfrm>
            <a:off x="1328896" y="3543414"/>
            <a:ext cx="1185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https://www.youtube.com/watch?v=L_JzgG_QWVY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541"/>
    </mc:Choice>
    <mc:Fallback>
      <p:transition spd="slow" advTm="3254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648</Words>
  <Application>Microsoft Office PowerPoint</Application>
  <PresentationFormat>사용자 지정</PresentationFormat>
  <Paragraphs>126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Gmarket Sans Medium</vt:lpstr>
      <vt:lpstr>Noto Sans CJK KR Black</vt:lpstr>
      <vt:lpstr>Noto Sans CJK KR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 창환</cp:lastModifiedBy>
  <cp:revision>3</cp:revision>
  <dcterms:created xsi:type="dcterms:W3CDTF">2022-05-29T19:02:24Z</dcterms:created>
  <dcterms:modified xsi:type="dcterms:W3CDTF">2022-05-30T07:16:27Z</dcterms:modified>
</cp:coreProperties>
</file>