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B97517-4574-D84B-BF86-527A2E13AF31}" v="1" dt="2022-05-31T03:36:12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창환" userId="e7bece8d-0b00-46eb-a3f5-00c7562d57af" providerId="ADAL" clId="{1D185AE2-2488-4666-B60E-552A758BAD94}"/>
    <pc:docChg chg="undo custSel modSld">
      <pc:chgData name="최창환" userId="e7bece8d-0b00-46eb-a3f5-00c7562d57af" providerId="ADAL" clId="{1D185AE2-2488-4666-B60E-552A758BAD94}" dt="2022-05-31T11:50:27.820" v="866" actId="20577"/>
      <pc:docMkLst>
        <pc:docMk/>
      </pc:docMkLst>
      <pc:sldChg chg="modSp mod">
        <pc:chgData name="최창환" userId="e7bece8d-0b00-46eb-a3f5-00c7562d57af" providerId="ADAL" clId="{1D185AE2-2488-4666-B60E-552A758BAD94}" dt="2022-05-30T13:10:37.361" v="629" actId="14100"/>
        <pc:sldMkLst>
          <pc:docMk/>
          <pc:sldMk cId="0" sldId="256"/>
        </pc:sldMkLst>
        <pc:spChg chg="mod">
          <ac:chgData name="최창환" userId="e7bece8d-0b00-46eb-a3f5-00c7562d57af" providerId="ADAL" clId="{1D185AE2-2488-4666-B60E-552A758BAD94}" dt="2022-05-30T13:10:21.256" v="627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10:24.689" v="628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10:37.361" v="629" actId="14100"/>
          <ac:spMkLst>
            <pc:docMk/>
            <pc:sldMk cId="0" sldId="256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45.350" v="56" actId="2711"/>
          <ac:spMkLst>
            <pc:docMk/>
            <pc:sldMk cId="0" sldId="256"/>
            <ac:spMk id="14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5-29T10:12:35.572" v="32" actId="1076"/>
          <ac:grpSpMkLst>
            <pc:docMk/>
            <pc:sldMk cId="0" sldId="256"/>
            <ac:grpSpMk id="1004" creationId="{00000000-0000-0000-0000-000000000000}"/>
          </ac:grpSpMkLst>
        </pc:grpChg>
      </pc:sldChg>
      <pc:sldChg chg="modSp mod">
        <pc:chgData name="최창환" userId="e7bece8d-0b00-46eb-a3f5-00c7562d57af" providerId="ADAL" clId="{1D185AE2-2488-4666-B60E-552A758BAD94}" dt="2022-05-29T10:16:16.894" v="61" actId="113"/>
        <pc:sldMkLst>
          <pc:docMk/>
          <pc:sldMk cId="0" sldId="257"/>
        </pc:sldMkLst>
        <pc:spChg chg="mod">
          <ac:chgData name="최창환" userId="e7bece8d-0b00-46eb-a3f5-00c7562d57af" providerId="ADAL" clId="{1D185AE2-2488-4666-B60E-552A758BAD94}" dt="2022-05-29T10:16:16.894" v="61" actId="1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31T11:43:17.526" v="649" actId="2711"/>
        <pc:sldMkLst>
          <pc:docMk/>
          <pc:sldMk cId="0" sldId="258"/>
        </pc:sldMkLst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1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2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24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31T11:50:27.820" v="866" actId="20577"/>
        <pc:sldMkLst>
          <pc:docMk/>
          <pc:sldMk cId="0" sldId="259"/>
        </pc:sldMkLst>
        <pc:spChg chg="mod">
          <ac:chgData name="최창환" userId="e7bece8d-0b00-46eb-a3f5-00c7562d57af" providerId="ADAL" clId="{1D185AE2-2488-4666-B60E-552A758BAD94}" dt="2022-05-31T11:43:04.725" v="648" actId="2711"/>
          <ac:spMkLst>
            <pc:docMk/>
            <pc:sldMk cId="0" sldId="259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04.725" v="648" actId="2711"/>
          <ac:spMkLst>
            <pc:docMk/>
            <pc:sldMk cId="0" sldId="259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04.725" v="648" actId="2711"/>
          <ac:spMkLst>
            <pc:docMk/>
            <pc:sldMk cId="0" sldId="259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04.725" v="648" actId="2711"/>
          <ac:spMkLst>
            <pc:docMk/>
            <pc:sldMk cId="0" sldId="259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50:27.820" v="866" actId="20577"/>
          <ac:spMkLst>
            <pc:docMk/>
            <pc:sldMk cId="0" sldId="259"/>
            <ac:spMk id="1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31T11:45:11.321" v="655" actId="5793"/>
        <pc:sldMkLst>
          <pc:docMk/>
          <pc:sldMk cId="0" sldId="260"/>
        </pc:sldMkLst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5:11.321" v="655" actId="5793"/>
          <ac:spMkLst>
            <pc:docMk/>
            <pc:sldMk cId="0" sldId="260"/>
            <ac:spMk id="20" creationId="{00000000-0000-0000-0000-000000000000}"/>
          </ac:spMkLst>
        </pc:spChg>
      </pc:sldChg>
      <pc:sldChg chg="addSp delSp modSp mod">
        <pc:chgData name="최창환" userId="e7bece8d-0b00-46eb-a3f5-00c7562d57af" providerId="ADAL" clId="{1D185AE2-2488-4666-B60E-552A758BAD94}" dt="2022-05-30T13:41:29.356" v="645" actId="1076"/>
        <pc:sldMkLst>
          <pc:docMk/>
          <pc:sldMk cId="0" sldId="261"/>
        </pc:sldMkLst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2" creationId="{00000000-0000-0000-0000-000000000000}"/>
          </ac:spMkLst>
        </pc:spChg>
        <pc:spChg chg="mod ord">
          <ac:chgData name="최창환" userId="e7bece8d-0b00-46eb-a3f5-00c7562d57af" providerId="ADAL" clId="{1D185AE2-2488-4666-B60E-552A758BAD94}" dt="2022-05-30T13:41:21.412" v="644" actId="255"/>
          <ac:spMkLst>
            <pc:docMk/>
            <pc:sldMk cId="0" sldId="261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46.826" v="64" actId="2710"/>
          <ac:spMkLst>
            <pc:docMk/>
            <pc:sldMk cId="0" sldId="261"/>
            <ac:spMk id="2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41:29.356" v="645" actId="1076"/>
          <ac:spMkLst>
            <pc:docMk/>
            <pc:sldMk cId="0" sldId="261"/>
            <ac:spMk id="24" creationId="{00000000-0000-0000-0000-000000000000}"/>
          </ac:spMkLst>
        </pc:spChg>
        <pc:grpChg chg="del">
          <ac:chgData name="최창환" userId="e7bece8d-0b00-46eb-a3f5-00c7562d57af" providerId="ADAL" clId="{1D185AE2-2488-4666-B60E-552A758BAD94}" dt="2022-05-30T13:40:30.814" v="634" actId="478"/>
          <ac:grpSpMkLst>
            <pc:docMk/>
            <pc:sldMk cId="0" sldId="261"/>
            <ac:grpSpMk id="1004" creationId="{00000000-0000-0000-0000-000000000000}"/>
          </ac:grpSpMkLst>
        </pc:grpChg>
        <pc:picChg chg="add mod">
          <ac:chgData name="최창환" userId="e7bece8d-0b00-46eb-a3f5-00c7562d57af" providerId="ADAL" clId="{1D185AE2-2488-4666-B60E-552A758BAD94}" dt="2022-05-30T13:40:34.355" v="635" actId="1076"/>
          <ac:picMkLst>
            <pc:docMk/>
            <pc:sldMk cId="0" sldId="261"/>
            <ac:picMk id="4" creationId="{6855BEB2-A15B-D671-ECA3-BF78D7C4E5A1}"/>
          </ac:picMkLst>
        </pc:picChg>
      </pc:sldChg>
      <pc:sldChg chg="modSp mod">
        <pc:chgData name="최창환" userId="e7bece8d-0b00-46eb-a3f5-00c7562d57af" providerId="ADAL" clId="{1D185AE2-2488-4666-B60E-552A758BAD94}" dt="2022-05-29T10:16:57.531" v="66" actId="2711"/>
        <pc:sldMkLst>
          <pc:docMk/>
          <pc:sldMk cId="0" sldId="262"/>
        </pc:sldMkLst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2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31T11:49:25.208" v="854" actId="20577"/>
        <pc:sldMkLst>
          <pc:docMk/>
          <pc:sldMk cId="0" sldId="263"/>
        </pc:sldMkLst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9:25.208" v="854" actId="20577"/>
          <ac:spMkLst>
            <pc:docMk/>
            <pc:sldMk cId="0" sldId="263"/>
            <ac:spMk id="25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5-31T11:47:59.503" v="781" actId="1076"/>
          <ac:grpSpMkLst>
            <pc:docMk/>
            <pc:sldMk cId="0" sldId="263"/>
            <ac:grpSpMk id="1003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5-31T11:47:59.503" v="781" actId="1076"/>
          <ac:grpSpMkLst>
            <pc:docMk/>
            <pc:sldMk cId="0" sldId="263"/>
            <ac:grpSpMk id="1004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5-31T11:47:59.503" v="781" actId="1076"/>
          <ac:grpSpMkLst>
            <pc:docMk/>
            <pc:sldMk cId="0" sldId="263"/>
            <ac:grpSpMk id="1005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5-31T11:47:59.503" v="781" actId="1076"/>
          <ac:grpSpMkLst>
            <pc:docMk/>
            <pc:sldMk cId="0" sldId="263"/>
            <ac:grpSpMk id="1006" creationId="{00000000-0000-0000-0000-000000000000}"/>
          </ac:grpSpMkLst>
        </pc:grpChg>
      </pc:sldChg>
      <pc:sldChg chg="addSp delSp modSp mod modTransition delAnim modAnim">
        <pc:chgData name="최창환" userId="e7bece8d-0b00-46eb-a3f5-00c7562d57af" providerId="ADAL" clId="{1D185AE2-2488-4666-B60E-552A758BAD94}" dt="2022-05-31T11:06:29.308" v="647"/>
        <pc:sldMkLst>
          <pc:docMk/>
          <pc:sldMk cId="0" sldId="264"/>
        </pc:sldMkLst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2" creationId="{00000000-0000-0000-0000-000000000000}"/>
          </ac:spMkLst>
        </pc:spChg>
        <pc:spChg chg="add mod">
          <ac:chgData name="최창환" userId="e7bece8d-0b00-46eb-a3f5-00c7562d57af" providerId="ADAL" clId="{1D185AE2-2488-4666-B60E-552A758BAD94}" dt="2022-05-31T11:06:29.308" v="647"/>
          <ac:spMkLst>
            <pc:docMk/>
            <pc:sldMk cId="0" sldId="264"/>
            <ac:spMk id="18" creationId="{921111A5-93C0-2231-5C2E-F0455DE51A1F}"/>
          </ac:spMkLst>
        </pc:spChg>
        <pc:spChg chg="add del mod">
          <ac:chgData name="최창환" userId="e7bece8d-0b00-46eb-a3f5-00c7562d57af" providerId="ADAL" clId="{1D185AE2-2488-4666-B60E-552A758BAD94}" dt="2022-05-30T07:02:49.465" v="123" actId="478"/>
          <ac:spMkLst>
            <pc:docMk/>
            <pc:sldMk cId="0" sldId="264"/>
            <ac:spMk id="19" creationId="{4ED3E567-CC04-E25B-0123-D164C71F3EF3}"/>
          </ac:spMkLst>
        </pc:spChg>
        <pc:picChg chg="add del mod">
          <ac:chgData name="최창환" userId="e7bece8d-0b00-46eb-a3f5-00c7562d57af" providerId="ADAL" clId="{1D185AE2-2488-4666-B60E-552A758BAD94}" dt="2022-05-30T06:49:00.966" v="93" actId="478"/>
          <ac:picMkLst>
            <pc:docMk/>
            <pc:sldMk cId="0" sldId="264"/>
            <ac:picMk id="2" creationId="{802C80E9-77FA-9157-16B6-6C9949A10CCD}"/>
          </ac:picMkLst>
        </pc:picChg>
        <pc:picChg chg="add del mod">
          <ac:chgData name="최창환" userId="e7bece8d-0b00-46eb-a3f5-00c7562d57af" providerId="ADAL" clId="{1D185AE2-2488-4666-B60E-552A758BAD94}" dt="2022-05-30T06:54:55.941" v="100" actId="478"/>
          <ac:picMkLst>
            <pc:docMk/>
            <pc:sldMk cId="0" sldId="264"/>
            <ac:picMk id="6" creationId="{33CDC40E-EE52-EF04-ABF5-3C58BF2B96E7}"/>
          </ac:picMkLst>
        </pc:picChg>
        <pc:picChg chg="add del mod">
          <ac:chgData name="최창환" userId="e7bece8d-0b00-46eb-a3f5-00c7562d57af" providerId="ADAL" clId="{1D185AE2-2488-4666-B60E-552A758BAD94}" dt="2022-05-30T07:04:21.687" v="127" actId="478"/>
          <ac:picMkLst>
            <pc:docMk/>
            <pc:sldMk cId="0" sldId="264"/>
            <ac:picMk id="8" creationId="{4DC96E1B-F63E-9273-4D8D-8FF5111B3B52}"/>
          </ac:picMkLst>
        </pc:picChg>
        <pc:picChg chg="add del mod">
          <ac:chgData name="최창환" userId="e7bece8d-0b00-46eb-a3f5-00c7562d57af" providerId="ADAL" clId="{1D185AE2-2488-4666-B60E-552A758BAD94}" dt="2022-05-30T07:02:13.251" v="116" actId="478"/>
          <ac:picMkLst>
            <pc:docMk/>
            <pc:sldMk cId="0" sldId="264"/>
            <ac:picMk id="13" creationId="{F66050B4-15D6-CAAF-52B0-B6312A854A6E}"/>
          </ac:picMkLst>
        </pc:picChg>
        <pc:picChg chg="add del mod">
          <ac:chgData name="최창환" userId="e7bece8d-0b00-46eb-a3f5-00c7562d57af" providerId="ADAL" clId="{1D185AE2-2488-4666-B60E-552A758BAD94}" dt="2022-05-30T07:02:34.896" v="120" actId="478"/>
          <ac:picMkLst>
            <pc:docMk/>
            <pc:sldMk cId="0" sldId="264"/>
            <ac:picMk id="14" creationId="{7B742BB1-A7A2-9B1F-C6FB-8F43E9F9C87E}"/>
          </ac:picMkLst>
        </pc:picChg>
        <pc:picChg chg="add del mod">
          <ac:chgData name="최창환" userId="e7bece8d-0b00-46eb-a3f5-00c7562d57af" providerId="ADAL" clId="{1D185AE2-2488-4666-B60E-552A758BAD94}" dt="2022-05-30T07:00:04.403" v="104" actId="478"/>
          <ac:picMkLst>
            <pc:docMk/>
            <pc:sldMk cId="0" sldId="264"/>
            <ac:picMk id="15" creationId="{2BEFDF20-482F-0A8C-0ADB-52C41768BBA6}"/>
          </ac:picMkLst>
        </pc:picChg>
        <pc:picChg chg="add del mod">
          <ac:chgData name="최창환" userId="e7bece8d-0b00-46eb-a3f5-00c7562d57af" providerId="ADAL" clId="{1D185AE2-2488-4666-B60E-552A758BAD94}" dt="2022-05-30T07:03:51.675" v="126" actId="478"/>
          <ac:picMkLst>
            <pc:docMk/>
            <pc:sldMk cId="0" sldId="264"/>
            <ac:picMk id="17" creationId="{364DD5FE-DEFE-4342-1935-9C5EEC39E4EC}"/>
          </ac:picMkLst>
        </pc:picChg>
      </pc:sldChg>
      <pc:sldChg chg="modSp mod">
        <pc:chgData name="최창환" userId="e7bece8d-0b00-46eb-a3f5-00c7562d57af" providerId="ADAL" clId="{1D185AE2-2488-4666-B60E-552A758BAD94}" dt="2022-05-30T13:09:06.176" v="623"/>
        <pc:sldMkLst>
          <pc:docMk/>
          <pc:sldMk cId="0" sldId="265"/>
        </pc:sldMkLst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08:55.157" v="612"/>
          <ac:spMkLst>
            <pc:docMk/>
            <pc:sldMk cId="0" sldId="265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4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4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09:06.176" v="623"/>
          <ac:spMkLst>
            <pc:docMk/>
            <pc:sldMk cId="0" sldId="265"/>
            <ac:spMk id="21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5-30T12:57:23.081" v="252" actId="1076"/>
          <ac:grpSpMkLst>
            <pc:docMk/>
            <pc:sldMk cId="0" sldId="265"/>
            <ac:grpSpMk id="1003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5-30T12:57:25.154" v="253" actId="1076"/>
          <ac:grpSpMkLst>
            <pc:docMk/>
            <pc:sldMk cId="0" sldId="265"/>
            <ac:grpSpMk id="1004" creationId="{00000000-0000-0000-0000-000000000000}"/>
          </ac:grpSpMkLst>
        </pc:grpChg>
      </pc:sldChg>
      <pc:sldChg chg="delSp modSp mod">
        <pc:chgData name="최창환" userId="e7bece8d-0b00-46eb-a3f5-00c7562d57af" providerId="ADAL" clId="{1D185AE2-2488-4666-B60E-552A758BAD94}" dt="2022-05-30T12:58:00.748" v="256" actId="113"/>
        <pc:sldMkLst>
          <pc:docMk/>
          <pc:sldMk cId="0" sldId="266"/>
        </pc:sldMkLst>
        <pc:spChg chg="mod">
          <ac:chgData name="최창환" userId="e7bece8d-0b00-46eb-a3f5-00c7562d57af" providerId="ADAL" clId="{1D185AE2-2488-4666-B60E-552A758BAD94}" dt="2022-05-30T12:58:00.748" v="256" actId="113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최창환" userId="e7bece8d-0b00-46eb-a3f5-00c7562d57af" providerId="ADAL" clId="{1D185AE2-2488-4666-B60E-552A758BAD94}" dt="2022-05-29T10:17:50.246" v="81" actId="478"/>
          <ac:spMkLst>
            <pc:docMk/>
            <pc:sldMk cId="0" sldId="266"/>
            <ac:spMk id="9" creationId="{00000000-0000-0000-0000-000000000000}"/>
          </ac:spMkLst>
        </pc:spChg>
      </pc:sldChg>
      <pc:sldChg chg="addSp delSp modSp mod">
        <pc:chgData name="최창환" userId="e7bece8d-0b00-46eb-a3f5-00c7562d57af" providerId="ADAL" clId="{1D185AE2-2488-4666-B60E-552A758BAD94}" dt="2022-05-29T10:18:01.899" v="85" actId="478"/>
        <pc:sldMkLst>
          <pc:docMk/>
          <pc:sldMk cId="0" sldId="267"/>
        </pc:sldMkLst>
        <pc:spChg chg="add del">
          <ac:chgData name="최창환" userId="e7bece8d-0b00-46eb-a3f5-00c7562d57af" providerId="ADAL" clId="{1D185AE2-2488-4666-B60E-552A758BAD94}" dt="2022-05-29T10:18:01.899" v="85" actId="478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최창환" userId="e7bece8d-0b00-46eb-a3f5-00c7562d57af" providerId="ADAL" clId="{1D185AE2-2488-4666-B60E-552A758BAD94}" dt="2022-05-29T10:18:00.523" v="84" actId="478"/>
          <ac:spMkLst>
            <pc:docMk/>
            <pc:sldMk cId="0" sldId="267"/>
            <ac:spMk id="3" creationId="{00000000-0000-0000-0000-000000000000}"/>
          </ac:spMkLst>
        </pc:spChg>
      </pc:sldChg>
    </pc:docChg>
  </pc:docChgLst>
  <pc:docChgLst>
    <pc:chgData name="최창환" userId="e7bece8d-0b00-46eb-a3f5-00c7562d57af" providerId="ADAL" clId="{9CB97517-4574-D84B-BF86-527A2E13AF31}"/>
    <pc:docChg chg="modSld">
      <pc:chgData name="최창환" userId="e7bece8d-0b00-46eb-a3f5-00c7562d57af" providerId="ADAL" clId="{9CB97517-4574-D84B-BF86-527A2E13AF31}" dt="2022-05-31T03:36:12.505" v="0"/>
      <pc:docMkLst>
        <pc:docMk/>
      </pc:docMkLst>
      <pc:sldChg chg="modSp">
        <pc:chgData name="최창환" userId="e7bece8d-0b00-46eb-a3f5-00c7562d57af" providerId="ADAL" clId="{9CB97517-4574-D84B-BF86-527A2E13AF31}" dt="2022-05-31T03:36:12.505" v="0"/>
        <pc:sldMkLst>
          <pc:docMk/>
          <pc:sldMk cId="0" sldId="264"/>
        </pc:sldMkLst>
        <pc:spChg chg="mod">
          <ac:chgData name="최창환" userId="e7bece8d-0b00-46eb-a3f5-00c7562d57af" providerId="ADAL" clId="{9CB97517-4574-D84B-BF86-527A2E13AF31}" dt="2022-05-31T03:36:12.505" v="0"/>
          <ac:spMkLst>
            <pc:docMk/>
            <pc:sldMk cId="0" sldId="264"/>
            <ac:spMk id="18" creationId="{921111A5-93C0-2231-5C2E-F0455DE51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4206815"/>
            <a:ext cx="1376563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6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57940" y="5380147"/>
            <a:ext cx="417271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종합프로젝트 I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618190" y="5468782"/>
            <a:ext cx="8039751" cy="493714"/>
            <a:chOff x="4618190" y="5468782"/>
            <a:chExt cx="8039751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8190" y="5468782"/>
              <a:ext cx="8039751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 rot="-16200000">
            <a:off x="-1323772" y="7019208"/>
            <a:ext cx="424236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종합프로젝트 I (버스커버스커_버스정보알리미)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0993" y="7119333"/>
            <a:ext cx="5101468" cy="1699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1876003 이태환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1976010 김하윤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2123405 최창환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353800" y="7452787"/>
            <a:ext cx="2330792" cy="1125757"/>
            <a:chOff x="11025027" y="7456153"/>
            <a:chExt cx="2330792" cy="11257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5027" y="7456153"/>
              <a:ext cx="2330792" cy="1125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28169" y="2098059"/>
            <a:ext cx="11289563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개발을 하면서 어려웠던 점.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7210" y="3098467"/>
            <a:ext cx="16009923" cy="268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키트를 제작하기로 했지만, 제작 비용의 문제로 인해 만들지 못함.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디버깅 시간이 오래 걸리는 문제로 인해 개발을 진행하는 시간이 오래 걸림.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API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통해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데이터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읽어와도 값을 일일이 입력해야 하는 불편함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하드코딩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725" y="5299277"/>
            <a:ext cx="6191362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전체적인 소감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908881" y="2969331"/>
            <a:ext cx="2395903" cy="2157127"/>
            <a:chOff x="14789940" y="2904056"/>
            <a:chExt cx="2395903" cy="21571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89940" y="2904056"/>
              <a:ext cx="2395903" cy="21571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23363" y="2828136"/>
            <a:ext cx="1985518" cy="2439515"/>
            <a:chOff x="12430632" y="2703342"/>
            <a:chExt cx="1985518" cy="24395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30632" y="2703342"/>
              <a:ext cx="1985518" cy="243951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97210" y="6349552"/>
            <a:ext cx="13414190" cy="3234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아두이노를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이용해 개발 프로젝트를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진행하면서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임베디드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소프트웨어 개발자의 고충을 알게되는 간접적인 경험을 해볼 수 있었음.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(C++ 코드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난이도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어려움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), 라이브러리(부족), 기술문서 전부 영어)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아두이노 개발 환경에 익숙하지 못해 원래 프로젝트 목표 구현을 실패한 것이 아쉽다.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70" y="4102086"/>
            <a:ext cx="12002981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2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Thank you!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63434" y="1281976"/>
            <a:ext cx="23338269" cy="6955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참고 자료</a:t>
            </a:r>
          </a:p>
          <a:p>
            <a:endParaRPr lang="en-US" sz="4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https://www.data.go.kr/tcs/dss/selectApiDataDetailView.do?publicDataPk=15080666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https://www.data.go.kr/tcs/dss/selectApiDataDetailView.do?publicDataPk=15080346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https://www.weather.go.kr/w/index.do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https://bota.tistory.com/1469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https://blog.naver.com/geniusus/221799048747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https://blog.naver.com/PostView.naver?isHttpsRedirect=true&amp;blogId=twophase&amp;logNo=220730309094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https://www.youtube.com/channel/UCV68qKnBcZ-LR5hWnzCRf_A/search?query=%EC%9B%B9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https://github.com/kdi6033/arduino/tree/master/1-36-Arduino%2BHtml </a:t>
            </a:r>
          </a:p>
          <a:p>
            <a:endParaRPr lang="en-US" sz="2200" b="1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sz="2200" b="1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4406" y="908999"/>
            <a:ext cx="2635353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목차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9772" y="6012911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345435" y="2820127"/>
            <a:ext cx="2282669" cy="2735570"/>
            <a:chOff x="4345435" y="2820127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5435" y="2820127"/>
              <a:ext cx="2282669" cy="27355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07838" y="3730839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0894" y="4067401"/>
            <a:ext cx="1691753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028266" y="6342743"/>
            <a:ext cx="2917009" cy="326400"/>
            <a:chOff x="4028266" y="6342743"/>
            <a:chExt cx="2917009" cy="3264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8266" y="6342743"/>
              <a:ext cx="2917009" cy="3264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385772" y="5961549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941429" y="2768763"/>
            <a:ext cx="2282669" cy="2735570"/>
            <a:chOff x="7941429" y="2768763"/>
            <a:chExt cx="2282669" cy="2735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1429" y="2768763"/>
              <a:ext cx="2282669" cy="273557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203831" y="3679475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5218" y="4016036"/>
            <a:ext cx="1970340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7627451" y="6291379"/>
            <a:ext cx="2910624" cy="326400"/>
            <a:chOff x="7627451" y="6291379"/>
            <a:chExt cx="2910624" cy="3264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7451" y="6291379"/>
              <a:ext cx="2910624" cy="3264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01953" y="5910178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657607" y="2717398"/>
            <a:ext cx="2282669" cy="2735570"/>
            <a:chOff x="11657607" y="2717398"/>
            <a:chExt cx="2282669" cy="27355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7607" y="2717398"/>
              <a:ext cx="2282669" cy="273557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920009" y="3628111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25779" y="3964672"/>
            <a:ext cx="1941184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1340437" y="6240014"/>
            <a:ext cx="2917009" cy="326400"/>
            <a:chOff x="11340437" y="6240014"/>
            <a:chExt cx="2917009" cy="3264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0437" y="6240014"/>
              <a:ext cx="2917009" cy="3264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445859" y="6919610"/>
            <a:ext cx="5393990" cy="2337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아두이노 회로 설계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API 데이터 파싱 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웹 서버 연동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디스플레이 출력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89772" y="6919614"/>
            <a:ext cx="5393990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프로젝트 목표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기대효과 &amp; 활용방안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01953" y="6919616"/>
            <a:ext cx="5393990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프로젝트 실행 결과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아쉬웠던 점 &amp; 느낀점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964465" y="2265905"/>
            <a:ext cx="2820895" cy="2146333"/>
            <a:chOff x="12964465" y="2265905"/>
            <a:chExt cx="2820895" cy="21463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4465" y="2265905"/>
              <a:ext cx="2820895" cy="21463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72302" y="1902279"/>
            <a:ext cx="9838949" cy="77559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목표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버스정보포털에 공공데이터를 가공하여 사용자가 직관적으로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이해할 수 있도록하는 버스정보시스템을 구현한다.</a:t>
            </a:r>
          </a:p>
          <a:p>
            <a:pPr>
              <a:lnSpc>
                <a:spcPct val="150000"/>
              </a:lnSpc>
            </a:pPr>
            <a:endParaRPr lang="en-US" sz="28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아두이노(12E)와, OLED모듈, WIFI모듈을 이용하여 회로도를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구성하고 실시간 버스정보를 받아오는 시스템을 구성한다.</a:t>
            </a:r>
          </a:p>
          <a:p>
            <a:pPr>
              <a:lnSpc>
                <a:spcPct val="150000"/>
              </a:lnSpc>
            </a:pPr>
            <a:endParaRPr lang="en-US" sz="28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아두이노로부터 받아온 데이터를 파싱하는 작업을 구현하고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웹페이지 상에 간략한 정보를 보여주는 탭을 구성한다.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(ex. 버스정보, 날씨정보, 현재위치)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664501" y="6145147"/>
            <a:ext cx="2616736" cy="2616736"/>
            <a:chOff x="11664501" y="6145147"/>
            <a:chExt cx="2616736" cy="26167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64501" y="6145147"/>
              <a:ext cx="2616736" cy="26167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288144" y="8772196"/>
            <a:ext cx="363992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NodeMCU 1.0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89198" y="4767456"/>
            <a:ext cx="137142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 pitchFamily="34" charset="0"/>
              </a:rPr>
              <a:t>＋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58130" y="6129492"/>
            <a:ext cx="2867461" cy="2867461"/>
            <a:chOff x="14458130" y="6129492"/>
            <a:chExt cx="2867461" cy="28674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8130" y="6129492"/>
              <a:ext cx="2867461" cy="286746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109048" y="8772201"/>
            <a:ext cx="363992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SSD1306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0039" y="2203286"/>
            <a:ext cx="16265962" cy="55357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기대효과 &amp; 활용방안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내가 원하는 지역의 버스정보를 손쉽게 확인 할 수 있다. (</a:t>
            </a:r>
            <a:r>
              <a:rPr lang="en-US" sz="2600" kern="0" spc="-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정적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디스플레이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상에 표현하는 방법으로 외출 직전에 스마트폰을 켜고, 앱에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접속하지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않더라도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확인이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가능하다.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지속적인 푸시알림을 통해서 해당 지역의 버스정보 현황등을 쉽게 확인이 가능하다. (</a:t>
            </a:r>
            <a:r>
              <a:rPr lang="en-US" sz="2600" kern="0" spc="-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구현X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USB 충전 단자로 배터리 충전이 용이하며, 10초~20</a:t>
            </a:r>
            <a:r>
              <a:rPr lang="ko-KR" alt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초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마다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서버에서 데이터를 받아오는 방식이기 때문에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앱에 접속하지 않고 유용하게 사용이 가능하다. </a:t>
            </a:r>
            <a:endParaRPr lang="en-US" sz="2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아두이노 회로 설계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510717" y="3047413"/>
            <a:ext cx="6171429" cy="5426601"/>
            <a:chOff x="9510717" y="3047413"/>
            <a:chExt cx="6171429" cy="54266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0717" y="3047413"/>
              <a:ext cx="6171429" cy="54266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04662" y="3826816"/>
            <a:ext cx="6171429" cy="4114286"/>
            <a:chOff x="2304662" y="3826816"/>
            <a:chExt cx="6171429" cy="41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662" y="3826816"/>
              <a:ext cx="6171429" cy="411428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154089" y="8097471"/>
            <a:ext cx="404844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ESP8266-E12 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DataSheet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13258" y="7027691"/>
            <a:ext cx="3564175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VCC - 3V3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GND - GND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SCL – D3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SDA – D4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API 데이터 파싱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682907" y="4164928"/>
            <a:ext cx="6466608" cy="3007724"/>
            <a:chOff x="10682907" y="4164928"/>
            <a:chExt cx="6466608" cy="30077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2907" y="4164928"/>
              <a:ext cx="6466608" cy="30077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7064" y="6774348"/>
            <a:ext cx="8962206" cy="2555489"/>
            <a:chOff x="1177064" y="6774348"/>
            <a:chExt cx="8962206" cy="25554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7064" y="6774348"/>
              <a:ext cx="8962206" cy="255548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60833" y="7396656"/>
            <a:ext cx="7710756" cy="1172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(Serial Monitor) 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정상적인 데이터가 출력되는 모습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-153191" y="9296799"/>
            <a:ext cx="1162271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경기도 버스 정보 포털에서 받아온 버스 도착시간을 계산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5BEB2-A15B-D671-ECA3-BF78D7C4E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1027" y="3262348"/>
            <a:ext cx="8167500" cy="34200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81600" y="3363542"/>
            <a:ext cx="6584388" cy="1523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location 라이브러리를 사용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현재 위도, 경도를 파싱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737806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웹 서버 연동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54738" y="3503651"/>
            <a:ext cx="7523748" cy="2598469"/>
            <a:chOff x="1254738" y="3503651"/>
            <a:chExt cx="7523748" cy="25984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4738" y="3503651"/>
              <a:ext cx="7523748" cy="25984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2302" y="6662767"/>
            <a:ext cx="4918715" cy="1051507"/>
            <a:chOff x="1272302" y="6662767"/>
            <a:chExt cx="4918715" cy="10515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2302" y="6662767"/>
              <a:ext cx="4918715" cy="10515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2146657"/>
            <a:ext cx="8481028" cy="6358883"/>
            <a:chOff x="9142857" y="2146657"/>
            <a:chExt cx="8481028" cy="63588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146657"/>
              <a:ext cx="8481028" cy="635888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27696" y="8505540"/>
            <a:ext cx="16714061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와이파이에 연결 된 직후, 데이터를 파싱하는 모든 작업이 끝나면 웹 서버가 열리고, </a:t>
            </a:r>
          </a:p>
          <a:p>
            <a:pPr algn="ctr">
              <a:lnSpc>
                <a:spcPct val="150000"/>
              </a:lnSpc>
            </a:pPr>
            <a:r>
              <a:rPr lang="en-US" sz="2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사용자가</a:t>
            </a: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현재 위치하고 있는 버스정류장의 현황을 보여준다.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디스플레이 출력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33682" y="3460480"/>
            <a:ext cx="3849778" cy="2855989"/>
            <a:chOff x="1693755" y="3374271"/>
            <a:chExt cx="3849778" cy="28559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3755" y="3374271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12154" y="3460480"/>
            <a:ext cx="3876310" cy="2855989"/>
            <a:chOff x="5972227" y="3374271"/>
            <a:chExt cx="3876310" cy="28559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2227" y="3374271"/>
              <a:ext cx="3876310" cy="28559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51355" y="6564885"/>
            <a:ext cx="3849778" cy="2855989"/>
            <a:chOff x="1711428" y="6478676"/>
            <a:chExt cx="3849778" cy="28559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1428" y="6478676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12154" y="6593637"/>
            <a:ext cx="3876310" cy="2905780"/>
            <a:chOff x="5972227" y="6507428"/>
            <a:chExt cx="3876310" cy="29057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2227" y="6507428"/>
              <a:ext cx="3876310" cy="290578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945492" y="3052755"/>
            <a:ext cx="7848600" cy="6527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시스템 구동과정</a:t>
            </a:r>
            <a:endParaRPr lang="en-US" altLang="ko-KR" sz="3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sz="25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비트맵 이미지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버스커 버스커 로고 출력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와이파이 연결 동작 중 </a:t>
            </a:r>
            <a:r>
              <a:rPr lang="en-US" sz="25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5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프레임 단위</a:t>
            </a:r>
            <a:r>
              <a:rPr lang="en-US" sz="25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– </a:t>
            </a:r>
            <a:r>
              <a:rPr lang="ko-KR" altLang="en-US" sz="25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이미지 출력</a:t>
            </a:r>
            <a:endParaRPr lang="en-US" sz="2500" u="sng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정상적으로 연결될 시에 Connect 표시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en-US" sz="2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해당</a:t>
            </a: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위치에</a:t>
            </a: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버스정류장</a:t>
            </a: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데이터를 출력함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※ 자세한 동작 과정은 시연을 통해 보여드릴 예정</a:t>
            </a:r>
            <a:endParaRPr 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시연 영상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111A5-93C0-2231-5C2E-F0455DE51A1F}"/>
              </a:ext>
            </a:extLst>
          </p:cNvPr>
          <p:cNvSpPr txBox="1"/>
          <p:nvPr/>
        </p:nvSpPr>
        <p:spPr>
          <a:xfrm>
            <a:off x="1328896" y="3543414"/>
            <a:ext cx="1185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https://www.youtube.com/watch?v=lpB4n5GY5eA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41"/>
    </mc:Choice>
    <mc:Fallback xmlns="">
      <p:transition spd="slow" advTm="3254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661</Words>
  <Application>Microsoft Office PowerPoint</Application>
  <PresentationFormat>사용자 지정</PresentationFormat>
  <Paragraphs>128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최창환</cp:lastModifiedBy>
  <cp:revision>5</cp:revision>
  <dcterms:created xsi:type="dcterms:W3CDTF">2022-05-29T19:02:24Z</dcterms:created>
  <dcterms:modified xsi:type="dcterms:W3CDTF">2022-05-31T11:50:51Z</dcterms:modified>
</cp:coreProperties>
</file>