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custSel modSld">
      <pc:chgData name="최창환" userId="e7bece8d-0b00-46eb-a3f5-00c7562d57af" providerId="ADAL" clId="{1D185AE2-2488-4666-B60E-552A758BAD94}" dt="2022-05-29T10:08:16.541" v="23" actId="255"/>
      <pc:docMkLst>
        <pc:docMk/>
      </pc:docMkLst>
      <pc:sldChg chg="modSp mod">
        <pc:chgData name="최창환" userId="e7bece8d-0b00-46eb-a3f5-00c7562d57af" providerId="ADAL" clId="{1D185AE2-2488-4666-B60E-552A758BAD94}" dt="2022-05-29T10:06:24.289" v="6" actId="2710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06:21.726" v="5" actId="2710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06:17.742" v="4" actId="2710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06:24.289" v="6" actId="2710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05:30.931" v="0" actId="2710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29T10:05:30.931" v="0" actId="2710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05:44.634" v="1" actId="2710"/>
        <pc:sldMkLst>
          <pc:docMk/>
          <pc:sldMk cId="0" sldId="259"/>
        </pc:sldMkLst>
        <pc:spChg chg="mod">
          <ac:chgData name="최창환" userId="e7bece8d-0b00-46eb-a3f5-00c7562d57af" providerId="ADAL" clId="{1D185AE2-2488-4666-B60E-552A758BAD94}" dt="2022-05-29T10:05:44.634" v="1" actId="2710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06:49.623" v="8" actId="2710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06:49.623" v="8" actId="2710"/>
          <ac:spMkLst>
            <pc:docMk/>
            <pc:sldMk cId="0" sldId="262"/>
            <ac:spMk id="2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07:00.356" v="10" actId="1076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07:00.356" v="10" actId="1076"/>
          <ac:spMkLst>
            <pc:docMk/>
            <pc:sldMk cId="0" sldId="263"/>
            <ac:spMk id="2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07:43.786" v="21" actId="5793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5-29T10:07:09.277" v="11" actId="2710"/>
          <ac:spMkLst>
            <pc:docMk/>
            <pc:sldMk cId="0" sldId="265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07:17.069" v="14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07:43.786" v="21" actId="5793"/>
          <ac:spMkLst>
            <pc:docMk/>
            <pc:sldMk cId="0" sldId="265"/>
            <ac:spMk id="21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08:16.541" v="23" actId="255"/>
        <pc:sldMkLst>
          <pc:docMk/>
          <pc:sldMk cId="0" sldId="267"/>
        </pc:sldMkLst>
        <pc:spChg chg="mod">
          <ac:chgData name="최창환" userId="e7bece8d-0b00-46eb-a3f5-00c7562d57af" providerId="ADAL" clId="{1D185AE2-2488-4666-B60E-552A758BAD94}" dt="2022-05-29T10:08:16.541" v="23" actId="255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979152" y="4206815"/>
            <a:ext cx="21021391" cy="175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kern="0" spc="-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909952" y="5380147"/>
            <a:ext cx="13920706" cy="1480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종합프로젝트 I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2267088" y="7946996"/>
            <a:ext cx="6010880" cy="434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종합프로젝트 I (버스커버스커_버스정보알리미)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2699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1876003 이태환</a:t>
            </a:r>
          </a:p>
          <a:p>
            <a:pPr algn="ctr"/>
            <a:r>
              <a:rPr lang="en-US" sz="3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1976010 김하윤</a:t>
            </a:r>
          </a:p>
          <a:p>
            <a:pPr algn="ctr"/>
            <a:r>
              <a:rPr lang="en-US" sz="3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2123405 최창환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025027" y="7456153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2503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개발을 하면서 어려웠던 점.</a:t>
            </a:r>
          </a:p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268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키트를 제작하기로 했지만, 제작 비용의 문제로 인해 만들지 못함.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디버깅 시간이 오래 걸리는 문제로 인해 개발을 진행하는 시간이 오래 걸림.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데이터를 동적으로 불러오는 과정을 진행하지 못함. (</a:t>
            </a:r>
            <a:r>
              <a:rPr lang="en-US" sz="2400" dirty="0">
                <a:solidFill>
                  <a:srgbClr val="FF0000"/>
                </a:solidFill>
                <a:latin typeface="Gmarket Sans Medium" pitchFamily="34" charset="0"/>
                <a:cs typeface="Gmarket Sans Medium" pitchFamily="34" charset="0"/>
              </a:rPr>
              <a:t>하드코딩</a:t>
            </a: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2503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전체적인 소감</a:t>
            </a:r>
          </a:p>
          <a:p>
            <a:pPr algn="ctr"/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769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결론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789940" y="2904056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30632" y="2703342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3414190" cy="323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아두이노를</a:t>
            </a: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이용해 개발 프로젝트를 </a:t>
            </a:r>
            <a:r>
              <a:rPr lang="en-US" sz="24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진행하면서</a:t>
            </a: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임베디드</a:t>
            </a: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소프트웨어 개발자의 고충을 알게되는 간접적인 경험을 해볼 수 있었음.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(C++ 코드 난이도(상), 라이브러리(부족), 기술문서 전부 영어)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2503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Thank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363434" y="1281976"/>
            <a:ext cx="23338269" cy="69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참고 자료</a:t>
            </a:r>
          </a:p>
          <a:p>
            <a:endParaRPr lang="en-US" sz="4800" b="1" kern="0" spc="-2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https://www.data.go.kr/tcs/dss/selectApiDataDetailView.do?publicDataPk=15080666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https://www.data.go.kr/tcs/dss/selectApiDataDetailView.do?publicDataPk=15080346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https://www.weather.go.kr/w/index.do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https://bota.tistory.com/1469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https://blog.naver.com/geniusus/221799048747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https://blog.naver.com/PostView.naver?isHttpsRedirect=true&amp;blogId=twophase&amp;logNo=220730309094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https://www.youtube.com/channel/UCV68qKnBcZ-LR5hWnzCRf_A/search?query=%EC%9B%B9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https://github.com/kdi6033/arduino/tree/master/1-36-Arduino%2BHtml </a:t>
            </a:r>
          </a:p>
          <a:p>
            <a:endParaRPr lang="en-US" sz="2200" b="1" kern="0" spc="-1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2200" b="1" kern="0" spc="-1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8300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목차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888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888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결론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888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API 데이터 파싱 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웹 서버 연동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디스플레이 출력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프로젝트 목표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기대효과 &amp; 활용방안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프로젝트 실행 결과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아쉬웠던 점 &amp; 느낀점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13857143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목표</a:t>
            </a:r>
          </a:p>
          <a:p>
            <a:endParaRPr lang="en-US" sz="5100" b="1" kern="0" spc="-2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버스정보포털에 공공데이터를 가공하여 사용자가 직관적으로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이해할 수 있도록하는 버스정보시스템을 구현한다.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아두이노(12E)와, OLED모듈, WIFI모듈을 이용하여 회로도를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구성하고 실시간 버스정보를 받아오는 시스템을 구성한다.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아두이노로부터 받아온 데이터를 파싱하는 작업을 구현하고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웹페이지 상에 간략한 정보를 보여주는 탭을 구성한다.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 (ex. 버스정보, 날씨정보, 현재위치)</a:t>
            </a:r>
          </a:p>
          <a:p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NodeMCU 1.0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92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＋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SSD1306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60038" y="2203286"/>
            <a:ext cx="24328049" cy="5846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기대효과 &amp; 활용방안</a:t>
            </a:r>
          </a:p>
          <a:p>
            <a:endParaRPr lang="en-US" sz="5100" b="1" kern="0" spc="-2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800" kern="0" spc="-100" dirty="0">
                <a:solidFill>
                  <a:srgbClr val="FF0000"/>
                </a:solidFill>
                <a:latin typeface="Gmarket Sans Medium" pitchFamily="34" charset="0"/>
                <a:cs typeface="Gmarket Sans Medium" pitchFamily="34" charset="0"/>
              </a:rPr>
              <a:t>정적</a:t>
            </a: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디스플레이 상에 표현하는 방법으로 외출 직전에 스마트폰을 켜고, 앱에 접속하지 않더라도 확인이 가능하다.</a:t>
            </a:r>
          </a:p>
          <a:p>
            <a:pPr>
              <a:lnSpc>
                <a:spcPct val="20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800" kern="0" spc="-100" dirty="0">
                <a:solidFill>
                  <a:srgbClr val="FF0000"/>
                </a:solidFill>
                <a:latin typeface="Gmarket Sans Medium" pitchFamily="34" charset="0"/>
                <a:cs typeface="Gmarket Sans Medium" pitchFamily="34" charset="0"/>
              </a:rPr>
              <a:t>구현X</a:t>
            </a: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USB 충전 단자로 배터리 충전이 용이하며, 20초마다 서버에서 데이터를 받아오는 방식이기 때문에</a:t>
            </a:r>
          </a:p>
          <a:p>
            <a:pPr>
              <a:lnSpc>
                <a:spcPct val="20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 앱에 접속하지 않고 유용하게 사용이 가능하다.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341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1) 아두이노 회로 설계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13369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DataSheet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29415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SCL - D1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SDA - D2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2919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2) API 데이터 파싱</a:t>
            </a:r>
          </a:p>
          <a:p>
            <a:endParaRPr lang="en-US" sz="5100" b="1" kern="0" spc="-2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415" y="3309108"/>
            <a:ext cx="6811212" cy="3465240"/>
            <a:chOff x="1203415" y="3309108"/>
            <a:chExt cx="6811212" cy="34652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415" y="3309108"/>
              <a:ext cx="6811212" cy="34652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224985" y="3709792"/>
            <a:ext cx="6584388" cy="21495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location 라이브러리를 사용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39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(Serial Monitor)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정상적인 데이터가 출력되는 모습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-267100" y="9298429"/>
            <a:ext cx="11622715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2919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3) 웹 서버 연동</a:t>
            </a:r>
          </a:p>
          <a:p>
            <a:endParaRPr lang="en-US" sz="5100" b="1" kern="0" spc="-2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현재 위치하고 있는 버스정류장의 현황을 보여준다.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21433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4) 디스플레이 출력</a:t>
            </a:r>
          </a:p>
          <a:p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93755" y="3374271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27" y="3374271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428" y="6478676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27" y="6507428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515600" y="3895783"/>
            <a:ext cx="11056574" cy="522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비트맵 이미지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와이파이 연결 동작 중 </a:t>
            </a:r>
            <a:r>
              <a:rPr lang="en-US" sz="2500" u="sng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(움직이는 이미지)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해당 위치에 버스정류장의 데이터를 출력함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※ 자세한 동작 과정은 시연을 통해 보여드릴 예정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21433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4) 시연 영상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640</Words>
  <Application>Microsoft Office PowerPoint</Application>
  <PresentationFormat>사용자 지정</PresentationFormat>
  <Paragraphs>127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Gmarket Sans Bold</vt:lpstr>
      <vt:lpstr>Gmarket Sans Medium</vt:lpstr>
      <vt:lpstr>Noto Sans CJK KR Black</vt:lpstr>
      <vt:lpstr>Noto Sans CJK KR Medium</vt:lpstr>
      <vt:lpstr>Noto Sans CJK KR Regular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1</cp:revision>
  <dcterms:created xsi:type="dcterms:W3CDTF">2022-05-29T19:02:24Z</dcterms:created>
  <dcterms:modified xsi:type="dcterms:W3CDTF">2022-05-29T10:08:48Z</dcterms:modified>
</cp:coreProperties>
</file>