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02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창환" userId="e7bece8d-0b00-46eb-a3f5-00c7562d57af" providerId="ADAL" clId="{1D185AE2-2488-4666-B60E-552A758BAD94}"/>
    <pc:docChg chg="undo custSel modSld">
      <pc:chgData name="최창환" userId="e7bece8d-0b00-46eb-a3f5-00c7562d57af" providerId="ADAL" clId="{1D185AE2-2488-4666-B60E-552A758BAD94}" dt="2022-05-29T10:18:01.899" v="85" actId="478"/>
      <pc:docMkLst>
        <pc:docMk/>
      </pc:docMkLst>
      <pc:sldChg chg="modSp mod">
        <pc:chgData name="최창환" userId="e7bece8d-0b00-46eb-a3f5-00c7562d57af" providerId="ADAL" clId="{1D185AE2-2488-4666-B60E-552A758BAD94}" dt="2022-05-29T10:15:59.845" v="59" actId="1035"/>
        <pc:sldMkLst>
          <pc:docMk/>
          <pc:sldMk cId="0" sldId="256"/>
        </pc:sldMkLst>
        <pc:spChg chg="mod">
          <ac:chgData name="최창환" userId="e7bece8d-0b00-46eb-a3f5-00c7562d57af" providerId="ADAL" clId="{1D185AE2-2488-4666-B60E-552A758BAD94}" dt="2022-05-29T10:15:45.350" v="56" actId="2711"/>
          <ac:spMkLst>
            <pc:docMk/>
            <pc:sldMk cId="0" sldId="256"/>
            <ac:spMk id="2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5:45.350" v="56" actId="2711"/>
          <ac:spMkLst>
            <pc:docMk/>
            <pc:sldMk cId="0" sldId="256"/>
            <ac:spMk id="3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5:59.845" v="59" actId="1035"/>
          <ac:spMkLst>
            <pc:docMk/>
            <pc:sldMk cId="0" sldId="256"/>
            <ac:spMk id="13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5:45.350" v="56" actId="2711"/>
          <ac:spMkLst>
            <pc:docMk/>
            <pc:sldMk cId="0" sldId="256"/>
            <ac:spMk id="14" creationId="{00000000-0000-0000-0000-000000000000}"/>
          </ac:spMkLst>
        </pc:spChg>
        <pc:grpChg chg="mod">
          <ac:chgData name="최창환" userId="e7bece8d-0b00-46eb-a3f5-00c7562d57af" providerId="ADAL" clId="{1D185AE2-2488-4666-B60E-552A758BAD94}" dt="2022-05-29T10:12:35.572" v="32" actId="1076"/>
          <ac:grpSpMkLst>
            <pc:docMk/>
            <pc:sldMk cId="0" sldId="256"/>
            <ac:grpSpMk id="1004" creationId="{00000000-0000-0000-0000-000000000000}"/>
          </ac:grpSpMkLst>
        </pc:grpChg>
      </pc:sldChg>
      <pc:sldChg chg="modSp mod">
        <pc:chgData name="최창환" userId="e7bece8d-0b00-46eb-a3f5-00c7562d57af" providerId="ADAL" clId="{1D185AE2-2488-4666-B60E-552A758BAD94}" dt="2022-05-29T10:16:16.894" v="61" actId="113"/>
        <pc:sldMkLst>
          <pc:docMk/>
          <pc:sldMk cId="0" sldId="257"/>
        </pc:sldMkLst>
        <pc:spChg chg="mod">
          <ac:chgData name="최창환" userId="e7bece8d-0b00-46eb-a3f5-00c7562d57af" providerId="ADAL" clId="{1D185AE2-2488-4666-B60E-552A758BAD94}" dt="2022-05-29T10:16:16.894" v="61" actId="113"/>
          <ac:spMkLst>
            <pc:docMk/>
            <pc:sldMk cId="0" sldId="257"/>
            <ac:spMk id="2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10.573" v="60" actId="2711"/>
          <ac:spMkLst>
            <pc:docMk/>
            <pc:sldMk cId="0" sldId="257"/>
            <ac:spMk id="3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10.573" v="60" actId="2711"/>
          <ac:spMkLst>
            <pc:docMk/>
            <pc:sldMk cId="0" sldId="257"/>
            <ac:spMk id="7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10.573" v="60" actId="2711"/>
          <ac:spMkLst>
            <pc:docMk/>
            <pc:sldMk cId="0" sldId="257"/>
            <ac:spMk id="8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10.573" v="60" actId="2711"/>
          <ac:spMkLst>
            <pc:docMk/>
            <pc:sldMk cId="0" sldId="257"/>
            <ac:spMk id="12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10.573" v="60" actId="2711"/>
          <ac:spMkLst>
            <pc:docMk/>
            <pc:sldMk cId="0" sldId="257"/>
            <ac:spMk id="16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10.573" v="60" actId="2711"/>
          <ac:spMkLst>
            <pc:docMk/>
            <pc:sldMk cId="0" sldId="257"/>
            <ac:spMk id="17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10.573" v="60" actId="2711"/>
          <ac:spMkLst>
            <pc:docMk/>
            <pc:sldMk cId="0" sldId="257"/>
            <ac:spMk id="21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10.573" v="60" actId="2711"/>
          <ac:spMkLst>
            <pc:docMk/>
            <pc:sldMk cId="0" sldId="257"/>
            <ac:spMk id="25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10.573" v="60" actId="2711"/>
          <ac:spMkLst>
            <pc:docMk/>
            <pc:sldMk cId="0" sldId="257"/>
            <ac:spMk id="26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10.573" v="60" actId="2711"/>
          <ac:spMkLst>
            <pc:docMk/>
            <pc:sldMk cId="0" sldId="257"/>
            <ac:spMk id="30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10.573" v="60" actId="2711"/>
          <ac:spMkLst>
            <pc:docMk/>
            <pc:sldMk cId="0" sldId="257"/>
            <ac:spMk id="31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10.573" v="60" actId="2711"/>
          <ac:spMkLst>
            <pc:docMk/>
            <pc:sldMk cId="0" sldId="257"/>
            <ac:spMk id="32" creationId="{00000000-0000-0000-0000-000000000000}"/>
          </ac:spMkLst>
        </pc:spChg>
      </pc:sldChg>
      <pc:sldChg chg="modSp mod">
        <pc:chgData name="최창환" userId="e7bece8d-0b00-46eb-a3f5-00c7562d57af" providerId="ADAL" clId="{1D185AE2-2488-4666-B60E-552A758BAD94}" dt="2022-05-29T10:13:46.213" v="38" actId="2711"/>
        <pc:sldMkLst>
          <pc:docMk/>
          <pc:sldMk cId="0" sldId="258"/>
        </pc:sldMkLst>
        <pc:spChg chg="mod">
          <ac:chgData name="최창환" userId="e7bece8d-0b00-46eb-a3f5-00c7562d57af" providerId="ADAL" clId="{1D185AE2-2488-4666-B60E-552A758BAD94}" dt="2022-05-29T10:13:46.213" v="38" actId="2711"/>
          <ac:spMkLst>
            <pc:docMk/>
            <pc:sldMk cId="0" sldId="258"/>
            <ac:spMk id="15" creationId="{00000000-0000-0000-0000-000000000000}"/>
          </ac:spMkLst>
        </pc:spChg>
      </pc:sldChg>
      <pc:sldChg chg="modSp mod">
        <pc:chgData name="최창환" userId="e7bece8d-0b00-46eb-a3f5-00c7562d57af" providerId="ADAL" clId="{1D185AE2-2488-4666-B60E-552A758BAD94}" dt="2022-05-29T10:14:56.109" v="53" actId="255"/>
        <pc:sldMkLst>
          <pc:docMk/>
          <pc:sldMk cId="0" sldId="259"/>
        </pc:sldMkLst>
        <pc:spChg chg="mod">
          <ac:chgData name="최창환" userId="e7bece8d-0b00-46eb-a3f5-00c7562d57af" providerId="ADAL" clId="{1D185AE2-2488-4666-B60E-552A758BAD94}" dt="2022-05-29T10:14:56.109" v="53" actId="255"/>
          <ac:spMkLst>
            <pc:docMk/>
            <pc:sldMk cId="0" sldId="259"/>
            <ac:spMk id="12" creationId="{00000000-0000-0000-0000-000000000000}"/>
          </ac:spMkLst>
        </pc:spChg>
      </pc:sldChg>
      <pc:sldChg chg="modSp mod">
        <pc:chgData name="최창환" userId="e7bece8d-0b00-46eb-a3f5-00c7562d57af" providerId="ADAL" clId="{1D185AE2-2488-4666-B60E-552A758BAD94}" dt="2022-05-29T10:15:28.119" v="55" actId="2711"/>
        <pc:sldMkLst>
          <pc:docMk/>
          <pc:sldMk cId="0" sldId="260"/>
        </pc:sldMkLst>
        <pc:spChg chg="mod">
          <ac:chgData name="최창환" userId="e7bece8d-0b00-46eb-a3f5-00c7562d57af" providerId="ADAL" clId="{1D185AE2-2488-4666-B60E-552A758BAD94}" dt="2022-05-29T10:15:28.119" v="55" actId="2711"/>
          <ac:spMkLst>
            <pc:docMk/>
            <pc:sldMk cId="0" sldId="260"/>
            <ac:spMk id="5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5:28.119" v="55" actId="2711"/>
          <ac:spMkLst>
            <pc:docMk/>
            <pc:sldMk cId="0" sldId="260"/>
            <ac:spMk id="9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5:28.119" v="55" actId="2711"/>
          <ac:spMkLst>
            <pc:docMk/>
            <pc:sldMk cId="0" sldId="260"/>
            <ac:spMk id="10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5:28.119" v="55" actId="2711"/>
          <ac:spMkLst>
            <pc:docMk/>
            <pc:sldMk cId="0" sldId="260"/>
            <ac:spMk id="11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5:28.119" v="55" actId="2711"/>
          <ac:spMkLst>
            <pc:docMk/>
            <pc:sldMk cId="0" sldId="260"/>
            <ac:spMk id="12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5:28.119" v="55" actId="2711"/>
          <ac:spMkLst>
            <pc:docMk/>
            <pc:sldMk cId="0" sldId="260"/>
            <ac:spMk id="19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5:28.119" v="55" actId="2711"/>
          <ac:spMkLst>
            <pc:docMk/>
            <pc:sldMk cId="0" sldId="260"/>
            <ac:spMk id="20" creationId="{00000000-0000-0000-0000-000000000000}"/>
          </ac:spMkLst>
        </pc:spChg>
      </pc:sldChg>
      <pc:sldChg chg="modSp mod">
        <pc:chgData name="최창환" userId="e7bece8d-0b00-46eb-a3f5-00c7562d57af" providerId="ADAL" clId="{1D185AE2-2488-4666-B60E-552A758BAD94}" dt="2022-05-29T10:16:51.029" v="65" actId="1076"/>
        <pc:sldMkLst>
          <pc:docMk/>
          <pc:sldMk cId="0" sldId="261"/>
        </pc:sldMkLst>
        <pc:spChg chg="mod">
          <ac:chgData name="최창환" userId="e7bece8d-0b00-46eb-a3f5-00c7562d57af" providerId="ADAL" clId="{1D185AE2-2488-4666-B60E-552A758BAD94}" dt="2022-05-29T10:16:28.294" v="62" actId="2711"/>
          <ac:spMkLst>
            <pc:docMk/>
            <pc:sldMk cId="0" sldId="261"/>
            <ac:spMk id="5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28.294" v="62" actId="2711"/>
          <ac:spMkLst>
            <pc:docMk/>
            <pc:sldMk cId="0" sldId="261"/>
            <ac:spMk id="9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28.294" v="62" actId="2711"/>
          <ac:spMkLst>
            <pc:docMk/>
            <pc:sldMk cId="0" sldId="261"/>
            <ac:spMk id="10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28.294" v="62" actId="2711"/>
          <ac:spMkLst>
            <pc:docMk/>
            <pc:sldMk cId="0" sldId="261"/>
            <ac:spMk id="11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28.294" v="62" actId="2711"/>
          <ac:spMkLst>
            <pc:docMk/>
            <pc:sldMk cId="0" sldId="261"/>
            <ac:spMk id="12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51.029" v="65" actId="1076"/>
          <ac:spMkLst>
            <pc:docMk/>
            <pc:sldMk cId="0" sldId="261"/>
            <ac:spMk id="19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46.826" v="64" actId="2710"/>
          <ac:spMkLst>
            <pc:docMk/>
            <pc:sldMk cId="0" sldId="261"/>
            <ac:spMk id="23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28.294" v="62" actId="2711"/>
          <ac:spMkLst>
            <pc:docMk/>
            <pc:sldMk cId="0" sldId="261"/>
            <ac:spMk id="24" creationId="{00000000-0000-0000-0000-000000000000}"/>
          </ac:spMkLst>
        </pc:spChg>
      </pc:sldChg>
      <pc:sldChg chg="modSp mod">
        <pc:chgData name="최창환" userId="e7bece8d-0b00-46eb-a3f5-00c7562d57af" providerId="ADAL" clId="{1D185AE2-2488-4666-B60E-552A758BAD94}" dt="2022-05-29T10:16:57.531" v="66" actId="2711"/>
        <pc:sldMkLst>
          <pc:docMk/>
          <pc:sldMk cId="0" sldId="262"/>
        </pc:sldMkLst>
        <pc:spChg chg="mod">
          <ac:chgData name="최창환" userId="e7bece8d-0b00-46eb-a3f5-00c7562d57af" providerId="ADAL" clId="{1D185AE2-2488-4666-B60E-552A758BAD94}" dt="2022-05-29T10:16:57.531" v="66" actId="2711"/>
          <ac:spMkLst>
            <pc:docMk/>
            <pc:sldMk cId="0" sldId="262"/>
            <ac:spMk id="5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57.531" v="66" actId="2711"/>
          <ac:spMkLst>
            <pc:docMk/>
            <pc:sldMk cId="0" sldId="262"/>
            <ac:spMk id="9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57.531" v="66" actId="2711"/>
          <ac:spMkLst>
            <pc:docMk/>
            <pc:sldMk cId="0" sldId="262"/>
            <ac:spMk id="10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57.531" v="66" actId="2711"/>
          <ac:spMkLst>
            <pc:docMk/>
            <pc:sldMk cId="0" sldId="262"/>
            <ac:spMk id="11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57.531" v="66" actId="2711"/>
          <ac:spMkLst>
            <pc:docMk/>
            <pc:sldMk cId="0" sldId="262"/>
            <ac:spMk id="12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57.531" v="66" actId="2711"/>
          <ac:spMkLst>
            <pc:docMk/>
            <pc:sldMk cId="0" sldId="262"/>
            <ac:spMk id="22" creationId="{00000000-0000-0000-0000-000000000000}"/>
          </ac:spMkLst>
        </pc:spChg>
      </pc:sldChg>
      <pc:sldChg chg="modSp mod">
        <pc:chgData name="최창환" userId="e7bece8d-0b00-46eb-a3f5-00c7562d57af" providerId="ADAL" clId="{1D185AE2-2488-4666-B60E-552A758BAD94}" dt="2022-05-29T10:17:07.396" v="67" actId="2711"/>
        <pc:sldMkLst>
          <pc:docMk/>
          <pc:sldMk cId="0" sldId="263"/>
        </pc:sldMkLst>
        <pc:spChg chg="mod">
          <ac:chgData name="최창환" userId="e7bece8d-0b00-46eb-a3f5-00c7562d57af" providerId="ADAL" clId="{1D185AE2-2488-4666-B60E-552A758BAD94}" dt="2022-05-29T10:17:07.396" v="67" actId="2711"/>
          <ac:spMkLst>
            <pc:docMk/>
            <pc:sldMk cId="0" sldId="263"/>
            <ac:spMk id="5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07.396" v="67" actId="2711"/>
          <ac:spMkLst>
            <pc:docMk/>
            <pc:sldMk cId="0" sldId="263"/>
            <ac:spMk id="9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07.396" v="67" actId="2711"/>
          <ac:spMkLst>
            <pc:docMk/>
            <pc:sldMk cId="0" sldId="263"/>
            <ac:spMk id="10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07.396" v="67" actId="2711"/>
          <ac:spMkLst>
            <pc:docMk/>
            <pc:sldMk cId="0" sldId="263"/>
            <ac:spMk id="11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07.396" v="67" actId="2711"/>
          <ac:spMkLst>
            <pc:docMk/>
            <pc:sldMk cId="0" sldId="263"/>
            <ac:spMk id="12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07.396" v="67" actId="2711"/>
          <ac:spMkLst>
            <pc:docMk/>
            <pc:sldMk cId="0" sldId="263"/>
            <ac:spMk id="25" creationId="{00000000-0000-0000-0000-000000000000}"/>
          </ac:spMkLst>
        </pc:spChg>
      </pc:sldChg>
      <pc:sldChg chg="modSp mod">
        <pc:chgData name="최창환" userId="e7bece8d-0b00-46eb-a3f5-00c7562d57af" providerId="ADAL" clId="{1D185AE2-2488-4666-B60E-552A758BAD94}" dt="2022-05-29T10:17:14.972" v="68" actId="2711"/>
        <pc:sldMkLst>
          <pc:docMk/>
          <pc:sldMk cId="0" sldId="264"/>
        </pc:sldMkLst>
        <pc:spChg chg="mod">
          <ac:chgData name="최창환" userId="e7bece8d-0b00-46eb-a3f5-00c7562d57af" providerId="ADAL" clId="{1D185AE2-2488-4666-B60E-552A758BAD94}" dt="2022-05-29T10:17:14.972" v="68" actId="2711"/>
          <ac:spMkLst>
            <pc:docMk/>
            <pc:sldMk cId="0" sldId="264"/>
            <ac:spMk id="5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14.972" v="68" actId="2711"/>
          <ac:spMkLst>
            <pc:docMk/>
            <pc:sldMk cId="0" sldId="264"/>
            <ac:spMk id="9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14.972" v="68" actId="2711"/>
          <ac:spMkLst>
            <pc:docMk/>
            <pc:sldMk cId="0" sldId="264"/>
            <ac:spMk id="10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14.972" v="68" actId="2711"/>
          <ac:spMkLst>
            <pc:docMk/>
            <pc:sldMk cId="0" sldId="264"/>
            <ac:spMk id="11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14.972" v="68" actId="2711"/>
          <ac:spMkLst>
            <pc:docMk/>
            <pc:sldMk cId="0" sldId="264"/>
            <ac:spMk id="12" creationId="{00000000-0000-0000-0000-000000000000}"/>
          </ac:spMkLst>
        </pc:spChg>
      </pc:sldChg>
      <pc:sldChg chg="modSp mod">
        <pc:chgData name="최창환" userId="e7bece8d-0b00-46eb-a3f5-00c7562d57af" providerId="ADAL" clId="{1D185AE2-2488-4666-B60E-552A758BAD94}" dt="2022-05-29T10:17:36.403" v="78" actId="1076"/>
        <pc:sldMkLst>
          <pc:docMk/>
          <pc:sldMk cId="0" sldId="265"/>
        </pc:sldMkLst>
        <pc:spChg chg="mod">
          <ac:chgData name="최창환" userId="e7bece8d-0b00-46eb-a3f5-00c7562d57af" providerId="ADAL" clId="{1D185AE2-2488-4666-B60E-552A758BAD94}" dt="2022-05-29T10:17:20.696" v="69" actId="2711"/>
          <ac:spMkLst>
            <pc:docMk/>
            <pc:sldMk cId="0" sldId="265"/>
            <ac:spMk id="2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20.696" v="69" actId="2711"/>
          <ac:spMkLst>
            <pc:docMk/>
            <pc:sldMk cId="0" sldId="265"/>
            <ac:spMk id="3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20.696" v="69" actId="2711"/>
          <ac:spMkLst>
            <pc:docMk/>
            <pc:sldMk cId="0" sldId="265"/>
            <ac:spMk id="4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20.696" v="69" actId="2711"/>
          <ac:spMkLst>
            <pc:docMk/>
            <pc:sldMk cId="0" sldId="265"/>
            <ac:spMk id="8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20.696" v="69" actId="2711"/>
          <ac:spMkLst>
            <pc:docMk/>
            <pc:sldMk cId="0" sldId="265"/>
            <ac:spMk id="12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20.696" v="69" actId="2711"/>
          <ac:spMkLst>
            <pc:docMk/>
            <pc:sldMk cId="0" sldId="265"/>
            <ac:spMk id="13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20.696" v="69" actId="2711"/>
          <ac:spMkLst>
            <pc:docMk/>
            <pc:sldMk cId="0" sldId="265"/>
            <ac:spMk id="14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20.696" v="69" actId="2711"/>
          <ac:spMkLst>
            <pc:docMk/>
            <pc:sldMk cId="0" sldId="265"/>
            <ac:spMk id="21" creationId="{00000000-0000-0000-0000-000000000000}"/>
          </ac:spMkLst>
        </pc:spChg>
        <pc:grpChg chg="mod">
          <ac:chgData name="최창환" userId="e7bece8d-0b00-46eb-a3f5-00c7562d57af" providerId="ADAL" clId="{1D185AE2-2488-4666-B60E-552A758BAD94}" dt="2022-05-29T10:17:36.403" v="78" actId="1076"/>
          <ac:grpSpMkLst>
            <pc:docMk/>
            <pc:sldMk cId="0" sldId="265"/>
            <ac:grpSpMk id="1003" creationId="{00000000-0000-0000-0000-000000000000}"/>
          </ac:grpSpMkLst>
        </pc:grpChg>
        <pc:grpChg chg="mod">
          <ac:chgData name="최창환" userId="e7bece8d-0b00-46eb-a3f5-00c7562d57af" providerId="ADAL" clId="{1D185AE2-2488-4666-B60E-552A758BAD94}" dt="2022-05-29T10:17:34.929" v="77" actId="1076"/>
          <ac:grpSpMkLst>
            <pc:docMk/>
            <pc:sldMk cId="0" sldId="265"/>
            <ac:grpSpMk id="1004" creationId="{00000000-0000-0000-0000-000000000000}"/>
          </ac:grpSpMkLst>
        </pc:grpChg>
      </pc:sldChg>
      <pc:sldChg chg="delSp modSp mod">
        <pc:chgData name="최창환" userId="e7bece8d-0b00-46eb-a3f5-00c7562d57af" providerId="ADAL" clId="{1D185AE2-2488-4666-B60E-552A758BAD94}" dt="2022-05-29T10:17:50.246" v="81" actId="478"/>
        <pc:sldMkLst>
          <pc:docMk/>
          <pc:sldMk cId="0" sldId="266"/>
        </pc:sldMkLst>
        <pc:spChg chg="mod">
          <ac:chgData name="최창환" userId="e7bece8d-0b00-46eb-a3f5-00c7562d57af" providerId="ADAL" clId="{1D185AE2-2488-4666-B60E-552A758BAD94}" dt="2022-05-29T10:17:47.830" v="80" actId="2711"/>
          <ac:spMkLst>
            <pc:docMk/>
            <pc:sldMk cId="0" sldId="266"/>
            <ac:spMk id="2" creationId="{00000000-0000-0000-0000-000000000000}"/>
          </ac:spMkLst>
        </pc:spChg>
        <pc:spChg chg="del mod">
          <ac:chgData name="최창환" userId="e7bece8d-0b00-46eb-a3f5-00c7562d57af" providerId="ADAL" clId="{1D185AE2-2488-4666-B60E-552A758BAD94}" dt="2022-05-29T10:17:50.246" v="81" actId="478"/>
          <ac:spMkLst>
            <pc:docMk/>
            <pc:sldMk cId="0" sldId="266"/>
            <ac:spMk id="9" creationId="{00000000-0000-0000-0000-000000000000}"/>
          </ac:spMkLst>
        </pc:spChg>
      </pc:sldChg>
      <pc:sldChg chg="addSp delSp modSp mod">
        <pc:chgData name="최창환" userId="e7bece8d-0b00-46eb-a3f5-00c7562d57af" providerId="ADAL" clId="{1D185AE2-2488-4666-B60E-552A758BAD94}" dt="2022-05-29T10:18:01.899" v="85" actId="478"/>
        <pc:sldMkLst>
          <pc:docMk/>
          <pc:sldMk cId="0" sldId="267"/>
        </pc:sldMkLst>
        <pc:spChg chg="add del">
          <ac:chgData name="최창환" userId="e7bece8d-0b00-46eb-a3f5-00c7562d57af" providerId="ADAL" clId="{1D185AE2-2488-4666-B60E-552A758BAD94}" dt="2022-05-29T10:18:01.899" v="85" actId="478"/>
          <ac:spMkLst>
            <pc:docMk/>
            <pc:sldMk cId="0" sldId="267"/>
            <ac:spMk id="2" creationId="{00000000-0000-0000-0000-000000000000}"/>
          </ac:spMkLst>
        </pc:spChg>
        <pc:spChg chg="add del mod">
          <ac:chgData name="최창환" userId="e7bece8d-0b00-46eb-a3f5-00c7562d57af" providerId="ADAL" clId="{1D185AE2-2488-4666-B60E-552A758BAD94}" dt="2022-05-29T10:18:00.523" v="84" actId="478"/>
          <ac:spMkLst>
            <pc:docMk/>
            <pc:sldMk cId="0" sldId="267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3979152" y="4206815"/>
            <a:ext cx="21021391" cy="1107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6600" b="1" kern="0" spc="-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GPS를 이용한 실시간 버스정보알리미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09952" y="5380147"/>
            <a:ext cx="13920706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48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종합프로젝트 I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4618190" y="5468782"/>
            <a:ext cx="8039751" cy="493714"/>
            <a:chOff x="4618190" y="5468782"/>
            <a:chExt cx="8039751" cy="49371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18190" y="5468782"/>
              <a:ext cx="8039751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8136" y="9309669"/>
            <a:ext cx="363985" cy="363985"/>
            <a:chOff x="628136" y="9309669"/>
            <a:chExt cx="363985" cy="36398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8136" y="9309669"/>
              <a:ext cx="363985" cy="3639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28136" y="646542"/>
            <a:ext cx="363985" cy="363985"/>
            <a:chOff x="628136" y="646542"/>
            <a:chExt cx="363985" cy="36398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8136" y="646542"/>
              <a:ext cx="363985" cy="363985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 rot="-16200000">
            <a:off x="-2208027" y="7903463"/>
            <a:ext cx="6010880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3 Light" pitchFamily="34" charset="0"/>
              </a:rPr>
              <a:t>종합프로젝트 I (버스커버스커_버스정보알리미)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790993" y="7119333"/>
            <a:ext cx="5101468" cy="16996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1876003 이태환</a:t>
            </a:r>
          </a:p>
          <a:p>
            <a:pPr algn="ctr">
              <a:lnSpc>
                <a:spcPct val="120000"/>
              </a:lnSpc>
            </a:pPr>
            <a:r>
              <a:rPr lang="en-US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1976010 김하윤</a:t>
            </a:r>
          </a:p>
          <a:p>
            <a:pPr algn="ctr">
              <a:lnSpc>
                <a:spcPct val="120000"/>
              </a:lnSpc>
            </a:pPr>
            <a:r>
              <a:rPr lang="en-US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2123405 최창환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11353800" y="7452787"/>
            <a:ext cx="2330792" cy="1125757"/>
            <a:chOff x="11025027" y="7456153"/>
            <a:chExt cx="2330792" cy="112575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25027" y="7456153"/>
              <a:ext cx="2330792" cy="11257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628169" y="2098059"/>
            <a:ext cx="11289563" cy="1107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개발을 하면서 어려웠던 점.</a:t>
            </a:r>
          </a:p>
          <a:p>
            <a:pPr algn="ctr"/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97210" y="3098467"/>
            <a:ext cx="16009923" cy="26808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키트를 제작하기로 했지만, 제작 비용의 문제로 인해 만들지 못함.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디버깅 시간이 오래 걸리는 문제로 인해 개발을 진행하는 시간이 오래 걸림.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데이터를 동적으로 불러오는 과정을 진행하지 못함. (</a:t>
            </a:r>
            <a:r>
              <a:rPr lang="en-US" sz="2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하드코딩</a:t>
            </a: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8725" y="5299277"/>
            <a:ext cx="6191362" cy="1107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전체적인 소감</a:t>
            </a:r>
          </a:p>
          <a:p>
            <a:pPr algn="ctr"/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420619" y="751674"/>
            <a:ext cx="539399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결론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11511" y="719270"/>
            <a:ext cx="661976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PART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4360" y="846012"/>
            <a:ext cx="96324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7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03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333283" y="843660"/>
            <a:ext cx="6529083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GPS를 이용한 실시간 버스정보알리미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4392631" y="6393941"/>
            <a:ext cx="2395903" cy="2157127"/>
            <a:chOff x="14789940" y="2904056"/>
            <a:chExt cx="2395903" cy="215712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89940" y="2904056"/>
              <a:ext cx="2395903" cy="215712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597824" y="2810755"/>
            <a:ext cx="1985518" cy="2439515"/>
            <a:chOff x="12430632" y="2703342"/>
            <a:chExt cx="1985518" cy="243951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430632" y="2703342"/>
              <a:ext cx="1985518" cy="243951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597210" y="6349552"/>
            <a:ext cx="13414190" cy="32348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</a:t>
            </a:r>
            <a:r>
              <a:rPr lang="en-US" sz="2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아두이노를</a:t>
            </a: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이용해 개발 프로젝트를 </a:t>
            </a:r>
            <a:r>
              <a:rPr lang="en-US" sz="2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진행하면서</a:t>
            </a: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임베디드</a:t>
            </a: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소프트웨어 개발자의 고충을 알게되는 간접적인 경험을 해볼 수 있었음.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(C++ 코드 난이도(상), 라이브러리(부족), 기술문서 전부 영어)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아두이노 개발 환경에 익숙하지 못해 원래 프로젝트 목표 구현을 실패한 것이 아쉽다.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41370" y="4102086"/>
            <a:ext cx="12002981" cy="13542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200" kern="0" spc="-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Bold" pitchFamily="34" charset="0"/>
              </a:rPr>
              <a:t>Thank you!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956770" y="5415275"/>
            <a:ext cx="6372173" cy="493714"/>
            <a:chOff x="5956770" y="5415275"/>
            <a:chExt cx="6372173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56770" y="5415275"/>
              <a:ext cx="6372173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328944" y="4936710"/>
            <a:ext cx="719110" cy="798125"/>
            <a:chOff x="12328944" y="4936710"/>
            <a:chExt cx="719110" cy="79812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28944" y="4936710"/>
              <a:ext cx="719110" cy="7981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63434" y="1281976"/>
            <a:ext cx="23338269" cy="6955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참고 자료</a:t>
            </a:r>
          </a:p>
          <a:p>
            <a:endParaRPr lang="en-US" sz="4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b="1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https://www.data.go.kr/tcs/dss/selectApiDataDetailView.do?publicDataPk=15080666</a:t>
            </a:r>
          </a:p>
          <a:p>
            <a:pPr>
              <a:lnSpc>
                <a:spcPct val="150000"/>
              </a:lnSpc>
            </a:pPr>
            <a:r>
              <a:rPr lang="en-US" sz="2400" b="1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https://www.data.go.kr/tcs/dss/selectApiDataDetailView.do?publicDataPk=15080346 </a:t>
            </a:r>
          </a:p>
          <a:p>
            <a:pPr>
              <a:lnSpc>
                <a:spcPct val="150000"/>
              </a:lnSpc>
            </a:pPr>
            <a:r>
              <a:rPr lang="en-US" sz="2400" b="1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https://www.weather.go.kr/w/index.do </a:t>
            </a:r>
          </a:p>
          <a:p>
            <a:pPr>
              <a:lnSpc>
                <a:spcPct val="150000"/>
              </a:lnSpc>
            </a:pPr>
            <a:r>
              <a:rPr lang="en-US" sz="2400" b="1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https://bota.tistory.com/1469 </a:t>
            </a:r>
          </a:p>
          <a:p>
            <a:pPr>
              <a:lnSpc>
                <a:spcPct val="150000"/>
              </a:lnSpc>
            </a:pPr>
            <a:r>
              <a:rPr lang="en-US" sz="2400" b="1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https://blog.naver.com/geniusus/221799048747 </a:t>
            </a:r>
          </a:p>
          <a:p>
            <a:pPr>
              <a:lnSpc>
                <a:spcPct val="150000"/>
              </a:lnSpc>
            </a:pPr>
            <a:r>
              <a:rPr lang="en-US" sz="2400" b="1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https://blog.naver.com/PostView.naver?isHttpsRedirect=true&amp;blogId=twophase&amp;logNo=220730309094 </a:t>
            </a:r>
          </a:p>
          <a:p>
            <a:pPr>
              <a:lnSpc>
                <a:spcPct val="150000"/>
              </a:lnSpc>
            </a:pPr>
            <a:r>
              <a:rPr lang="en-US" sz="2400" b="1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https://www.youtube.com/channel/UCV68qKnBcZ-LR5hWnzCRf_A/search?query=%EC%9B%B9 </a:t>
            </a:r>
          </a:p>
          <a:p>
            <a:pPr>
              <a:lnSpc>
                <a:spcPct val="150000"/>
              </a:lnSpc>
            </a:pPr>
            <a:r>
              <a:rPr lang="en-US" sz="2400" b="1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https://github.com/kdi6033/arduino/tree/master/1-36-Arduino%2BHtml </a:t>
            </a:r>
          </a:p>
          <a:p>
            <a:endParaRPr lang="en-US" sz="2200" b="1" kern="0" spc="-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endParaRPr lang="en-US" sz="2200" b="1" kern="0" spc="-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64406" y="908999"/>
            <a:ext cx="2635353" cy="11541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900" b="1" kern="0" spc="-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목차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89772" y="6012911"/>
            <a:ext cx="539399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소개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4345435" y="2820127"/>
            <a:ext cx="2282669" cy="2735570"/>
            <a:chOff x="4345435" y="2820127"/>
            <a:chExt cx="2282669" cy="273557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45435" y="2820127"/>
              <a:ext cx="2282669" cy="273557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607838" y="3730839"/>
            <a:ext cx="1757864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PART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40894" y="4067401"/>
            <a:ext cx="1691753" cy="1184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100" kern="0" spc="-3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01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4028266" y="6342743"/>
            <a:ext cx="2917009" cy="326400"/>
            <a:chOff x="4028266" y="6342743"/>
            <a:chExt cx="2917009" cy="32640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8266" y="6342743"/>
              <a:ext cx="2917009" cy="32640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6385772" y="5961549"/>
            <a:ext cx="539399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진행과정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7941429" y="2768763"/>
            <a:ext cx="2282669" cy="2735570"/>
            <a:chOff x="7941429" y="2768763"/>
            <a:chExt cx="2282669" cy="273557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41429" y="2768763"/>
              <a:ext cx="2282669" cy="273557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8203831" y="3679475"/>
            <a:ext cx="1757864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PART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95218" y="4016036"/>
            <a:ext cx="1970340" cy="1184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100" kern="0" spc="-3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02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7627451" y="6291379"/>
            <a:ext cx="2910624" cy="326400"/>
            <a:chOff x="7627451" y="6291379"/>
            <a:chExt cx="2910624" cy="32640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7451" y="6291379"/>
              <a:ext cx="2910624" cy="32640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0101953" y="5910178"/>
            <a:ext cx="539399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결론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5" name="그룹 1005"/>
          <p:cNvGrpSpPr/>
          <p:nvPr/>
        </p:nvGrpSpPr>
        <p:grpSpPr>
          <a:xfrm>
            <a:off x="11657607" y="2717398"/>
            <a:ext cx="2282669" cy="2735570"/>
            <a:chOff x="11657607" y="2717398"/>
            <a:chExt cx="2282669" cy="273557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57607" y="2717398"/>
              <a:ext cx="2282669" cy="2735570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11920009" y="3628111"/>
            <a:ext cx="1757864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PART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825779" y="3964672"/>
            <a:ext cx="1941184" cy="1184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100" kern="0" spc="-3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03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6" name="그룹 1006"/>
          <p:cNvGrpSpPr/>
          <p:nvPr/>
        </p:nvGrpSpPr>
        <p:grpSpPr>
          <a:xfrm>
            <a:off x="11340437" y="6240014"/>
            <a:ext cx="2917009" cy="326400"/>
            <a:chOff x="11340437" y="6240014"/>
            <a:chExt cx="2917009" cy="32640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40437" y="6240014"/>
              <a:ext cx="2917009" cy="326400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6445859" y="6919610"/>
            <a:ext cx="5393990" cy="23378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아두이노 회로 설계</a:t>
            </a:r>
          </a:p>
          <a:p>
            <a:pPr algn="ctr">
              <a:lnSpc>
                <a:spcPct val="150000"/>
              </a:lnSpc>
            </a:pPr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API 데이터 파싱 </a:t>
            </a:r>
          </a:p>
          <a:p>
            <a:pPr algn="ctr">
              <a:lnSpc>
                <a:spcPct val="150000"/>
              </a:lnSpc>
            </a:pPr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웹 서버 연동</a:t>
            </a:r>
          </a:p>
          <a:p>
            <a:pPr algn="ctr">
              <a:lnSpc>
                <a:spcPct val="150000"/>
              </a:lnSpc>
            </a:pPr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디스플레이 출력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789772" y="6919614"/>
            <a:ext cx="5393990" cy="11837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프로젝트 목표</a:t>
            </a:r>
          </a:p>
          <a:p>
            <a:pPr algn="ctr">
              <a:lnSpc>
                <a:spcPct val="150000"/>
              </a:lnSpc>
            </a:pPr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기대효과 &amp; 활용방안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101953" y="6919616"/>
            <a:ext cx="5393990" cy="11837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프로젝트 실행 결과</a:t>
            </a:r>
          </a:p>
          <a:p>
            <a:pPr algn="ctr">
              <a:lnSpc>
                <a:spcPct val="150000"/>
              </a:lnSpc>
            </a:pPr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아쉬웠던 점 &amp; 느낀점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20619" y="751674"/>
            <a:ext cx="5393990" cy="6617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프로젝트 소개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11511" y="719270"/>
            <a:ext cx="661976" cy="2532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PART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523959" y="846012"/>
            <a:ext cx="637080" cy="721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700" kern="0" spc="-100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01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1333283" y="843660"/>
            <a:ext cx="6529083" cy="4348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kern="0" spc="-100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GPS를 이용한 실시간 버스정보알리미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2964465" y="2265905"/>
            <a:ext cx="2820895" cy="2146333"/>
            <a:chOff x="12964465" y="2265905"/>
            <a:chExt cx="2820895" cy="214633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4465" y="2265905"/>
              <a:ext cx="2820895" cy="214633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272302" y="1902279"/>
            <a:ext cx="13857143" cy="77559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1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목표</a:t>
            </a:r>
          </a:p>
          <a:p>
            <a:endParaRPr lang="en-US" sz="51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버스정보포털에 공공데이터를 가공하여 사용자가 직관적으로 </a:t>
            </a:r>
          </a:p>
          <a:p>
            <a:pPr>
              <a:lnSpc>
                <a:spcPct val="150000"/>
              </a:lnSpc>
            </a:pPr>
            <a:r>
              <a:rPr lang="en-US" sz="28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이해할 수 있도록하는 버스정보시스템을 구현한다.</a:t>
            </a:r>
          </a:p>
          <a:p>
            <a:pPr>
              <a:lnSpc>
                <a:spcPct val="150000"/>
              </a:lnSpc>
            </a:pPr>
            <a:endParaRPr lang="en-US" sz="2800" kern="0" spc="-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아두이노(12E)와, OLED모듈, WIFI모듈을 이용하여 회로도를 </a:t>
            </a:r>
          </a:p>
          <a:p>
            <a:pPr>
              <a:lnSpc>
                <a:spcPct val="150000"/>
              </a:lnSpc>
            </a:pPr>
            <a:r>
              <a:rPr lang="en-US" sz="28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구성하고 실시간 버스정보를 받아오는 시스템을 구성한다.</a:t>
            </a:r>
          </a:p>
          <a:p>
            <a:pPr>
              <a:lnSpc>
                <a:spcPct val="150000"/>
              </a:lnSpc>
            </a:pPr>
            <a:endParaRPr lang="en-US" sz="2800" kern="0" spc="-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아두이노로부터 받아온 데이터를 파싱하는 작업을 구현하고 </a:t>
            </a:r>
          </a:p>
          <a:p>
            <a:pPr>
              <a:lnSpc>
                <a:spcPct val="150000"/>
              </a:lnSpc>
            </a:pPr>
            <a:r>
              <a:rPr lang="en-US" sz="28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웹페이지 상에 간략한 정보를 보여주는 탭을 구성한다.</a:t>
            </a:r>
          </a:p>
          <a:p>
            <a:pPr>
              <a:lnSpc>
                <a:spcPct val="150000"/>
              </a:lnSpc>
            </a:pPr>
            <a:r>
              <a:rPr lang="en-US" sz="28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 (ex. 버스정보, 날씨정보, 현재위치)</a:t>
            </a:r>
          </a:p>
          <a:p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11664501" y="6145147"/>
            <a:ext cx="2616736" cy="2616736"/>
            <a:chOff x="11664501" y="6145147"/>
            <a:chExt cx="2616736" cy="261673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64501" y="6145147"/>
              <a:ext cx="2616736" cy="2616736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1288144" y="8772196"/>
            <a:ext cx="3639922" cy="7935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NodeMCU 1.0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13689198" y="4767456"/>
            <a:ext cx="1371429" cy="19256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200" b="1" dirty="0">
                <a:solidFill>
                  <a:srgbClr val="000000"/>
                </a:solidFill>
                <a:latin typeface="Noto Sans CJK KR Black" pitchFamily="34" charset="0"/>
                <a:cs typeface="Noto Sans CJK KR Black" pitchFamily="34" charset="0"/>
              </a:rPr>
              <a:t>＋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4458130" y="6129492"/>
            <a:ext cx="2867461" cy="2867461"/>
            <a:chOff x="14458130" y="6129492"/>
            <a:chExt cx="2867461" cy="286746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458130" y="6129492"/>
              <a:ext cx="2867461" cy="2867461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4109048" y="8772201"/>
            <a:ext cx="3639922" cy="7935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SSD1306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20619" y="751674"/>
            <a:ext cx="5393990" cy="6617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프로젝트 소개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11511" y="719270"/>
            <a:ext cx="661976" cy="2532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PART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523959" y="846012"/>
            <a:ext cx="637080" cy="721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700" kern="0" spc="-100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01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1333283" y="843660"/>
            <a:ext cx="6529083" cy="4348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kern="0" spc="-100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GPS를 이용한 실시간 버스정보알리미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260039" y="2203286"/>
            <a:ext cx="16265962" cy="55357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1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기대효과 &amp; 활용방안</a:t>
            </a:r>
          </a:p>
          <a:p>
            <a:endParaRPr lang="en-US" sz="51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6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내가 원하는 지역의 버스정보를 손쉽게 확인 할 수 있다. (</a:t>
            </a:r>
            <a:r>
              <a:rPr lang="en-US" sz="2600" kern="0" spc="-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정적</a:t>
            </a:r>
            <a:r>
              <a:rPr lang="en-US" sz="26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sz="26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</a:t>
            </a:r>
            <a:r>
              <a:rPr lang="en-US" sz="2600" kern="0" spc="-1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디스플레이</a:t>
            </a:r>
            <a:r>
              <a:rPr lang="en-US" sz="26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상에 표현하는 방법으로 외출 직전에 스마트폰을 켜고, 앱에 </a:t>
            </a:r>
            <a:r>
              <a:rPr lang="en-US" sz="2600" kern="0" spc="-1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접속하지</a:t>
            </a:r>
            <a:r>
              <a:rPr lang="en-US" sz="26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en-US" sz="2600" kern="0" spc="-1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않더라도</a:t>
            </a:r>
            <a:r>
              <a:rPr lang="en-US" sz="26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en-US" sz="2600" kern="0" spc="-1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확인이</a:t>
            </a:r>
            <a:r>
              <a:rPr lang="en-US" sz="26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가능하다.</a:t>
            </a:r>
          </a:p>
          <a:p>
            <a:pPr>
              <a:lnSpc>
                <a:spcPct val="200000"/>
              </a:lnSpc>
            </a:pPr>
            <a:r>
              <a:rPr lang="en-US" sz="26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지속적인 푸시알림을 통해서 해당 지역의 버스정보 현황등을 쉽게 확인이 가능하다. (</a:t>
            </a:r>
            <a:r>
              <a:rPr lang="en-US" sz="2600" kern="0" spc="-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구현X</a:t>
            </a:r>
            <a:r>
              <a:rPr lang="en-US" sz="26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sz="26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USB 충전 단자로 배터리 충전이 용이하며, 20초마다 서버에서 데이터를 받아오는 방식이기 때문에</a:t>
            </a:r>
          </a:p>
          <a:p>
            <a:pPr>
              <a:lnSpc>
                <a:spcPct val="200000"/>
              </a:lnSpc>
            </a:pPr>
            <a:r>
              <a:rPr lang="en-US" sz="26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 앱에 접속하지 않고 유용하게 사용이 가능하다. </a:t>
            </a:r>
            <a:endParaRPr lang="en-US" sz="2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20619" y="751674"/>
            <a:ext cx="539399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진행과정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11511" y="719270"/>
            <a:ext cx="661976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PART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4360" y="846012"/>
            <a:ext cx="96324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7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02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33283" y="843660"/>
            <a:ext cx="6529083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GPS를 이용한 실시간 버스정보알리미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72305" y="2146657"/>
            <a:ext cx="13857143" cy="8771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1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1) 아두이노 회로 설계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9510717" y="3047413"/>
            <a:ext cx="6171429" cy="5426601"/>
            <a:chOff x="9510717" y="3047413"/>
            <a:chExt cx="6171429" cy="542660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10717" y="3047413"/>
              <a:ext cx="6171429" cy="542660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304662" y="3826816"/>
            <a:ext cx="6171429" cy="4114286"/>
            <a:chOff x="2304662" y="3826816"/>
            <a:chExt cx="6171429" cy="41142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04662" y="3826816"/>
              <a:ext cx="6171429" cy="4114286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3154089" y="8097471"/>
            <a:ext cx="4048440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Medium" pitchFamily="34" charset="0"/>
              </a:rPr>
              <a:t>ESP8266-E12 </a:t>
            </a:r>
          </a:p>
          <a:p>
            <a:pPr algn="ctr"/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Medium" pitchFamily="34" charset="0"/>
              </a:rPr>
              <a:t>DataSheet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913258" y="7027691"/>
            <a:ext cx="3564175" cy="19082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Medium" pitchFamily="34" charset="0"/>
              </a:rPr>
              <a:t>VCC - 3V3</a:t>
            </a:r>
          </a:p>
          <a:p>
            <a:pPr algn="ctr"/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Medium" pitchFamily="34" charset="0"/>
              </a:rPr>
              <a:t>GND - GND</a:t>
            </a:r>
          </a:p>
          <a:p>
            <a:pPr algn="ctr"/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Medium" pitchFamily="34" charset="0"/>
              </a:rPr>
              <a:t>SCL - D1</a:t>
            </a:r>
          </a:p>
          <a:p>
            <a:pPr algn="ctr"/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Medium" pitchFamily="34" charset="0"/>
              </a:rPr>
              <a:t>SDA - D2</a:t>
            </a:r>
          </a:p>
          <a:p>
            <a:pPr algn="ctr"/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20619" y="751674"/>
            <a:ext cx="539399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진행과정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11511" y="719270"/>
            <a:ext cx="661976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PART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4360" y="846012"/>
            <a:ext cx="96324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7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02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33283" y="843660"/>
            <a:ext cx="6529083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GPS를 이용한 실시간 버스정보알리미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72305" y="2146657"/>
            <a:ext cx="13857143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1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2) API 데이터 파싱</a:t>
            </a:r>
          </a:p>
          <a:p>
            <a:endParaRPr lang="en-US" sz="51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0682907" y="4164928"/>
            <a:ext cx="6466608" cy="3007724"/>
            <a:chOff x="10682907" y="4164928"/>
            <a:chExt cx="6466608" cy="300772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82907" y="4164928"/>
              <a:ext cx="6466608" cy="30077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03415" y="3309108"/>
            <a:ext cx="6811212" cy="3465240"/>
            <a:chOff x="1203415" y="3309108"/>
            <a:chExt cx="6811212" cy="346524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03415" y="3309108"/>
              <a:ext cx="6811212" cy="346524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4419600" y="3545636"/>
            <a:ext cx="6584388" cy="15234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location 라이브러리를 사용</a:t>
            </a:r>
          </a:p>
          <a:p>
            <a:pPr algn="ctr"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 현재 위도, 경도를 파싱</a:t>
            </a:r>
          </a:p>
          <a:p>
            <a:pPr algn="ctr"/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5" name="그룹 1005"/>
          <p:cNvGrpSpPr/>
          <p:nvPr/>
        </p:nvGrpSpPr>
        <p:grpSpPr>
          <a:xfrm>
            <a:off x="1177064" y="6774348"/>
            <a:ext cx="8962206" cy="2555489"/>
            <a:chOff x="1177064" y="6774348"/>
            <a:chExt cx="8962206" cy="255548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77064" y="6774348"/>
              <a:ext cx="8962206" cy="2555489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0060833" y="7396656"/>
            <a:ext cx="7710756" cy="11721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(Serial Monitor) </a:t>
            </a:r>
          </a:p>
          <a:p>
            <a:pPr algn="ctr"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정상적인 데이터가 출력되는 모습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-267100" y="9298429"/>
            <a:ext cx="11622715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경기도 버스 정보 포털에서 받아온 버스 도착시간을 계산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20619" y="751674"/>
            <a:ext cx="539399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진행과정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11511" y="719270"/>
            <a:ext cx="661976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PART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4360" y="846012"/>
            <a:ext cx="96324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7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02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33283" y="843660"/>
            <a:ext cx="6529083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GPS를 이용한 실시간 버스정보알리미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72305" y="2146657"/>
            <a:ext cx="7378069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1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3) 웹 서버 연동</a:t>
            </a:r>
          </a:p>
          <a:p>
            <a:endParaRPr lang="en-US" sz="51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254738" y="3503651"/>
            <a:ext cx="7523748" cy="2598469"/>
            <a:chOff x="1254738" y="3503651"/>
            <a:chExt cx="7523748" cy="259846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4738" y="3503651"/>
              <a:ext cx="7523748" cy="259846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72302" y="6662767"/>
            <a:ext cx="4918715" cy="1051507"/>
            <a:chOff x="1272302" y="6662767"/>
            <a:chExt cx="4918715" cy="105150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72302" y="6662767"/>
              <a:ext cx="4918715" cy="105150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142857" y="2146657"/>
            <a:ext cx="8481028" cy="6358883"/>
            <a:chOff x="9142857" y="2146657"/>
            <a:chExt cx="8481028" cy="635888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42857" y="2146657"/>
              <a:ext cx="8481028" cy="6358883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627696" y="8505540"/>
            <a:ext cx="16714061" cy="11837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와이파이에 연결 된 직후, 데이터를 파싱하는 모든 작업이 끝나면 웹 서버가 열리고, </a:t>
            </a:r>
          </a:p>
          <a:p>
            <a:pPr algn="ctr">
              <a:lnSpc>
                <a:spcPct val="150000"/>
              </a:lnSpc>
            </a:pPr>
            <a:r>
              <a:rPr lang="en-US" sz="2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사용자가</a:t>
            </a:r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현재 위치하고 있는 버스정류장의 현황을 보여준다.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20619" y="751674"/>
            <a:ext cx="539399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진행과정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11511" y="719270"/>
            <a:ext cx="661976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PART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4360" y="846012"/>
            <a:ext cx="96324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7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02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33283" y="843660"/>
            <a:ext cx="6529083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GPS를 이용한 실시간 버스정보알리미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72305" y="2146657"/>
            <a:ext cx="8262166" cy="11541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1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4) 디스플레이 출력</a:t>
            </a:r>
          </a:p>
          <a:p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693755" y="3374271"/>
            <a:ext cx="3849778" cy="2855989"/>
            <a:chOff x="1693755" y="3374271"/>
            <a:chExt cx="3849778" cy="285598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3755" y="3374271"/>
              <a:ext cx="3849778" cy="285598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972227" y="3374271"/>
            <a:ext cx="3876310" cy="2855989"/>
            <a:chOff x="5972227" y="3374271"/>
            <a:chExt cx="3876310" cy="285598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72227" y="3374271"/>
              <a:ext cx="3876310" cy="285598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11428" y="6478676"/>
            <a:ext cx="3849778" cy="2855989"/>
            <a:chOff x="1711428" y="6478676"/>
            <a:chExt cx="3849778" cy="285598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11428" y="6478676"/>
              <a:ext cx="3849778" cy="285598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972227" y="6507428"/>
            <a:ext cx="3876310" cy="2905780"/>
            <a:chOff x="5972227" y="6507428"/>
            <a:chExt cx="3876310" cy="290578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72227" y="6507428"/>
              <a:ext cx="3876310" cy="2905780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10515600" y="3895783"/>
            <a:ext cx="11056574" cy="52232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비트맵 이미지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버스커 버스커 로고 출력</a:t>
            </a:r>
          </a:p>
          <a:p>
            <a:pPr>
              <a:lnSpc>
                <a:spcPct val="150000"/>
              </a:lnSpc>
            </a:pPr>
            <a:endParaRPr lang="en-US" sz="2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와이파이 연결 동작 중 </a:t>
            </a:r>
            <a:r>
              <a:rPr lang="en-US" sz="2500" u="sng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(움직이는 이미지)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정상적으로 연결될 시에 Connect 표시</a:t>
            </a:r>
          </a:p>
          <a:p>
            <a:pPr>
              <a:lnSpc>
                <a:spcPct val="150000"/>
              </a:lnSpc>
            </a:pPr>
            <a:endParaRPr lang="en-US" sz="2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해당 위치에 버스정류장의 데이터를 출력함</a:t>
            </a:r>
          </a:p>
          <a:p>
            <a:pPr>
              <a:lnSpc>
                <a:spcPct val="150000"/>
              </a:lnSpc>
            </a:pPr>
            <a:endParaRPr lang="en-US" sz="2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※ 자세한 동작 과정은 시연을 통해 보여드릴 예정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20619" y="751674"/>
            <a:ext cx="539399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진행과정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11511" y="719270"/>
            <a:ext cx="661976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PART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4360" y="846012"/>
            <a:ext cx="96324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7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02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33283" y="843660"/>
            <a:ext cx="6529083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GPS를 이용한 실시간 버스정보알리미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72305" y="2146657"/>
            <a:ext cx="8262166" cy="11541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1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4) 시연 영상</a:t>
            </a:r>
          </a:p>
          <a:p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631</Words>
  <Application>Microsoft Office PowerPoint</Application>
  <PresentationFormat>사용자 지정</PresentationFormat>
  <Paragraphs>125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Gmarket Sans Medium</vt:lpstr>
      <vt:lpstr>Noto Sans CJK KR Black</vt:lpstr>
      <vt:lpstr>Noto Sans CJK KR Regular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최창환</cp:lastModifiedBy>
  <cp:revision>1</cp:revision>
  <dcterms:created xsi:type="dcterms:W3CDTF">2022-05-29T19:02:24Z</dcterms:created>
  <dcterms:modified xsi:type="dcterms:W3CDTF">2022-05-29T10:18:05Z</dcterms:modified>
</cp:coreProperties>
</file>