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979152" y="4206815"/>
            <a:ext cx="21021391" cy="1752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6600" spc="-3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909952" y="5380147"/>
            <a:ext cx="13920706" cy="14801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800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종합프로젝트 I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2267088" y="7946996"/>
            <a:ext cx="6010880" cy="43456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종합프로젝트 I (버스커버스커_버스정보알리미)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269909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1876003 이태환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0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1976010 김하윤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0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2123405 최창환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025027" y="7456153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28169" y="2098059"/>
            <a:ext cx="11289563" cy="25039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8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개발을 하면서 어려웠던 점.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597210" y="3098467"/>
            <a:ext cx="16009923" cy="38292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키트를 제작하기로 했지만, 제작 비용의 문제로 인해 만들지 못함.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디버깅 시간이 오래 걸리는 문제로 인해 개발을 진행하는 시간이 오래 걸림.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데이터를 동적으로 불러오는 과정을 진행하지 못함. (</a:t>
            </a:r>
            <a:r>
              <a:rPr lang="en-US" sz="2400" dirty="0" smtClean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하드코딩</a:t>
            </a:r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8725" y="5299277"/>
            <a:ext cx="6191362" cy="25039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8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전체적인 소감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7695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결론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721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789940" y="2904056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30632" y="2703342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97210" y="6349552"/>
            <a:ext cx="17868652" cy="46486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아두이노를 이용해 개발 프로젝트를 진행하면서 임베디드 소프트웨어 개발자의 고충을 알게되는 간접적인 경험을 해볼 수 있었음.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(C++ 코드 난이도(상), 라이브러리(부족), 기술문서 전부 영어)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아두이노 개발 환경에 익숙하지 못해 원래 프로젝트 목표 구현을 실패한 것이 아쉽다.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1370" y="4102086"/>
            <a:ext cx="12002981" cy="25038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8200" spc="-300" kern="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Thank you!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56770" y="5415275"/>
            <a:ext cx="6372173" cy="493714"/>
            <a:chOff x="5956770" y="5415275"/>
            <a:chExt cx="6372173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6770" y="5415275"/>
              <a:ext cx="6372173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28944" y="4936710"/>
            <a:ext cx="719110" cy="798125"/>
            <a:chOff x="12328944" y="4936710"/>
            <a:chExt cx="719110" cy="7981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8944" y="4936710"/>
              <a:ext cx="719110" cy="7981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363434" y="1281976"/>
            <a:ext cx="23338269" cy="11151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8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참고 자료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https://www.data.go.kr/tcs/dss/selectApiDataDetailView.do?publicDataPk=15080666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https://www.data.go.kr/tcs/dss/selectApiDataDetailView.do?publicDataPk=15080346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https://www.weather.go.kr/w/index.do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https://bota.tistory.com/1469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https://blog.naver.com/geniusus/221799048747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https://blog.naver.com/PostView.naver?isHttpsRedirect=true&amp;blogId=twophase&amp;logNo=220730309094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https://www.youtube.com/channel/UCV68qKnBcZ-LR5hWnzCRf_A/search?query=%EC%9B%B9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200" b="1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https://github.com/kdi6033/arduino/tree/master/1-36-Arduino%2BHtml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83001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900" spc="-3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목차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89772" y="6012911"/>
            <a:ext cx="5393990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8884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100" spc="-3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961549"/>
            <a:ext cx="5393990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8884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100" spc="-3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910178"/>
            <a:ext cx="5393990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결론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88843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100" spc="-3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03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45859" y="6919610"/>
            <a:ext cx="5393990" cy="28827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아두이노 회로 설계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API 데이터 파싱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웹 서버 연동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디스플레이 출력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3948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프로젝트 목표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기대효과 &amp; 활용방안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0101953" y="6919616"/>
            <a:ext cx="5393990" cy="13948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프로젝트 실행 결과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아쉬웠던 점 &amp; 느낀점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3857143" cy="110984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프로젝트 목표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버스정보포털에 공공데이터를 가공하여 사용자가 직관적으로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이해할 수 있도록하는 버스정보시스템을 구현한다.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아두이노(12E)와, OLED모듈, WIFI모듈을 이용하여 회로도를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구성하고 실시간 버스정보를 받아오는 시스템을 구성한다.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아두이노로부터 받아온 데이터를 파싱하는 작업을 구현하고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웹페이지 상에 간략한 정보를 보여주는 탭을 구성한다.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(ex. 버스정보, 날씨정보, 현재위치)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7935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NodeMCU 1.0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9256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0000"/>
                </a:solidFill>
                <a:latin typeface="Noto Sans CJK KR Black" pitchFamily="34" charset="0"/>
                <a:cs typeface="Noto Sans CJK KR Black" pitchFamily="34" charset="0"/>
              </a:rPr>
              <a:t>＋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7935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SSD1306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721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60038" y="2203286"/>
            <a:ext cx="24328049" cy="848922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기대효과 &amp; 활용방안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내가 원하는 지역의 버스정보를 손쉽게 확인 할 수 있다. (</a:t>
            </a:r>
            <a:r>
              <a:rPr lang="en-US" sz="2800" spc="-100" kern="0" dirty="0" smtClean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정적</a:t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디스플레이 상에 표현하는 방법으로 외출 직전에 스마트폰을 켜고, 앱에 접속하지 않더라도 확인이 가능하다.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지속적인 푸시알림을 통해서 해당 지역의 버스정보 현황등을 쉽게 확인이 가능하다. (</a:t>
            </a:r>
            <a:r>
              <a:rPr lang="en-US" sz="2800" spc="-100" kern="0" dirty="0" smtClean="0">
                <a:solidFill>
                  <a:srgbClr val="ff0000"/>
                </a:solidFill>
                <a:latin typeface="Gmarket Sans Medium" pitchFamily="34" charset="0"/>
                <a:cs typeface="Gmarket Sans Medium" pitchFamily="34" charset="0"/>
              </a:rPr>
              <a:t>구현X</a:t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USB 충전 단자로 배터리 충전이 용이하며, 20초마다 서버에서 데이터를 받아오는 방식이기 때문에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800" spc="-1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앱에 접속하지 않고 유용하게 사용이 가능하다.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13419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1) 아두이노 회로 설계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13369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ESP8266-E12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DataSheet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29415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VCC - 3V3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GND - GND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SCL - D1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SDA - D2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29195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2) API 데이터 파싱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682907" y="4164928"/>
            <a:ext cx="6466608" cy="3007724"/>
            <a:chOff x="10682907" y="4164928"/>
            <a:chExt cx="6466608" cy="30077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907" y="4164928"/>
              <a:ext cx="6466608" cy="30077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3415" y="3309108"/>
            <a:ext cx="6811212" cy="3465240"/>
            <a:chOff x="1203415" y="3309108"/>
            <a:chExt cx="6811212" cy="346524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3415" y="3309108"/>
              <a:ext cx="6811212" cy="346524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224985" y="3709792"/>
            <a:ext cx="6584388" cy="21495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location 라이브러리를 사용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 현재 위도, 경도를 파싱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7064" y="6774348"/>
            <a:ext cx="8962206" cy="2555489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60833" y="7396656"/>
            <a:ext cx="7710756" cy="13948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(Serial Monitor) 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정상적인 데이터가 출력되는 모습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-267100" y="9298429"/>
            <a:ext cx="11622715" cy="66172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29195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3) 웹 서버 연동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54738" y="3503651"/>
            <a:ext cx="7523748" cy="2598469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2302" y="6662767"/>
            <a:ext cx="4918715" cy="1051507"/>
            <a:chOff x="1272302" y="6662767"/>
            <a:chExt cx="4918715" cy="10515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2302" y="6662767"/>
              <a:ext cx="4918715" cy="1051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46657"/>
            <a:ext cx="8481028" cy="635888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7696" y="8505540"/>
            <a:ext cx="16714061" cy="139488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와이파이에 연결 된 직후, 데이터를 파싱하는 모든 작업이 끝나면 웹 서버가 열리고, 사용자가 현재 위치하고 있는 버스정류장의 현황을 보여준다.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21433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4) 디스플레이 출력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693755" y="3374271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2227" y="3374271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428" y="6478676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972227" y="6507428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62565" y="4288649"/>
            <a:ext cx="11056574" cy="65700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비트맵 이미지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버스커 버스커 로고 출력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와이파이 연결 동작 중 </a:t>
            </a:r>
            <a:r>
              <a:rPr lang="en-US" sz="2500" u="sng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(움직이는 이미지)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정상적으로 연결될 시에 Connect 표시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- 해당 위치에 버스정류장의 데이터를 출력함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※ 자세한 동작 과정은 시연을 통해 보여드릴 예정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6565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프로젝트 진행과정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532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PART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7219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4348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spc="-100" kern="0" dirty="0" smtClean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GPS를 이용한 실시간 버스정보알리미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21433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100" b="1" spc="-200" kern="0" dirty="0" smtClean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4) 시연 영상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2022-05-29T19:02:24Z</dcterms:created>
  <dcterms:modified xsi:type="dcterms:W3CDTF">2022-05-29T19:02:24Z</dcterms:modified>
</cp:coreProperties>
</file>