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97517-4574-D84B-BF86-527A2E13AF31}" v="1" dt="2022-05-31T03:36:12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>
      <p:cViewPr varScale="1">
        <p:scale>
          <a:sx n="66" d="100"/>
          <a:sy n="66" d="100"/>
        </p:scale>
        <p:origin x="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custSel modSld">
      <pc:chgData name="최창환" userId="e7bece8d-0b00-46eb-a3f5-00c7562d57af" providerId="ADAL" clId="{1D185AE2-2488-4666-B60E-552A758BAD94}" dt="2022-05-30T13:41:29.356" v="645" actId="1076"/>
      <pc:docMkLst>
        <pc:docMk/>
      </pc:docMkLst>
      <pc:sldChg chg="modSp mod">
        <pc:chgData name="최창환" userId="e7bece8d-0b00-46eb-a3f5-00c7562d57af" providerId="ADAL" clId="{1D185AE2-2488-4666-B60E-552A758BAD94}" dt="2022-05-30T13:10:37.361" v="629" actId="14100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30T13:10:21.256" v="62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24.689" v="62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37.361" v="629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5-29T10:16:16.894" v="61" actId="113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0T13:10:08.706" v="626" actId="14100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30T13:10:08.706" v="626" actId="14100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4:56.109" v="53" actId="255"/>
        <pc:sldMkLst>
          <pc:docMk/>
          <pc:sldMk cId="0" sldId="259"/>
        </pc:sldMkLst>
        <pc:spChg chg="mod">
          <ac:chgData name="최창환" userId="e7bece8d-0b00-46eb-a3f5-00c7562d57af" providerId="ADAL" clId="{1D185AE2-2488-4666-B60E-552A758BAD94}" dt="2022-05-29T10:14:56.109" v="53" actId="255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5:28.119" v="55" actId="2711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20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30T13:41:29.356" v="645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2" creationId="{00000000-0000-0000-0000-000000000000}"/>
          </ac:spMkLst>
        </pc:spChg>
        <pc:spChg chg="mod ord">
          <ac:chgData name="최창환" userId="e7bece8d-0b00-46eb-a3f5-00c7562d57af" providerId="ADAL" clId="{1D185AE2-2488-4666-B60E-552A758BAD94}" dt="2022-05-30T13:41:21.412" v="644" actId="255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41:29.356" v="645" actId="1076"/>
          <ac:spMkLst>
            <pc:docMk/>
            <pc:sldMk cId="0" sldId="261"/>
            <ac:spMk id="24" creationId="{00000000-0000-0000-0000-000000000000}"/>
          </ac:spMkLst>
        </pc:spChg>
        <pc:grpChg chg="del">
          <ac:chgData name="최창환" userId="e7bece8d-0b00-46eb-a3f5-00c7562d57af" providerId="ADAL" clId="{1D185AE2-2488-4666-B60E-552A758BAD94}" dt="2022-05-30T13:40:30.814" v="634" actId="478"/>
          <ac:grpSpMkLst>
            <pc:docMk/>
            <pc:sldMk cId="0" sldId="261"/>
            <ac:grpSpMk id="1004" creationId="{00000000-0000-0000-0000-000000000000}"/>
          </ac:grpSpMkLst>
        </pc:grpChg>
        <pc:picChg chg="add mod">
          <ac:chgData name="최창환" userId="e7bece8d-0b00-46eb-a3f5-00c7562d57af" providerId="ADAL" clId="{1D185AE2-2488-4666-B60E-552A758BAD94}" dt="2022-05-30T13:40:34.355" v="635" actId="1076"/>
          <ac:picMkLst>
            <pc:docMk/>
            <pc:sldMk cId="0" sldId="261"/>
            <ac:picMk id="4" creationId="{6855BEB2-A15B-D671-ECA3-BF78D7C4E5A1}"/>
          </ac:picMkLst>
        </pc:picChg>
      </pc:sldChg>
      <pc:sldChg chg="modSp mod">
        <pc:chgData name="최창환" userId="e7bece8d-0b00-46eb-a3f5-00c7562d57af" providerId="ADAL" clId="{1D185AE2-2488-4666-B60E-552A758BAD94}" dt="2022-05-29T10:16:57.531" v="66" actId="2711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2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0T13:09:51.864" v="625" actId="14100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9:51.864" v="625" actId="14100"/>
          <ac:spMkLst>
            <pc:docMk/>
            <pc:sldMk cId="0" sldId="263"/>
            <ac:spMk id="25" creationId="{00000000-0000-0000-0000-000000000000}"/>
          </ac:spMkLst>
        </pc:spChg>
      </pc:sldChg>
      <pc:sldChg chg="addSp delSp modSp mod modTransition delAnim modAnim">
        <pc:chgData name="최창환" userId="e7bece8d-0b00-46eb-a3f5-00c7562d57af" providerId="ADAL" clId="{1D185AE2-2488-4666-B60E-552A758BAD94}" dt="2022-05-30T07:16:23.568" v="136" actId="14100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0T07:16:23.568" v="136" actId="14100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modSp mod">
        <pc:chgData name="최창환" userId="e7bece8d-0b00-46eb-a3f5-00c7562d57af" providerId="ADAL" clId="{1D185AE2-2488-4666-B60E-552A758BAD94}" dt="2022-05-30T13:09:06.176" v="623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8:55.157" v="612"/>
          <ac:spMkLst>
            <pc:docMk/>
            <pc:sldMk cId="0" sldId="265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9:06.176" v="623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30T12:57:23.081" v="252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30T12:57:25.154" v="253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mod">
        <pc:chgData name="최창환" userId="e7bece8d-0b00-46eb-a3f5-00c7562d57af" providerId="ADAL" clId="{1D185AE2-2488-4666-B60E-552A758BAD94}" dt="2022-05-30T12:58:00.748" v="256" actId="113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30T12:58:00.748" v="256" actId="113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29T10:18:01.899" v="85" actId="478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최창환" userId="e7bece8d-0b00-46eb-a3f5-00c7562d57af" providerId="ADAL" clId="{9CB97517-4574-D84B-BF86-527A2E13AF31}"/>
    <pc:docChg chg="modSld">
      <pc:chgData name="최창환" userId="e7bece8d-0b00-46eb-a3f5-00c7562d57af" providerId="ADAL" clId="{9CB97517-4574-D84B-BF86-527A2E13AF31}" dt="2022-05-31T03:36:12.505" v="0"/>
      <pc:docMkLst>
        <pc:docMk/>
      </pc:docMkLst>
      <pc:sldChg chg="modSp">
        <pc:chgData name="최창환" userId="e7bece8d-0b00-46eb-a3f5-00c7562d57af" providerId="ADAL" clId="{9CB97517-4574-D84B-BF86-527A2E13AF31}" dt="2022-05-31T03:36:12.505" v="0"/>
        <pc:sldMkLst>
          <pc:docMk/>
          <pc:sldMk cId="0" sldId="264"/>
        </pc:sldMkLst>
        <pc:spChg chg="mod">
          <ac:chgData name="최창환" userId="e7bece8d-0b00-46eb-a3f5-00c7562d57af" providerId="ADAL" clId="{9CB97517-4574-D84B-BF86-527A2E13AF31}" dt="2022-05-31T03:36:12.505" v="0"/>
          <ac:spMkLst>
            <pc:docMk/>
            <pc:sldMk cId="0" sldId="264"/>
            <ac:spMk id="18" creationId="{921111A5-93C0-2231-5C2E-F0455DE51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206815"/>
            <a:ext cx="1376563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7940" y="5380147"/>
            <a:ext cx="41727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1323772" y="7019208"/>
            <a:ext cx="424236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 하면서 어려웠던 점.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268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키트를 제작하기로 했지만, 제작 비용의 문제로 인해 만들지 못함.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디버깅 시간이 오래 걸리는 문제로 인해 개발을 진행하는 시간이 오래 걸림.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통해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읽어와도 값을 일일이 입력해야 하는 불편함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하드코딩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전체적인 소감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908881" y="2969331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23363" y="2828136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3414190" cy="323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아두이노를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이용해 개발 프로젝트를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진행하면서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임베디드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소프트웨어 개발자의 고충을 알게되는 간접적인 경험을 해볼 수 있었음.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(C++ 코드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난이도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어려움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), 라이브러리(부족), 기술문서 전부 영어)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Thank you!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3434" y="1281976"/>
            <a:ext cx="23338269" cy="69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참고 자료</a:t>
            </a:r>
          </a:p>
          <a:p>
            <a:endParaRPr lang="en-US" sz="4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https://www.data.go.kr/tcs/dss/selectApiDataDetailView.do?publicDataPk=15080666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https://www.data.go.kr/tcs/dss/selectApiDataDetailView.do?publicDataPk=15080346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https://www.weather.go.kr/w/index.do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https://bota.tistory.com/1469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https://blog.naver.com/geniusus/221799048747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https://blog.naver.com/PostView.naver?isHttpsRedirect=true&amp;blogId=twophase&amp;logNo=220730309094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https://www.youtube.com/channel/UCV68qKnBcZ-LR5hWnzCRf_A/search?query=%EC%9B%B9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https://github.com/kdi6033/arduino/tree/master/1-36-Arduino%2BHtml </a:t>
            </a: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 데이터 파싱 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서버 연동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디스플레이 출력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목표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기대효과 &amp; 활용방안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실행 결과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아쉬웠던 점 &amp; 느낀점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9838949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버스정보포털에 공공데이터를 가공하여 사용자가 직관적으로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이해할 수 있도록하는 버스정보시스템을 구현한다.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아두이노(12E)와, OLED모듈, WIFI모듈을 이용하여 회로도를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구성하고 실시간 버스정보를 받아오는 시스템을 구성한다.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아두이노로부터 받아온 데이터를 파싱하는 작업을 구현하고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웹페이지 상에 간략한 정보를 보여주는 탭을 구성한다.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(ex. 버스정보, 날씨정보, 현재위치)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NodeMCU 1.0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92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＋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SSD1306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60039" y="2203286"/>
            <a:ext cx="16265962" cy="553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기대효과 &amp; 활용방안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정적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상에 표현하는 방법으로 외출 직전에 스마트폰을 켜고, 앱에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접속하지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않더라도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확인이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가능하다.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구현X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USB 충전 단자로 배터리 충전이 용이하며, 20초마다 서버에서 데이터를 받아오는 방식이기 때문에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앱에 접속하지 않고 유용하게 사용이 가능하다. </a:t>
            </a:r>
            <a:endParaRPr lang="en-US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- D1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- D2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API 데이터 파싱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153191" y="9296799"/>
            <a:ext cx="116227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5BEB2-A15B-D671-ECA3-BF78D7C4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027" y="3262348"/>
            <a:ext cx="8167500" cy="34200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81600" y="3363542"/>
            <a:ext cx="6584388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서버 연동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디스플레이 출력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693755" y="3374271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27" y="3374271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428" y="6478676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27" y="6507428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515600" y="3867031"/>
            <a:ext cx="7543800" cy="522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비트맵 이미지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와이파이 연결 동작 중 </a:t>
            </a:r>
            <a:r>
              <a:rPr 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(움직이는 이미지)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해당 위치에 버스정류장의 데이터를 출력함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시연 영상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11A5-93C0-2231-5C2E-F0455DE51A1F}"/>
              </a:ext>
            </a:extLst>
          </p:cNvPr>
          <p:cNvSpPr txBox="1"/>
          <p:nvPr/>
        </p:nvSpPr>
        <p:spPr>
          <a:xfrm>
            <a:off x="1328896" y="3543414"/>
            <a:ext cx="118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youtu.be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/6SxdKUIKplU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1"/>
    </mc:Choice>
    <mc:Fallback xmlns="">
      <p:transition spd="slow" advTm="325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643</Words>
  <Application>Microsoft Macintosh PowerPoint</Application>
  <PresentationFormat>사용자 지정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Gmarket Sans Medium</vt:lpstr>
      <vt:lpstr>맑은 고딕</vt:lpstr>
      <vt:lpstr>Noto Sans CJK KR Black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5</cp:revision>
  <dcterms:created xsi:type="dcterms:W3CDTF">2022-05-29T19:02:24Z</dcterms:created>
  <dcterms:modified xsi:type="dcterms:W3CDTF">2022-05-31T03:36:22Z</dcterms:modified>
</cp:coreProperties>
</file>