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창환" userId="e7bece8d-0b00-46eb-a3f5-00c7562d57af" providerId="ADAL" clId="{1D185AE2-2488-4666-B60E-552A758BAD94}"/>
    <pc:docChg chg="undo redo custSel addSld delSld modSld sldOrd">
      <pc:chgData name="최창환" userId="e7bece8d-0b00-46eb-a3f5-00c7562d57af" providerId="ADAL" clId="{1D185AE2-2488-4666-B60E-552A758BAD94}" dt="2022-06-09T14:59:50.908" v="4766" actId="1076"/>
      <pc:docMkLst>
        <pc:docMk/>
      </pc:docMkLst>
      <pc:sldChg chg="modSp mod">
        <pc:chgData name="최창환" userId="e7bece8d-0b00-46eb-a3f5-00c7562d57af" providerId="ADAL" clId="{1D185AE2-2488-4666-B60E-552A758BAD94}" dt="2022-05-30T13:10:37.361" v="629" actId="14100"/>
        <pc:sldMkLst>
          <pc:docMk/>
          <pc:sldMk cId="0" sldId="256"/>
        </pc:sldMkLst>
        <pc:spChg chg="mod">
          <ac:chgData name="최창환" userId="e7bece8d-0b00-46eb-a3f5-00c7562d57af" providerId="ADAL" clId="{1D185AE2-2488-4666-B60E-552A758BAD94}" dt="2022-05-30T13:10:21.256" v="627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10:24.689" v="628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10:37.361" v="629" actId="14100"/>
          <ac:spMkLst>
            <pc:docMk/>
            <pc:sldMk cId="0" sldId="256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45.350" v="56" actId="2711"/>
          <ac:spMkLst>
            <pc:docMk/>
            <pc:sldMk cId="0" sldId="256"/>
            <ac:spMk id="14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29T10:12:35.572" v="32" actId="1076"/>
          <ac:grpSpMkLst>
            <pc:docMk/>
            <pc:sldMk cId="0" sldId="256"/>
            <ac:grpSpMk id="1004" creationId="{00000000-0000-0000-0000-000000000000}"/>
          </ac:grpSpMkLst>
        </pc:grpChg>
      </pc:sldChg>
      <pc:sldChg chg="modSp mod">
        <pc:chgData name="최창환" userId="e7bece8d-0b00-46eb-a3f5-00c7562d57af" providerId="ADAL" clId="{1D185AE2-2488-4666-B60E-552A758BAD94}" dt="2022-06-09T14:52:11.592" v="4628" actId="20577"/>
        <pc:sldMkLst>
          <pc:docMk/>
          <pc:sldMk cId="0" sldId="257"/>
        </pc:sldMkLst>
        <pc:spChg chg="mod">
          <ac:chgData name="최창환" userId="e7bece8d-0b00-46eb-a3f5-00c7562d57af" providerId="ADAL" clId="{1D185AE2-2488-4666-B60E-552A758BAD94}" dt="2022-05-29T10:16:16.894" v="61" actId="1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52:38.285" v="4557" actId="1036"/>
          <ac:spMkLst>
            <pc:docMk/>
            <pc:sldMk cId="0" sldId="257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52:38.285" v="4557" actId="103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52:38.285" v="4557" actId="1036"/>
          <ac:spMkLst>
            <pc:docMk/>
            <pc:sldMk cId="0" sldId="257"/>
            <ac:spMk id="2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17:34.332" v="4076"/>
          <ac:spMkLst>
            <pc:docMk/>
            <pc:sldMk cId="0" sldId="257"/>
            <ac:spMk id="3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4:52:11.592" v="4628" actId="20577"/>
          <ac:spMkLst>
            <pc:docMk/>
            <pc:sldMk cId="0" sldId="257"/>
            <ac:spMk id="3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08:57:56.483" v="1185" actId="20577"/>
          <ac:spMkLst>
            <pc:docMk/>
            <pc:sldMk cId="0" sldId="257"/>
            <ac:spMk id="3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6-09T14:59:31.934" v="4765" actId="20577"/>
        <pc:sldMkLst>
          <pc:docMk/>
          <pc:sldMk cId="0" sldId="258"/>
        </pc:sldMkLst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4:59:31.934" v="4765" actId="20577"/>
          <ac:spMkLst>
            <pc:docMk/>
            <pc:sldMk cId="0" sldId="258"/>
            <ac:spMk id="1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2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24" creationId="{00000000-0000-0000-0000-000000000000}"/>
          </ac:spMkLst>
        </pc:spChg>
      </pc:sldChg>
      <pc:sldChg chg="addSp delSp modSp mod">
        <pc:chgData name="최창환" userId="e7bece8d-0b00-46eb-a3f5-00c7562d57af" providerId="ADAL" clId="{1D185AE2-2488-4666-B60E-552A758BAD94}" dt="2022-06-09T14:00:51.524" v="4585" actId="478"/>
        <pc:sldMkLst>
          <pc:docMk/>
          <pc:sldMk cId="0" sldId="259"/>
        </pc:sldMkLst>
        <pc:spChg chg="add del mod">
          <ac:chgData name="최창환" userId="e7bece8d-0b00-46eb-a3f5-00c7562d57af" providerId="ADAL" clId="{1D185AE2-2488-4666-B60E-552A758BAD94}" dt="2022-06-09T12:31:35.548" v="1849" actId="478"/>
          <ac:spMkLst>
            <pc:docMk/>
            <pc:sldMk cId="0" sldId="259"/>
            <ac:spMk id="4" creationId="{49769518-8CBE-2643-09E9-7C3CB2BD33BD}"/>
          </ac:spMkLst>
        </pc:spChg>
        <pc:spChg chg="mod">
          <ac:chgData name="최창환" userId="e7bece8d-0b00-46eb-a3f5-00c7562d57af" providerId="ADAL" clId="{1D185AE2-2488-4666-B60E-552A758BAD94}" dt="2022-06-09T09:08:49.492" v="1609" actId="20577"/>
          <ac:spMkLst>
            <pc:docMk/>
            <pc:sldMk cId="0" sldId="259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04.725" v="648" actId="2711"/>
          <ac:spMkLst>
            <pc:docMk/>
            <pc:sldMk cId="0" sldId="259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04.725" v="648" actId="2711"/>
          <ac:spMkLst>
            <pc:docMk/>
            <pc:sldMk cId="0" sldId="259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04.725" v="648" actId="2711"/>
          <ac:spMkLst>
            <pc:docMk/>
            <pc:sldMk cId="0" sldId="259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05:25.844" v="3430" actId="1076"/>
          <ac:spMkLst>
            <pc:docMk/>
            <pc:sldMk cId="0" sldId="259"/>
            <ac:spMk id="12" creationId="{00000000-0000-0000-0000-000000000000}"/>
          </ac:spMkLst>
        </pc:spChg>
        <pc:spChg chg="add del">
          <ac:chgData name="최창환" userId="e7bece8d-0b00-46eb-a3f5-00c7562d57af" providerId="ADAL" clId="{1D185AE2-2488-4666-B60E-552A758BAD94}" dt="2022-06-09T09:31:35.782" v="1615" actId="22"/>
          <ac:spMkLst>
            <pc:docMk/>
            <pc:sldMk cId="0" sldId="259"/>
            <ac:spMk id="13" creationId="{6EF97A79-B441-2D2F-66DB-F66F273A3C7C}"/>
          </ac:spMkLst>
        </pc:spChg>
        <pc:spChg chg="add del mod">
          <ac:chgData name="최창환" userId="e7bece8d-0b00-46eb-a3f5-00c7562d57af" providerId="ADAL" clId="{1D185AE2-2488-4666-B60E-552A758BAD94}" dt="2022-06-09T14:00:51.524" v="4585" actId="478"/>
          <ac:spMkLst>
            <pc:docMk/>
            <pc:sldMk cId="0" sldId="259"/>
            <ac:spMk id="23" creationId="{B3C00B89-8C8C-1B63-006C-18EC73B060D0}"/>
          </ac:spMkLst>
        </pc:spChg>
        <pc:spChg chg="add del mod">
          <ac:chgData name="최창환" userId="e7bece8d-0b00-46eb-a3f5-00c7562d57af" providerId="ADAL" clId="{1D185AE2-2488-4666-B60E-552A758BAD94}" dt="2022-06-09T14:00:51.524" v="4585" actId="478"/>
          <ac:spMkLst>
            <pc:docMk/>
            <pc:sldMk cId="0" sldId="259"/>
            <ac:spMk id="24" creationId="{14342617-58DB-48A6-01A9-69894050473D}"/>
          </ac:spMkLst>
        </pc:spChg>
        <pc:spChg chg="add del mod">
          <ac:chgData name="최창환" userId="e7bece8d-0b00-46eb-a3f5-00c7562d57af" providerId="ADAL" clId="{1D185AE2-2488-4666-B60E-552A758BAD94}" dt="2022-06-09T14:00:51.524" v="4585" actId="478"/>
          <ac:spMkLst>
            <pc:docMk/>
            <pc:sldMk cId="0" sldId="259"/>
            <ac:spMk id="25" creationId="{C63CEF27-13C2-DF5C-6817-780D07A4A76B}"/>
          </ac:spMkLst>
        </pc:spChg>
        <pc:spChg chg="add del mod">
          <ac:chgData name="최창환" userId="e7bece8d-0b00-46eb-a3f5-00c7562d57af" providerId="ADAL" clId="{1D185AE2-2488-4666-B60E-552A758BAD94}" dt="2022-06-09T12:35:40.291" v="1972"/>
          <ac:spMkLst>
            <pc:docMk/>
            <pc:sldMk cId="0" sldId="259"/>
            <ac:spMk id="26" creationId="{CA76EAB9-1E8B-4879-B3AE-AF8B981910CD}"/>
          </ac:spMkLst>
        </pc:spChg>
        <pc:spChg chg="add del mod">
          <ac:chgData name="최창환" userId="e7bece8d-0b00-46eb-a3f5-00c7562d57af" providerId="ADAL" clId="{1D185AE2-2488-4666-B60E-552A758BAD94}" dt="2022-06-09T12:35:44.268" v="1974"/>
          <ac:spMkLst>
            <pc:docMk/>
            <pc:sldMk cId="0" sldId="259"/>
            <ac:spMk id="27" creationId="{418D6CA9-534D-19AE-8FC4-BDC91B5226EF}"/>
          </ac:spMkLst>
        </pc:spChg>
        <pc:spChg chg="add del mod ord">
          <ac:chgData name="최창환" userId="e7bece8d-0b00-46eb-a3f5-00c7562d57af" providerId="ADAL" clId="{1D185AE2-2488-4666-B60E-552A758BAD94}" dt="2022-06-09T12:54:57.588" v="2609"/>
          <ac:spMkLst>
            <pc:docMk/>
            <pc:sldMk cId="0" sldId="259"/>
            <ac:spMk id="28" creationId="{AE3C0303-E616-9942-33A4-63862DBB7A1C}"/>
          </ac:spMkLst>
        </pc:spChg>
        <pc:spChg chg="add del mod">
          <ac:chgData name="최창환" userId="e7bece8d-0b00-46eb-a3f5-00c7562d57af" providerId="ADAL" clId="{1D185AE2-2488-4666-B60E-552A758BAD94}" dt="2022-06-09T12:56:43.050" v="2685"/>
          <ac:spMkLst>
            <pc:docMk/>
            <pc:sldMk cId="0" sldId="259"/>
            <ac:spMk id="29" creationId="{15224A6D-3CFD-A6C9-E7AD-1668B6A5244C}"/>
          </ac:spMkLst>
        </pc:spChg>
        <pc:spChg chg="add del mod">
          <ac:chgData name="최창환" userId="e7bece8d-0b00-46eb-a3f5-00c7562d57af" providerId="ADAL" clId="{1D185AE2-2488-4666-B60E-552A758BAD94}" dt="2022-06-09T12:56:43.051" v="2687"/>
          <ac:spMkLst>
            <pc:docMk/>
            <pc:sldMk cId="0" sldId="259"/>
            <ac:spMk id="30" creationId="{1A87735E-10C3-ADAA-A434-3416629AE965}"/>
          </ac:spMkLst>
        </pc:spChg>
        <pc:grpChg chg="add del mod">
          <ac:chgData name="최창환" userId="e7bece8d-0b00-46eb-a3f5-00c7562d57af" providerId="ADAL" clId="{1D185AE2-2488-4666-B60E-552A758BAD94}" dt="2022-06-09T12:48:36.177" v="2349"/>
          <ac:grpSpMkLst>
            <pc:docMk/>
            <pc:sldMk cId="0" sldId="259"/>
            <ac:grpSpMk id="31" creationId="{55880A31-EE45-4640-74A1-5556A4A9D4D2}"/>
          </ac:grpSpMkLst>
        </pc:grpChg>
        <pc:graphicFrameChg chg="add del mod modGraphic">
          <ac:chgData name="최창환" userId="e7bece8d-0b00-46eb-a3f5-00c7562d57af" providerId="ADAL" clId="{1D185AE2-2488-4666-B60E-552A758BAD94}" dt="2022-06-09T12:53:17.999" v="2446" actId="478"/>
          <ac:graphicFrameMkLst>
            <pc:docMk/>
            <pc:sldMk cId="0" sldId="259"/>
            <ac:graphicFrameMk id="6" creationId="{C7C63678-BD30-FA28-6894-FDA8B9AE73BD}"/>
          </ac:graphicFrameMkLst>
        </pc:graphicFrameChg>
        <pc:graphicFrameChg chg="add del mod modGraphic">
          <ac:chgData name="최창환" userId="e7bece8d-0b00-46eb-a3f5-00c7562d57af" providerId="ADAL" clId="{1D185AE2-2488-4666-B60E-552A758BAD94}" dt="2022-06-09T14:00:51.524" v="4585" actId="478"/>
          <ac:graphicFrameMkLst>
            <pc:docMk/>
            <pc:sldMk cId="0" sldId="259"/>
            <ac:graphicFrameMk id="8" creationId="{1FA72881-FEC7-5CC0-0ABE-0596C62BFD8E}"/>
          </ac:graphicFrameMkLst>
        </pc:graphicFrameChg>
        <pc:picChg chg="add del mod">
          <ac:chgData name="최창환" userId="e7bece8d-0b00-46eb-a3f5-00c7562d57af" providerId="ADAL" clId="{1D185AE2-2488-4666-B60E-552A758BAD94}" dt="2022-06-09T12:47:09.651" v="2259" actId="478"/>
          <ac:picMkLst>
            <pc:docMk/>
            <pc:sldMk cId="0" sldId="259"/>
            <ac:picMk id="14" creationId="{FBAE1B01-8D8E-3DA2-082F-ED70F7CE152D}"/>
          </ac:picMkLst>
        </pc:picChg>
        <pc:picChg chg="add del mod">
          <ac:chgData name="최창환" userId="e7bece8d-0b00-46eb-a3f5-00c7562d57af" providerId="ADAL" clId="{1D185AE2-2488-4666-B60E-552A758BAD94}" dt="2022-06-09T12:29:58.224" v="1732"/>
          <ac:picMkLst>
            <pc:docMk/>
            <pc:sldMk cId="0" sldId="259"/>
            <ac:picMk id="15" creationId="{0AE6A5C7-617F-F3A0-9635-A112A9089A95}"/>
          </ac:picMkLst>
        </pc:picChg>
        <pc:picChg chg="add del mod">
          <ac:chgData name="최창환" userId="e7bece8d-0b00-46eb-a3f5-00c7562d57af" providerId="ADAL" clId="{1D185AE2-2488-4666-B60E-552A758BAD94}" dt="2022-06-09T12:29:57.896" v="1731"/>
          <ac:picMkLst>
            <pc:docMk/>
            <pc:sldMk cId="0" sldId="259"/>
            <ac:picMk id="16" creationId="{D7136904-40CB-13F0-F218-2F3701B61C93}"/>
          </ac:picMkLst>
        </pc:picChg>
        <pc:picChg chg="add del mod">
          <ac:chgData name="최창환" userId="e7bece8d-0b00-46eb-a3f5-00c7562d57af" providerId="ADAL" clId="{1D185AE2-2488-4666-B60E-552A758BAD94}" dt="2022-06-09T12:30:47.217" v="1746" actId="478"/>
          <ac:picMkLst>
            <pc:docMk/>
            <pc:sldMk cId="0" sldId="259"/>
            <ac:picMk id="17" creationId="{14B508EC-1F01-3E93-404C-0EA8BAEA7588}"/>
          </ac:picMkLst>
        </pc:picChg>
        <pc:picChg chg="add del mod">
          <ac:chgData name="최창환" userId="e7bece8d-0b00-46eb-a3f5-00c7562d57af" providerId="ADAL" clId="{1D185AE2-2488-4666-B60E-552A758BAD94}" dt="2022-06-09T12:30:46.831" v="1745" actId="478"/>
          <ac:picMkLst>
            <pc:docMk/>
            <pc:sldMk cId="0" sldId="259"/>
            <ac:picMk id="18" creationId="{63DBBDB1-0375-CBCB-A731-1760FB8C6E7B}"/>
          </ac:picMkLst>
        </pc:picChg>
        <pc:picChg chg="add mod">
          <ac:chgData name="최창환" userId="e7bece8d-0b00-46eb-a3f5-00c7562d57af" providerId="ADAL" clId="{1D185AE2-2488-4666-B60E-552A758BAD94}" dt="2022-06-09T12:30:23.455" v="1739" actId="571"/>
          <ac:picMkLst>
            <pc:docMk/>
            <pc:sldMk cId="0" sldId="259"/>
            <ac:picMk id="19" creationId="{2EAFF72C-2F8D-39D3-C442-C35CB1CB8EEF}"/>
          </ac:picMkLst>
        </pc:picChg>
        <pc:picChg chg="add mod">
          <ac:chgData name="최창환" userId="e7bece8d-0b00-46eb-a3f5-00c7562d57af" providerId="ADAL" clId="{1D185AE2-2488-4666-B60E-552A758BAD94}" dt="2022-06-09T12:30:23.455" v="1739" actId="571"/>
          <ac:picMkLst>
            <pc:docMk/>
            <pc:sldMk cId="0" sldId="259"/>
            <ac:picMk id="20" creationId="{50394823-A12E-2BFA-B9CD-CAE9AAC85C40}"/>
          </ac:picMkLst>
        </pc:picChg>
        <pc:picChg chg="add del mod">
          <ac:chgData name="최창환" userId="e7bece8d-0b00-46eb-a3f5-00c7562d57af" providerId="ADAL" clId="{1D185AE2-2488-4666-B60E-552A758BAD94}" dt="2022-06-09T12:47:08.228" v="2257" actId="478"/>
          <ac:picMkLst>
            <pc:docMk/>
            <pc:sldMk cId="0" sldId="259"/>
            <ac:picMk id="21" creationId="{9A440729-2A0D-AF4C-656D-2B036F15A1E3}"/>
          </ac:picMkLst>
        </pc:picChg>
        <pc:picChg chg="add del mod">
          <ac:chgData name="최창환" userId="e7bece8d-0b00-46eb-a3f5-00c7562d57af" providerId="ADAL" clId="{1D185AE2-2488-4666-B60E-552A758BAD94}" dt="2022-06-09T12:47:08.871" v="2258" actId="478"/>
          <ac:picMkLst>
            <pc:docMk/>
            <pc:sldMk cId="0" sldId="259"/>
            <ac:picMk id="22" creationId="{00E0DF8E-D1AE-4923-8CE8-4C76B22D099A}"/>
          </ac:picMkLst>
        </pc:picChg>
        <pc:picChg chg="mod">
          <ac:chgData name="최창환" userId="e7bece8d-0b00-46eb-a3f5-00c7562d57af" providerId="ADAL" clId="{1D185AE2-2488-4666-B60E-552A758BAD94}" dt="2022-06-09T12:48:07.798" v="2332"/>
          <ac:picMkLst>
            <pc:docMk/>
            <pc:sldMk cId="0" sldId="259"/>
            <ac:picMk id="32" creationId="{5164A089-05A1-A6BC-0A6C-A97D29C83144}"/>
          </ac:picMkLst>
        </pc:picChg>
        <pc:picChg chg="add del mod">
          <ac:chgData name="최창환" userId="e7bece8d-0b00-46eb-a3f5-00c7562d57af" providerId="ADAL" clId="{1D185AE2-2488-4666-B60E-552A758BAD94}" dt="2022-06-09T12:52:25.772" v="2379" actId="478"/>
          <ac:picMkLst>
            <pc:docMk/>
            <pc:sldMk cId="0" sldId="259"/>
            <ac:picMk id="33" creationId="{670FB4E5-F2B7-4FE7-B7C1-F5755849542D}"/>
          </ac:picMkLst>
        </pc:picChg>
      </pc:sldChg>
      <pc:sldChg chg="modSp mod">
        <pc:chgData name="최창환" userId="e7bece8d-0b00-46eb-a3f5-00c7562d57af" providerId="ADAL" clId="{1D185AE2-2488-4666-B60E-552A758BAD94}" dt="2022-06-09T08:58:53.630" v="1187" actId="1076"/>
        <pc:sldMkLst>
          <pc:docMk/>
          <pc:sldMk cId="0" sldId="260"/>
        </pc:sldMkLst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5:11.321" v="655" actId="5793"/>
          <ac:spMkLst>
            <pc:docMk/>
            <pc:sldMk cId="0" sldId="260"/>
            <ac:spMk id="20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6-09T08:58:53.630" v="1187" actId="1076"/>
          <ac:grpSpMkLst>
            <pc:docMk/>
            <pc:sldMk cId="0" sldId="260"/>
            <ac:grpSpMk id="1004" creationId="{00000000-0000-0000-0000-000000000000}"/>
          </ac:grpSpMkLst>
        </pc:grpChg>
      </pc:sldChg>
      <pc:sldChg chg="addSp delSp modSp mod">
        <pc:chgData name="최창환" userId="e7bece8d-0b00-46eb-a3f5-00c7562d57af" providerId="ADAL" clId="{1D185AE2-2488-4666-B60E-552A758BAD94}" dt="2022-06-09T13:22:41.848" v="4496" actId="1076"/>
        <pc:sldMkLst>
          <pc:docMk/>
          <pc:sldMk cId="0" sldId="261"/>
        </pc:sldMkLst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16:35.564" v="3971" actId="20577"/>
          <ac:spMkLst>
            <pc:docMk/>
            <pc:sldMk cId="0" sldId="261"/>
            <ac:spMk id="12" creationId="{00000000-0000-0000-0000-000000000000}"/>
          </ac:spMkLst>
        </pc:spChg>
        <pc:spChg chg="mod ord">
          <ac:chgData name="최창환" userId="e7bece8d-0b00-46eb-a3f5-00c7562d57af" providerId="ADAL" clId="{1D185AE2-2488-4666-B60E-552A758BAD94}" dt="2022-06-09T13:22:15.649" v="4488" actId="1076"/>
          <ac:spMkLst>
            <pc:docMk/>
            <pc:sldMk cId="0" sldId="261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46.826" v="64" actId="2710"/>
          <ac:spMkLst>
            <pc:docMk/>
            <pc:sldMk cId="0" sldId="261"/>
            <ac:spMk id="2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22:29.520" v="4492" actId="1076"/>
          <ac:spMkLst>
            <pc:docMk/>
            <pc:sldMk cId="0" sldId="261"/>
            <ac:spMk id="24" creationId="{00000000-0000-0000-0000-000000000000}"/>
          </ac:spMkLst>
        </pc:spChg>
        <pc:grpChg chg="del">
          <ac:chgData name="최창환" userId="e7bece8d-0b00-46eb-a3f5-00c7562d57af" providerId="ADAL" clId="{1D185AE2-2488-4666-B60E-552A758BAD94}" dt="2022-05-30T13:40:30.814" v="634" actId="478"/>
          <ac:grpSpMkLst>
            <pc:docMk/>
            <pc:sldMk cId="0" sldId="261"/>
            <ac:grpSpMk id="1004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3:22:41.848" v="4496" actId="1076"/>
          <ac:grpSpMkLst>
            <pc:docMk/>
            <pc:sldMk cId="0" sldId="261"/>
            <ac:grpSpMk id="1005" creationId="{00000000-0000-0000-0000-000000000000}"/>
          </ac:grpSpMkLst>
        </pc:grpChg>
        <pc:picChg chg="add mod">
          <ac:chgData name="최창환" userId="e7bece8d-0b00-46eb-a3f5-00c7562d57af" providerId="ADAL" clId="{1D185AE2-2488-4666-B60E-552A758BAD94}" dt="2022-06-09T13:22:08.026" v="4486" actId="14100"/>
          <ac:picMkLst>
            <pc:docMk/>
            <pc:sldMk cId="0" sldId="261"/>
            <ac:picMk id="4" creationId="{6855BEB2-A15B-D671-ECA3-BF78D7C4E5A1}"/>
          </ac:picMkLst>
        </pc:picChg>
      </pc:sldChg>
      <pc:sldChg chg="addSp delSp modSp mod">
        <pc:chgData name="최창환" userId="e7bece8d-0b00-46eb-a3f5-00c7562d57af" providerId="ADAL" clId="{1D185AE2-2488-4666-B60E-552A758BAD94}" dt="2022-06-09T13:35:11.436" v="4527" actId="14100"/>
        <pc:sldMkLst>
          <pc:docMk/>
          <pc:sldMk cId="0" sldId="262"/>
        </pc:sldMkLst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17:24.269" v="4060" actId="20577"/>
          <ac:spMkLst>
            <pc:docMk/>
            <pc:sldMk cId="0" sldId="262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33:55.713" v="4520" actId="1076"/>
          <ac:spMkLst>
            <pc:docMk/>
            <pc:sldMk cId="0" sldId="262"/>
            <ac:spMk id="22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6-09T13:33:33.842" v="4515" actId="14100"/>
          <ac:grpSpMkLst>
            <pc:docMk/>
            <pc:sldMk cId="0" sldId="262"/>
            <ac:grpSpMk id="1003" creationId="{00000000-0000-0000-0000-000000000000}"/>
          </ac:grpSpMkLst>
        </pc:grpChg>
        <pc:grpChg chg="del">
          <ac:chgData name="최창환" userId="e7bece8d-0b00-46eb-a3f5-00c7562d57af" providerId="ADAL" clId="{1D185AE2-2488-4666-B60E-552A758BAD94}" dt="2022-06-09T13:30:57.820" v="4497" actId="478"/>
          <ac:grpSpMkLst>
            <pc:docMk/>
            <pc:sldMk cId="0" sldId="262"/>
            <ac:grpSpMk id="1004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3:33:22.424" v="4512" actId="1076"/>
          <ac:grpSpMkLst>
            <pc:docMk/>
            <pc:sldMk cId="0" sldId="262"/>
            <ac:grpSpMk id="1005" creationId="{00000000-0000-0000-0000-000000000000}"/>
          </ac:grpSpMkLst>
        </pc:grpChg>
        <pc:picChg chg="add del mod">
          <ac:chgData name="최창환" userId="e7bece8d-0b00-46eb-a3f5-00c7562d57af" providerId="ADAL" clId="{1D185AE2-2488-4666-B60E-552A758BAD94}" dt="2022-06-09T13:34:31.126" v="4522" actId="478"/>
          <ac:picMkLst>
            <pc:docMk/>
            <pc:sldMk cId="0" sldId="262"/>
            <ac:picMk id="4" creationId="{504FE695-30EC-004F-30DE-86F469A40DE0}"/>
          </ac:picMkLst>
        </pc:picChg>
        <pc:picChg chg="add mod">
          <ac:chgData name="최창환" userId="e7bece8d-0b00-46eb-a3f5-00c7562d57af" providerId="ADAL" clId="{1D185AE2-2488-4666-B60E-552A758BAD94}" dt="2022-06-09T13:35:11.436" v="4527" actId="14100"/>
          <ac:picMkLst>
            <pc:docMk/>
            <pc:sldMk cId="0" sldId="262"/>
            <ac:picMk id="8" creationId="{E15F458A-903D-2C20-CF0C-6285FCD82334}"/>
          </ac:picMkLst>
        </pc:picChg>
        <pc:picChg chg="mod">
          <ac:chgData name="최창환" userId="e7bece8d-0b00-46eb-a3f5-00c7562d57af" providerId="ADAL" clId="{1D185AE2-2488-4666-B60E-552A758BAD94}" dt="2022-06-09T13:33:16.262" v="4508" actId="1076"/>
          <ac:picMkLst>
            <pc:docMk/>
            <pc:sldMk cId="0" sldId="262"/>
            <ac:picMk id="20" creationId="{00000000-0000-0000-0000-000000000000}"/>
          </ac:picMkLst>
        </pc:picChg>
      </pc:sldChg>
      <pc:sldChg chg="modSp add del mod">
        <pc:chgData name="최창환" userId="e7bece8d-0b00-46eb-a3f5-00c7562d57af" providerId="ADAL" clId="{1D185AE2-2488-4666-B60E-552A758BAD94}" dt="2022-06-09T13:37:32.676" v="4531" actId="255"/>
        <pc:sldMkLst>
          <pc:docMk/>
          <pc:sldMk cId="0" sldId="263"/>
        </pc:sldMkLst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16:52.214" v="3996" actId="20577"/>
          <ac:spMkLst>
            <pc:docMk/>
            <pc:sldMk cId="0" sldId="263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37:32.676" v="4531" actId="255"/>
          <ac:spMkLst>
            <pc:docMk/>
            <pc:sldMk cId="0" sldId="263"/>
            <ac:spMk id="25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6-09T13:15:02.476" v="3843" actId="1036"/>
          <ac:grpSpMkLst>
            <pc:docMk/>
            <pc:sldMk cId="0" sldId="263"/>
            <ac:grpSpMk id="1003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3:15:02.476" v="3843" actId="1036"/>
          <ac:grpSpMkLst>
            <pc:docMk/>
            <pc:sldMk cId="0" sldId="263"/>
            <ac:grpSpMk id="1004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3:15:02.476" v="3843" actId="1036"/>
          <ac:grpSpMkLst>
            <pc:docMk/>
            <pc:sldMk cId="0" sldId="263"/>
            <ac:grpSpMk id="1005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3:15:02.476" v="3843" actId="1036"/>
          <ac:grpSpMkLst>
            <pc:docMk/>
            <pc:sldMk cId="0" sldId="263"/>
            <ac:grpSpMk id="1006" creationId="{00000000-0000-0000-0000-000000000000}"/>
          </ac:grpSpMkLst>
        </pc:grpChg>
      </pc:sldChg>
      <pc:sldChg chg="addSp delSp modSp add del mod ord modTransition delAnim modAnim">
        <pc:chgData name="최창환" userId="e7bece8d-0b00-46eb-a3f5-00c7562d57af" providerId="ADAL" clId="{1D185AE2-2488-4666-B60E-552A758BAD94}" dt="2022-06-09T09:03:05.051" v="1194" actId="47"/>
        <pc:sldMkLst>
          <pc:docMk/>
          <pc:sldMk cId="0" sldId="264"/>
        </pc:sldMkLst>
        <pc:spChg chg="mod">
          <ac:chgData name="최창환" userId="e7bece8d-0b00-46eb-a3f5-00c7562d57af" providerId="ADAL" clId="{1D185AE2-2488-4666-B60E-552A758BAD94}" dt="2022-06-09T08:40:36.568" v="8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08:40:33.255" v="869"/>
          <ac:spMkLst>
            <pc:docMk/>
            <pc:sldMk cId="0" sldId="264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2" creationId="{00000000-0000-0000-0000-000000000000}"/>
          </ac:spMkLst>
        </pc:spChg>
        <pc:spChg chg="add mod">
          <ac:chgData name="최창환" userId="e7bece8d-0b00-46eb-a3f5-00c7562d57af" providerId="ADAL" clId="{1D185AE2-2488-4666-B60E-552A758BAD94}" dt="2022-05-31T11:06:29.308" v="647"/>
          <ac:spMkLst>
            <pc:docMk/>
            <pc:sldMk cId="0" sldId="264"/>
            <ac:spMk id="18" creationId="{921111A5-93C0-2231-5C2E-F0455DE51A1F}"/>
          </ac:spMkLst>
        </pc:spChg>
        <pc:spChg chg="add del mod">
          <ac:chgData name="최창환" userId="e7bece8d-0b00-46eb-a3f5-00c7562d57af" providerId="ADAL" clId="{1D185AE2-2488-4666-B60E-552A758BAD94}" dt="2022-05-30T07:02:49.465" v="123" actId="478"/>
          <ac:spMkLst>
            <pc:docMk/>
            <pc:sldMk cId="0" sldId="264"/>
            <ac:spMk id="19" creationId="{4ED3E567-CC04-E25B-0123-D164C71F3EF3}"/>
          </ac:spMkLst>
        </pc:spChg>
        <pc:picChg chg="add del mod">
          <ac:chgData name="최창환" userId="e7bece8d-0b00-46eb-a3f5-00c7562d57af" providerId="ADAL" clId="{1D185AE2-2488-4666-B60E-552A758BAD94}" dt="2022-05-30T06:49:00.966" v="93" actId="478"/>
          <ac:picMkLst>
            <pc:docMk/>
            <pc:sldMk cId="0" sldId="264"/>
            <ac:picMk id="2" creationId="{802C80E9-77FA-9157-16B6-6C9949A10CCD}"/>
          </ac:picMkLst>
        </pc:picChg>
        <pc:picChg chg="add del mod">
          <ac:chgData name="최창환" userId="e7bece8d-0b00-46eb-a3f5-00c7562d57af" providerId="ADAL" clId="{1D185AE2-2488-4666-B60E-552A758BAD94}" dt="2022-05-30T06:54:55.941" v="100" actId="478"/>
          <ac:picMkLst>
            <pc:docMk/>
            <pc:sldMk cId="0" sldId="264"/>
            <ac:picMk id="6" creationId="{33CDC40E-EE52-EF04-ABF5-3C58BF2B96E7}"/>
          </ac:picMkLst>
        </pc:picChg>
        <pc:picChg chg="add del mod">
          <ac:chgData name="최창환" userId="e7bece8d-0b00-46eb-a3f5-00c7562d57af" providerId="ADAL" clId="{1D185AE2-2488-4666-B60E-552A758BAD94}" dt="2022-05-30T07:04:21.687" v="127" actId="478"/>
          <ac:picMkLst>
            <pc:docMk/>
            <pc:sldMk cId="0" sldId="264"/>
            <ac:picMk id="8" creationId="{4DC96E1B-F63E-9273-4D8D-8FF5111B3B52}"/>
          </ac:picMkLst>
        </pc:picChg>
        <pc:picChg chg="add del mod">
          <ac:chgData name="최창환" userId="e7bece8d-0b00-46eb-a3f5-00c7562d57af" providerId="ADAL" clId="{1D185AE2-2488-4666-B60E-552A758BAD94}" dt="2022-05-30T07:02:13.251" v="116" actId="478"/>
          <ac:picMkLst>
            <pc:docMk/>
            <pc:sldMk cId="0" sldId="264"/>
            <ac:picMk id="13" creationId="{F66050B4-15D6-CAAF-52B0-B6312A854A6E}"/>
          </ac:picMkLst>
        </pc:picChg>
        <pc:picChg chg="add del mod">
          <ac:chgData name="최창환" userId="e7bece8d-0b00-46eb-a3f5-00c7562d57af" providerId="ADAL" clId="{1D185AE2-2488-4666-B60E-552A758BAD94}" dt="2022-05-30T07:02:34.896" v="120" actId="478"/>
          <ac:picMkLst>
            <pc:docMk/>
            <pc:sldMk cId="0" sldId="264"/>
            <ac:picMk id="14" creationId="{7B742BB1-A7A2-9B1F-C6FB-8F43E9F9C87E}"/>
          </ac:picMkLst>
        </pc:picChg>
        <pc:picChg chg="add del mod">
          <ac:chgData name="최창환" userId="e7bece8d-0b00-46eb-a3f5-00c7562d57af" providerId="ADAL" clId="{1D185AE2-2488-4666-B60E-552A758BAD94}" dt="2022-05-30T07:00:04.403" v="104" actId="478"/>
          <ac:picMkLst>
            <pc:docMk/>
            <pc:sldMk cId="0" sldId="264"/>
            <ac:picMk id="15" creationId="{2BEFDF20-482F-0A8C-0ADB-52C41768BBA6}"/>
          </ac:picMkLst>
        </pc:picChg>
        <pc:picChg chg="add del mod">
          <ac:chgData name="최창환" userId="e7bece8d-0b00-46eb-a3f5-00c7562d57af" providerId="ADAL" clId="{1D185AE2-2488-4666-B60E-552A758BAD94}" dt="2022-05-30T07:03:51.675" v="126" actId="478"/>
          <ac:picMkLst>
            <pc:docMk/>
            <pc:sldMk cId="0" sldId="264"/>
            <ac:picMk id="17" creationId="{364DD5FE-DEFE-4342-1935-9C5EEC39E4EC}"/>
          </ac:picMkLst>
        </pc:picChg>
      </pc:sldChg>
      <pc:sldChg chg="delSp modSp mod">
        <pc:chgData name="최창환" userId="e7bece8d-0b00-46eb-a3f5-00c7562d57af" providerId="ADAL" clId="{1D185AE2-2488-4666-B60E-552A758BAD94}" dt="2022-06-09T14:59:50.908" v="4766" actId="1076"/>
        <pc:sldMkLst>
          <pc:docMk/>
          <pc:sldMk cId="0" sldId="265"/>
        </pc:sldMkLst>
        <pc:spChg chg="mod">
          <ac:chgData name="최창환" userId="e7bece8d-0b00-46eb-a3f5-00c7562d57af" providerId="ADAL" clId="{1D185AE2-2488-4666-B60E-552A758BAD94}" dt="2022-06-09T08:49:43.151" v="1021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20:40.905" v="4480" actId="14100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최창환" userId="e7bece8d-0b00-46eb-a3f5-00c7562d57af" providerId="ADAL" clId="{1D185AE2-2488-4666-B60E-552A758BAD94}" dt="2022-06-09T08:50:59.856" v="1062" actId="478"/>
          <ac:spMkLst>
            <pc:docMk/>
            <pc:sldMk cId="0" sldId="265"/>
            <ac:spMk id="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4" creationId="{00000000-0000-0000-0000-000000000000}"/>
          </ac:spMkLst>
        </pc:spChg>
        <pc:spChg chg="del mod">
          <ac:chgData name="최창환" userId="e7bece8d-0b00-46eb-a3f5-00c7562d57af" providerId="ADAL" clId="{1D185AE2-2488-4666-B60E-552A758BAD94}" dt="2022-06-09T08:51:03.176" v="1063" actId="478"/>
          <ac:spMkLst>
            <pc:docMk/>
            <pc:sldMk cId="0" sldId="265"/>
            <ac:spMk id="21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6-09T14:59:50.908" v="4766" actId="1076"/>
          <ac:grpSpMkLst>
            <pc:docMk/>
            <pc:sldMk cId="0" sldId="265"/>
            <ac:grpSpMk id="1003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4:59:50.908" v="4766" actId="1076"/>
          <ac:grpSpMkLst>
            <pc:docMk/>
            <pc:sldMk cId="0" sldId="265"/>
            <ac:grpSpMk id="1004" creationId="{00000000-0000-0000-0000-000000000000}"/>
          </ac:grpSpMkLst>
        </pc:grpChg>
      </pc:sldChg>
      <pc:sldChg chg="delSp modSp add del mod">
        <pc:chgData name="최창환" userId="e7bece8d-0b00-46eb-a3f5-00c7562d57af" providerId="ADAL" clId="{1D185AE2-2488-4666-B60E-552A758BAD94}" dt="2022-06-09T08:53:16.066" v="1135" actId="47"/>
        <pc:sldMkLst>
          <pc:docMk/>
          <pc:sldMk cId="0" sldId="266"/>
        </pc:sldMkLst>
        <pc:spChg chg="mod">
          <ac:chgData name="최창환" userId="e7bece8d-0b00-46eb-a3f5-00c7562d57af" providerId="ADAL" clId="{1D185AE2-2488-4666-B60E-552A758BAD94}" dt="2022-05-30T12:58:00.748" v="256" actId="113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최창환" userId="e7bece8d-0b00-46eb-a3f5-00c7562d57af" providerId="ADAL" clId="{1D185AE2-2488-4666-B60E-552A758BAD94}" dt="2022-05-29T10:17:50.246" v="81" actId="478"/>
          <ac:spMkLst>
            <pc:docMk/>
            <pc:sldMk cId="0" sldId="266"/>
            <ac:spMk id="9" creationId="{00000000-0000-0000-0000-000000000000}"/>
          </ac:spMkLst>
        </pc:spChg>
      </pc:sldChg>
      <pc:sldChg chg="addSp delSp modSp new del mod">
        <pc:chgData name="최창환" userId="e7bece8d-0b00-46eb-a3f5-00c7562d57af" providerId="ADAL" clId="{1D185AE2-2488-4666-B60E-552A758BAD94}" dt="2022-06-09T09:03:36.965" v="1195" actId="47"/>
        <pc:sldMkLst>
          <pc:docMk/>
          <pc:sldMk cId="835277439" sldId="266"/>
        </pc:sldMkLst>
        <pc:spChg chg="del">
          <ac:chgData name="최창환" userId="e7bece8d-0b00-46eb-a3f5-00c7562d57af" providerId="ADAL" clId="{1D185AE2-2488-4666-B60E-552A758BAD94}" dt="2022-06-09T08:57:08.496" v="1165" actId="478"/>
          <ac:spMkLst>
            <pc:docMk/>
            <pc:sldMk cId="835277439" sldId="266"/>
            <ac:spMk id="2" creationId="{4C4129AA-2E20-E1CF-EFB6-4879161954B9}"/>
          </ac:spMkLst>
        </pc:spChg>
        <pc:spChg chg="del">
          <ac:chgData name="최창환" userId="e7bece8d-0b00-46eb-a3f5-00c7562d57af" providerId="ADAL" clId="{1D185AE2-2488-4666-B60E-552A758BAD94}" dt="2022-06-09T08:57:08.496" v="1165" actId="478"/>
          <ac:spMkLst>
            <pc:docMk/>
            <pc:sldMk cId="835277439" sldId="266"/>
            <ac:spMk id="3" creationId="{E36B2A80-7029-90B6-F14F-BB80438024E0}"/>
          </ac:spMkLst>
        </pc:spChg>
        <pc:spChg chg="add del mod">
          <ac:chgData name="최창환" userId="e7bece8d-0b00-46eb-a3f5-00c7562d57af" providerId="ADAL" clId="{1D185AE2-2488-4666-B60E-552A758BAD94}" dt="2022-06-09T08:57:07.130" v="1164"/>
          <ac:spMkLst>
            <pc:docMk/>
            <pc:sldMk cId="835277439" sldId="266"/>
            <ac:spMk id="6" creationId="{56F3F53B-4E0F-15DE-016A-61510F190B68}"/>
          </ac:spMkLst>
        </pc:spChg>
        <pc:spChg chg="add del mod">
          <ac:chgData name="최창환" userId="e7bece8d-0b00-46eb-a3f5-00c7562d57af" providerId="ADAL" clId="{1D185AE2-2488-4666-B60E-552A758BAD94}" dt="2022-06-09T08:57:07.130" v="1164"/>
          <ac:spMkLst>
            <pc:docMk/>
            <pc:sldMk cId="835277439" sldId="266"/>
            <ac:spMk id="9" creationId="{FE403C27-6E6A-087F-6137-7A3C6DF1DDBE}"/>
          </ac:spMkLst>
        </pc:spChg>
        <pc:spChg chg="add del mod">
          <ac:chgData name="최창환" userId="e7bece8d-0b00-46eb-a3f5-00c7562d57af" providerId="ADAL" clId="{1D185AE2-2488-4666-B60E-552A758BAD94}" dt="2022-06-09T08:57:07.130" v="1164"/>
          <ac:spMkLst>
            <pc:docMk/>
            <pc:sldMk cId="835277439" sldId="266"/>
            <ac:spMk id="10" creationId="{A4BC9432-6E59-5236-BB02-003CA22803C2}"/>
          </ac:spMkLst>
        </pc:spChg>
        <pc:spChg chg="add del mod">
          <ac:chgData name="최창환" userId="e7bece8d-0b00-46eb-a3f5-00c7562d57af" providerId="ADAL" clId="{1D185AE2-2488-4666-B60E-552A758BAD94}" dt="2022-06-09T08:57:07.130" v="1164"/>
          <ac:spMkLst>
            <pc:docMk/>
            <pc:sldMk cId="835277439" sldId="266"/>
            <ac:spMk id="11" creationId="{B1B16D9B-81AA-58BD-14BD-D1FC0A2B3F68}"/>
          </ac:spMkLst>
        </pc:spChg>
        <pc:spChg chg="add del mod">
          <ac:chgData name="최창환" userId="e7bece8d-0b00-46eb-a3f5-00c7562d57af" providerId="ADAL" clId="{1D185AE2-2488-4666-B60E-552A758BAD94}" dt="2022-06-09T08:57:07.130" v="1164"/>
          <ac:spMkLst>
            <pc:docMk/>
            <pc:sldMk cId="835277439" sldId="266"/>
            <ac:spMk id="12" creationId="{331B4EFA-64DD-5D64-1D45-2334860AB2EA}"/>
          </ac:spMkLst>
        </pc:spChg>
        <pc:spChg chg="add mod">
          <ac:chgData name="최창환" userId="e7bece8d-0b00-46eb-a3f5-00c7562d57af" providerId="ADAL" clId="{1D185AE2-2488-4666-B60E-552A758BAD94}" dt="2022-06-09T08:57:09.634" v="1166"/>
          <ac:spMkLst>
            <pc:docMk/>
            <pc:sldMk cId="835277439" sldId="266"/>
            <ac:spMk id="15" creationId="{C5C4093B-54C4-3ED3-7CEF-D9747D6D9C96}"/>
          </ac:spMkLst>
        </pc:spChg>
        <pc:spChg chg="add mod">
          <ac:chgData name="최창환" userId="e7bece8d-0b00-46eb-a3f5-00c7562d57af" providerId="ADAL" clId="{1D185AE2-2488-4666-B60E-552A758BAD94}" dt="2022-06-09T08:57:21.762" v="1170" actId="6549"/>
          <ac:spMkLst>
            <pc:docMk/>
            <pc:sldMk cId="835277439" sldId="266"/>
            <ac:spMk id="18" creationId="{D035AF16-6C67-D16D-424E-31BD80089912}"/>
          </ac:spMkLst>
        </pc:spChg>
        <pc:spChg chg="add mod">
          <ac:chgData name="최창환" userId="e7bece8d-0b00-46eb-a3f5-00c7562d57af" providerId="ADAL" clId="{1D185AE2-2488-4666-B60E-552A758BAD94}" dt="2022-06-09T08:57:22.250" v="1172" actId="1076"/>
          <ac:spMkLst>
            <pc:docMk/>
            <pc:sldMk cId="835277439" sldId="266"/>
            <ac:spMk id="19" creationId="{3C856AD3-6F13-6B06-2C8D-6F55E842BFEA}"/>
          </ac:spMkLst>
        </pc:spChg>
        <pc:spChg chg="add mod">
          <ac:chgData name="최창환" userId="e7bece8d-0b00-46eb-a3f5-00c7562d57af" providerId="ADAL" clId="{1D185AE2-2488-4666-B60E-552A758BAD94}" dt="2022-06-09T08:57:09.634" v="1166"/>
          <ac:spMkLst>
            <pc:docMk/>
            <pc:sldMk cId="835277439" sldId="266"/>
            <ac:spMk id="20" creationId="{0FC613E4-1967-9E0E-3CE9-43E4BB2013A6}"/>
          </ac:spMkLst>
        </pc:spChg>
        <pc:spChg chg="add mod">
          <ac:chgData name="최창환" userId="e7bece8d-0b00-46eb-a3f5-00c7562d57af" providerId="ADAL" clId="{1D185AE2-2488-4666-B60E-552A758BAD94}" dt="2022-06-09T08:57:09.634" v="1166"/>
          <ac:spMkLst>
            <pc:docMk/>
            <pc:sldMk cId="835277439" sldId="266"/>
            <ac:spMk id="21" creationId="{7CBE5B04-EC9C-C12D-C203-95E668CBCF8D}"/>
          </ac:spMkLst>
        </pc:spChg>
        <pc:grpChg chg="add del mod">
          <ac:chgData name="최창환" userId="e7bece8d-0b00-46eb-a3f5-00c7562d57af" providerId="ADAL" clId="{1D185AE2-2488-4666-B60E-552A758BAD94}" dt="2022-06-09T08:57:07.130" v="1164"/>
          <ac:grpSpMkLst>
            <pc:docMk/>
            <pc:sldMk cId="835277439" sldId="266"/>
            <ac:grpSpMk id="4" creationId="{461AB1EF-6945-05BE-C2DC-897B44F7B68E}"/>
          </ac:grpSpMkLst>
        </pc:grpChg>
        <pc:grpChg chg="add del mod">
          <ac:chgData name="최창환" userId="e7bece8d-0b00-46eb-a3f5-00c7562d57af" providerId="ADAL" clId="{1D185AE2-2488-4666-B60E-552A758BAD94}" dt="2022-06-09T08:57:07.130" v="1164"/>
          <ac:grpSpMkLst>
            <pc:docMk/>
            <pc:sldMk cId="835277439" sldId="266"/>
            <ac:grpSpMk id="7" creationId="{E5727C56-29FE-0C22-A168-D0D9FA02C64E}"/>
          </ac:grpSpMkLst>
        </pc:grpChg>
        <pc:grpChg chg="add mod">
          <ac:chgData name="최창환" userId="e7bece8d-0b00-46eb-a3f5-00c7562d57af" providerId="ADAL" clId="{1D185AE2-2488-4666-B60E-552A758BAD94}" dt="2022-06-09T08:57:09.634" v="1166"/>
          <ac:grpSpMkLst>
            <pc:docMk/>
            <pc:sldMk cId="835277439" sldId="266"/>
            <ac:grpSpMk id="13" creationId="{A7B38564-8555-0BFD-9546-BCB278421E3D}"/>
          </ac:grpSpMkLst>
        </pc:grpChg>
        <pc:grpChg chg="add del mod">
          <ac:chgData name="최창환" userId="e7bece8d-0b00-46eb-a3f5-00c7562d57af" providerId="ADAL" clId="{1D185AE2-2488-4666-B60E-552A758BAD94}" dt="2022-06-09T08:57:21.997" v="1171" actId="478"/>
          <ac:grpSpMkLst>
            <pc:docMk/>
            <pc:sldMk cId="835277439" sldId="266"/>
            <ac:grpSpMk id="16" creationId="{F7A677B7-ED23-0CB9-AF97-935AD84DEFEB}"/>
          </ac:grpSpMkLst>
        </pc:grpChg>
        <pc:picChg chg="mod">
          <ac:chgData name="최창환" userId="e7bece8d-0b00-46eb-a3f5-00c7562d57af" providerId="ADAL" clId="{1D185AE2-2488-4666-B60E-552A758BAD94}" dt="2022-06-09T08:57:06.356" v="1163"/>
          <ac:picMkLst>
            <pc:docMk/>
            <pc:sldMk cId="835277439" sldId="266"/>
            <ac:picMk id="5" creationId="{0C9A0FBD-D2E5-B144-E813-15EE38588BEE}"/>
          </ac:picMkLst>
        </pc:picChg>
        <pc:picChg chg="mod">
          <ac:chgData name="최창환" userId="e7bece8d-0b00-46eb-a3f5-00c7562d57af" providerId="ADAL" clId="{1D185AE2-2488-4666-B60E-552A758BAD94}" dt="2022-06-09T08:57:06.356" v="1163"/>
          <ac:picMkLst>
            <pc:docMk/>
            <pc:sldMk cId="835277439" sldId="266"/>
            <ac:picMk id="8" creationId="{1C41BAD5-35CE-D8C7-B6A6-8AB6454FB291}"/>
          </ac:picMkLst>
        </pc:picChg>
        <pc:picChg chg="mod">
          <ac:chgData name="최창환" userId="e7bece8d-0b00-46eb-a3f5-00c7562d57af" providerId="ADAL" clId="{1D185AE2-2488-4666-B60E-552A758BAD94}" dt="2022-06-09T08:57:09.634" v="1166"/>
          <ac:picMkLst>
            <pc:docMk/>
            <pc:sldMk cId="835277439" sldId="266"/>
            <ac:picMk id="14" creationId="{68750548-22ED-1295-AD16-CB7FC0FBF861}"/>
          </ac:picMkLst>
        </pc:picChg>
        <pc:picChg chg="mod">
          <ac:chgData name="최창환" userId="e7bece8d-0b00-46eb-a3f5-00c7562d57af" providerId="ADAL" clId="{1D185AE2-2488-4666-B60E-552A758BAD94}" dt="2022-06-09T08:57:09.634" v="1166"/>
          <ac:picMkLst>
            <pc:docMk/>
            <pc:sldMk cId="835277439" sldId="266"/>
            <ac:picMk id="17" creationId="{39F77A55-2833-C3F3-A5EC-4B9C2D64F626}"/>
          </ac:picMkLst>
        </pc:picChg>
      </pc:sldChg>
      <pc:sldChg chg="addSp delSp modSp add del mod">
        <pc:chgData name="최창환" userId="e7bece8d-0b00-46eb-a3f5-00c7562d57af" providerId="ADAL" clId="{1D185AE2-2488-4666-B60E-552A758BAD94}" dt="2022-06-09T08:53:17.715" v="1136" actId="47"/>
        <pc:sldMkLst>
          <pc:docMk/>
          <pc:sldMk cId="0" sldId="267"/>
        </pc:sldMkLst>
        <pc:spChg chg="add del">
          <ac:chgData name="최창환" userId="e7bece8d-0b00-46eb-a3f5-00c7562d57af" providerId="ADAL" clId="{1D185AE2-2488-4666-B60E-552A758BAD94}" dt="2022-05-29T10:18:01.899" v="85" actId="478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최창환" userId="e7bece8d-0b00-46eb-a3f5-00c7562d57af" providerId="ADAL" clId="{1D185AE2-2488-4666-B60E-552A758BAD94}" dt="2022-05-29T10:18:00.523" v="84" actId="478"/>
          <ac:spMkLst>
            <pc:docMk/>
            <pc:sldMk cId="0" sldId="267"/>
            <ac:spMk id="3" creationId="{00000000-0000-0000-0000-000000000000}"/>
          </ac:spMkLst>
        </pc:spChg>
      </pc:sldChg>
    </pc:docChg>
  </pc:docChgLst>
  <pc:docChgLst>
    <pc:chgData name="최창환" userId="e7bece8d-0b00-46eb-a3f5-00c7562d57af" providerId="ADAL" clId="{9CB97517-4574-D84B-BF86-527A2E13AF31}"/>
    <pc:docChg chg="modSld">
      <pc:chgData name="최창환" userId="e7bece8d-0b00-46eb-a3f5-00c7562d57af" providerId="ADAL" clId="{9CB97517-4574-D84B-BF86-527A2E13AF31}" dt="2022-05-31T03:36:12.505" v="0"/>
      <pc:docMkLst>
        <pc:docMk/>
      </pc:docMkLst>
      <pc:sldChg chg="modSp">
        <pc:chgData name="최창환" userId="e7bece8d-0b00-46eb-a3f5-00c7562d57af" providerId="ADAL" clId="{9CB97517-4574-D84B-BF86-527A2E13AF31}" dt="2022-05-31T03:36:12.505" v="0"/>
        <pc:sldMkLst>
          <pc:docMk/>
          <pc:sldMk cId="0" sldId="264"/>
        </pc:sldMkLst>
        <pc:spChg chg="mod">
          <ac:chgData name="최창환" userId="e7bece8d-0b00-46eb-a3f5-00c7562d57af" providerId="ADAL" clId="{9CB97517-4574-D84B-BF86-527A2E13AF31}" dt="2022-05-31T03:36:12.505" v="0"/>
          <ac:spMkLst>
            <pc:docMk/>
            <pc:sldMk cId="0" sldId="264"/>
            <ac:spMk id="18" creationId="{921111A5-93C0-2231-5C2E-F0455DE51A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3DCBD-14C8-42E2-901D-DB61A669D5AA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C3B07-03D7-44FE-8604-451C536C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0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C3B07-03D7-44FE-8604-451C536CA1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0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C3B07-03D7-44FE-8604-451C536CA1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5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C3B07-03D7-44FE-8604-451C536CA1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4206815"/>
            <a:ext cx="1376563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6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57940" y="5380147"/>
            <a:ext cx="417271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종합프로젝트 I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618190" y="5468782"/>
            <a:ext cx="8039751" cy="493714"/>
            <a:chOff x="4618190" y="5468782"/>
            <a:chExt cx="8039751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8190" y="5468782"/>
              <a:ext cx="8039751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 rot="-16200000">
            <a:off x="-1323772" y="7019208"/>
            <a:ext cx="424236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종합프로젝트 I (버스커버스커_버스정보알리미)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0993" y="7119333"/>
            <a:ext cx="5101468" cy="1699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1876003 이태환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1976010 김하윤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2123405 최창환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353800" y="7452787"/>
            <a:ext cx="2330792" cy="1125757"/>
            <a:chOff x="11025027" y="7456153"/>
            <a:chExt cx="2330792" cy="11257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5027" y="7456153"/>
              <a:ext cx="2330792" cy="1125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4406" y="908999"/>
            <a:ext cx="2635353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목차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9772" y="5885646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345435" y="2820127"/>
            <a:ext cx="2282669" cy="2735570"/>
            <a:chOff x="4345435" y="2820127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5435" y="2820127"/>
              <a:ext cx="2282669" cy="27355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07838" y="3730839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0894" y="4067401"/>
            <a:ext cx="1691753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028266" y="6342743"/>
            <a:ext cx="2917009" cy="326400"/>
            <a:chOff x="4028266" y="6342743"/>
            <a:chExt cx="2917009" cy="3264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8266" y="6342743"/>
              <a:ext cx="2917009" cy="3264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85772" y="583428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941429" y="2768763"/>
            <a:ext cx="2282669" cy="2735570"/>
            <a:chOff x="7941429" y="2768763"/>
            <a:chExt cx="2282669" cy="2735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1429" y="2768763"/>
              <a:ext cx="2282669" cy="27355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203831" y="3679475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5218" y="4016036"/>
            <a:ext cx="1970340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627451" y="6291379"/>
            <a:ext cx="2910624" cy="326400"/>
            <a:chOff x="7627451" y="6291379"/>
            <a:chExt cx="2910624" cy="3264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7451" y="6291379"/>
              <a:ext cx="2910624" cy="3264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01953" y="5782913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657607" y="2717398"/>
            <a:ext cx="2282669" cy="2735570"/>
            <a:chOff x="11657607" y="2717398"/>
            <a:chExt cx="2282669" cy="27355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7607" y="2717398"/>
              <a:ext cx="2282669" cy="273557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920009" y="3628111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25779" y="3964672"/>
            <a:ext cx="1941184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1340437" y="6240014"/>
            <a:ext cx="2917009" cy="326400"/>
            <a:chOff x="11340437" y="6240014"/>
            <a:chExt cx="2917009" cy="3264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0437" y="6240014"/>
              <a:ext cx="2917009" cy="3264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304017" y="6857485"/>
            <a:ext cx="3440183" cy="2337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아두이노 회로 설계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GPS, API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데이터 파싱</a:t>
            </a:r>
            <a:endParaRPr lang="en-US" sz="25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웹 </a:t>
            </a:r>
            <a:r>
              <a:rPr lang="en-US" sz="25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서버</a:t>
            </a: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설계</a:t>
            </a:r>
            <a:endParaRPr lang="en-US" sz="25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5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디스플레이</a:t>
            </a: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89772" y="6919614"/>
            <a:ext cx="5393990" cy="17491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5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</a:t>
            </a: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목표</a:t>
            </a:r>
            <a:endParaRPr lang="en-US" altLang="ko-KR" sz="25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역할 분담</a:t>
            </a:r>
            <a:endParaRPr lang="en-US" altLang="ko-KR" sz="25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수행사항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702450" y="6877337"/>
            <a:ext cx="4187841" cy="1172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시연 동영상</a:t>
            </a:r>
            <a:endParaRPr lang="en-US" sz="25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5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</a:t>
            </a: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5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결과</a:t>
            </a: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및 분석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964465" y="2265905"/>
            <a:ext cx="2820895" cy="2146333"/>
            <a:chOff x="12964465" y="2265905"/>
            <a:chExt cx="2820895" cy="2146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4465" y="2265905"/>
              <a:ext cx="2820895" cy="21463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72302" y="1902279"/>
            <a:ext cx="10060981" cy="71096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</a:t>
            </a:r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목표</a:t>
            </a:r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일상에서 사용하는 버스전광판의 불편함을 해소하고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좀 더 편리하게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버스 정보를 확인 할 수 있도록 구현하는 프로젝트를 구상했다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사용자가 위치한 가장 가까운 버스정류장에 해당하는 버스 현황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배차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시간등을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 눈에 알 수 있는 시스템을 만든다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ko-KR" altLang="en-US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경기도 버스정보 포털에서 공공데이터를 가공하여 사용자가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직관적으로 이해할 수 있도록 하는 버스정보시스템을 구현한다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664501" y="6145147"/>
            <a:ext cx="2616736" cy="2616736"/>
            <a:chOff x="11664501" y="6145147"/>
            <a:chExt cx="2616736" cy="26167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64501" y="6145147"/>
              <a:ext cx="2616736" cy="26167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288144" y="8772196"/>
            <a:ext cx="363992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NodeMCU 1.0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89198" y="4767456"/>
            <a:ext cx="137142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 pitchFamily="34" charset="0"/>
              </a:rPr>
              <a:t>＋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58130" y="6129492"/>
            <a:ext cx="2867461" cy="2867461"/>
            <a:chOff x="14458130" y="6129492"/>
            <a:chExt cx="2867461" cy="28674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58130" y="6129492"/>
              <a:ext cx="2867461" cy="286746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109048" y="8772201"/>
            <a:ext cx="363992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SSD1306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</a:t>
            </a:r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역할 분담 및 수행사항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2419" y="1750390"/>
            <a:ext cx="9103161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역할 분담 및 수행사항</a:t>
            </a:r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B3C00B89-8C8C-1B63-006C-18EC73B060D0}"/>
              </a:ext>
            </a:extLst>
          </p:cNvPr>
          <p:cNvSpPr txBox="1"/>
          <p:nvPr/>
        </p:nvSpPr>
        <p:spPr>
          <a:xfrm>
            <a:off x="3241544" y="4231115"/>
            <a:ext cx="1482958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이태환</a:t>
            </a:r>
            <a:endParaRPr lang="en-US" sz="35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14342617-58DB-48A6-01A9-69894050473D}"/>
              </a:ext>
            </a:extLst>
          </p:cNvPr>
          <p:cNvSpPr txBox="1"/>
          <p:nvPr/>
        </p:nvSpPr>
        <p:spPr>
          <a:xfrm>
            <a:off x="8491023" y="4231115"/>
            <a:ext cx="146537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김하윤</a:t>
            </a:r>
            <a:endParaRPr lang="en-US" sz="35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C63CEF27-13C2-DF5C-6817-780D07A4A76B}"/>
              </a:ext>
            </a:extLst>
          </p:cNvPr>
          <p:cNvSpPr txBox="1"/>
          <p:nvPr/>
        </p:nvSpPr>
        <p:spPr>
          <a:xfrm>
            <a:off x="13734125" y="4231115"/>
            <a:ext cx="147897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최창환</a:t>
            </a:r>
            <a:endParaRPr lang="en-US" sz="35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8" name="표 33">
            <a:extLst>
              <a:ext uri="{FF2B5EF4-FFF2-40B4-BE49-F238E27FC236}">
                <a16:creationId xmlns:a16="http://schemas.microsoft.com/office/drawing/2014/main" id="{1FA72881-FEC7-5CC0-0ABE-0596C62BF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84036"/>
              </p:ext>
            </p:extLst>
          </p:nvPr>
        </p:nvGraphicFramePr>
        <p:xfrm>
          <a:off x="3127712" y="3072266"/>
          <a:ext cx="12192000" cy="6463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83288603"/>
                    </a:ext>
                  </a:extLst>
                </a:gridCol>
                <a:gridCol w="3978144">
                  <a:extLst>
                    <a:ext uri="{9D8B030D-6E8A-4147-A177-3AD203B41FA5}">
                      <a16:colId xmlns:a16="http://schemas.microsoft.com/office/drawing/2014/main" val="3911112826"/>
                    </a:ext>
                  </a:extLst>
                </a:gridCol>
                <a:gridCol w="4149856">
                  <a:extLst>
                    <a:ext uri="{9D8B030D-6E8A-4147-A177-3AD203B41FA5}">
                      <a16:colId xmlns:a16="http://schemas.microsoft.com/office/drawing/2014/main" val="1990995803"/>
                    </a:ext>
                  </a:extLst>
                </a:gridCol>
              </a:tblGrid>
              <a:tr h="1424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수행사항</a:t>
                      </a:r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75856"/>
                  </a:ext>
                </a:extLst>
              </a:tr>
              <a:tr h="1503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이태환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0" spc="-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market Sans Medium" pitchFamily="34" charset="0"/>
                        </a:rPr>
                        <a:t>코드 정적 테스트 </a:t>
                      </a:r>
                      <a:endParaRPr lang="en-US" altLang="ko-KR" sz="1800" kern="0" spc="-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market Sans Medium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kern="0" spc="-2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market Sans Medium" pitchFamily="34" charset="0"/>
                        </a:rPr>
                        <a:t>아두이노</a:t>
                      </a:r>
                      <a:r>
                        <a:rPr lang="ko-KR" altLang="en-US" sz="1800" kern="0" spc="-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market Sans Medium" pitchFamily="34" charset="0"/>
                        </a:rPr>
                        <a:t> 웹 서버 설계 및 구현</a:t>
                      </a:r>
                      <a:endParaRPr lang="en-US" altLang="ko-KR" sz="1800" kern="0" spc="-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market Sans Medium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전체적인 시스템 구성을 테스트하고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로컬 서버의 웹 화면을 구성함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133237"/>
                  </a:ext>
                </a:extLst>
              </a:tr>
              <a:tr h="1424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김하윤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테스트</a:t>
                      </a:r>
                      <a:endParaRPr lang="en-US" altLang="ko-KR" sz="1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스마트폰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푸시알림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</a:t>
                      </a:r>
                      <a:r>
                        <a:rPr lang="en-US" altLang="ko-KR" sz="18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8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X)</a:t>
                      </a:r>
                      <a:endParaRPr lang="ko-KR" altLang="en-US" sz="1800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모듈의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불러오고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스마트폰 푸시 알림을 설정함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50143"/>
                  </a:ext>
                </a:extLst>
              </a:tr>
              <a:tr h="2110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최창환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회로도 설계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디스플레이 구현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버스정보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파싱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STL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전체적인 시스템을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설계하고 불러온 데이터를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아두이노에서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동작하도록 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 알고리즘을 구현함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0147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아두이노 회로 설계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510717" y="3047413"/>
            <a:ext cx="6171429" cy="5426601"/>
            <a:chOff x="9510717" y="3047413"/>
            <a:chExt cx="6171429" cy="54266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0717" y="3047413"/>
              <a:ext cx="6171429" cy="54266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4662" y="3826816"/>
            <a:ext cx="6171429" cy="4114286"/>
            <a:chOff x="2304662" y="3826816"/>
            <a:chExt cx="6171429" cy="4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662" y="3826816"/>
              <a:ext cx="6171429" cy="411428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154089" y="8097471"/>
            <a:ext cx="404844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ESP8266-E12 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DataSheet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13258" y="7027691"/>
            <a:ext cx="3564175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VCC - 3V3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GND - GND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SCL – D3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SDA – D4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GPS, </a:t>
            </a:r>
            <a:r>
              <a:rPr lang="en-US" altLang="ko-KR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API </a:t>
            </a:r>
            <a:r>
              <a:rPr lang="ko-KR" alt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데이터 파싱</a:t>
            </a:r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682907" y="4164928"/>
            <a:ext cx="6466608" cy="3007724"/>
            <a:chOff x="10682907" y="4164928"/>
            <a:chExt cx="6466608" cy="30077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2907" y="4164928"/>
              <a:ext cx="6466608" cy="30077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0619" y="6698086"/>
            <a:ext cx="7402137" cy="2110650"/>
            <a:chOff x="1177064" y="6774348"/>
            <a:chExt cx="8962206" cy="25554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7064" y="6774348"/>
              <a:ext cx="8962206" cy="25554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60833" y="7396656"/>
            <a:ext cx="7710756" cy="1172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(Serial Monitor) 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정상적인 데이터가 출력되는 모습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20619" y="8980573"/>
            <a:ext cx="842152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경기도 버스 정보 포털에서 받아온 버스 도착시간을 계산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5BEB2-A15B-D671-ECA3-BF78D7C4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0620" y="3563981"/>
            <a:ext cx="7074364" cy="29622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875136" y="3547906"/>
            <a:ext cx="4651480" cy="1523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location 라이브러리를 사용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현재 위도, 경도를 파싱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737806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웹 </a:t>
            </a:r>
            <a:r>
              <a:rPr lang="en-US" sz="51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서버</a:t>
            </a:r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설계</a:t>
            </a:r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37605" y="3505343"/>
            <a:ext cx="5367995" cy="1890320"/>
            <a:chOff x="1254738" y="3503651"/>
            <a:chExt cx="7523748" cy="25984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4738" y="3503651"/>
              <a:ext cx="7523748" cy="25984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34602" y="2540320"/>
            <a:ext cx="7452403" cy="5587643"/>
            <a:chOff x="9142857" y="2146657"/>
            <a:chExt cx="8481028" cy="63588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146657"/>
              <a:ext cx="8481028" cy="635888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86969" y="8432717"/>
            <a:ext cx="16714061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와이파이에 연결 된 직후, 데이터를 파싱하는 모든 작업이 끝나면 웹 서버가 열리고, </a:t>
            </a:r>
          </a:p>
          <a:p>
            <a:pPr algn="ctr">
              <a:lnSpc>
                <a:spcPct val="150000"/>
              </a:lnSpc>
            </a:pPr>
            <a:r>
              <a:rPr lang="en-US" sz="2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사용자가</a:t>
            </a: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현재 위치하고 있는 버스정류장의 현황을 보여준다.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5F458A-903D-2C20-CF0C-6285FCD82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427" y="5555307"/>
            <a:ext cx="9369879" cy="2572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en-US" sz="51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디스플레이</a:t>
            </a:r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</a:t>
            </a:r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33682" y="3371763"/>
            <a:ext cx="3849778" cy="2855989"/>
            <a:chOff x="1693755" y="3374271"/>
            <a:chExt cx="3849778" cy="28559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3755" y="3374271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12154" y="3371763"/>
            <a:ext cx="3876310" cy="2855989"/>
            <a:chOff x="5972227" y="3374271"/>
            <a:chExt cx="3876310" cy="28559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2227" y="3374271"/>
              <a:ext cx="3876310" cy="28559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51355" y="6476168"/>
            <a:ext cx="3849778" cy="2855989"/>
            <a:chOff x="1711428" y="6478676"/>
            <a:chExt cx="3849778" cy="28559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1428" y="6478676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12154" y="6504920"/>
            <a:ext cx="3876310" cy="2905780"/>
            <a:chOff x="5972227" y="6507428"/>
            <a:chExt cx="3876310" cy="29057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2227" y="6507428"/>
              <a:ext cx="3876310" cy="29057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999485" y="3396336"/>
            <a:ext cx="7848600" cy="5717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시스템 구동과정</a:t>
            </a:r>
            <a:endParaRPr lang="en-US" altLang="ko-KR" sz="25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endParaRPr lang="en-US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비트맵 이미지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버스커 버스커 로고 출력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와이파이 연결 동작 중 </a:t>
            </a:r>
            <a:r>
              <a:rPr lang="en-US" sz="24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프레임 단위</a:t>
            </a:r>
            <a:r>
              <a:rPr lang="en-US" sz="24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– </a:t>
            </a:r>
            <a:r>
              <a:rPr lang="ko-KR" altLang="en-US" sz="24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이미지 출력</a:t>
            </a:r>
            <a:endParaRPr lang="en-US" sz="2400" u="sng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정상적으로 연결될 시에 Connect 표시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해당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위치에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있는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버스정류장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의 정보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출력함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※ 자세한 동작 과정은 시연을 통해 보여드릴 예정</a:t>
            </a:r>
            <a:endParaRPr lang="en-US" sz="2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7210" y="2104588"/>
            <a:ext cx="602279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결과 및 분석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9387" y="3297161"/>
            <a:ext cx="12140020" cy="6342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팀원 각자의 시스템 환경이 다르고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디버깅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시간이 오래 걸리는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문제로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인해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개발을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진행하는 시간이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오래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걸림</a:t>
            </a: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주변의 와이파이 신호를 불러오지 않고 정적으로 값을 </a:t>
            </a:r>
            <a:r>
              <a:rPr lang="ko-KR" alt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넣어줘야하는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불편함이 있음</a:t>
            </a: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API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통해 </a:t>
            </a:r>
            <a:r>
              <a:rPr lang="en-US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StationID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읽어와도 내가 원하는 정류장의 정보를 출력하기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  위해서는 매번 코드를 수정해야 하는 불편함이 있음</a:t>
            </a: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Push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알림을 활용하여 사용자에게 알람이 가도록 만들지 못함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키트를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제작하기로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했지만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제작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비용의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만들지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못함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173200" y="3848100"/>
            <a:ext cx="2395903" cy="2157127"/>
            <a:chOff x="14789940" y="2904056"/>
            <a:chExt cx="2395903" cy="21571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89940" y="2904056"/>
              <a:ext cx="2395903" cy="21571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92" y="6008493"/>
            <a:ext cx="1985518" cy="2439515"/>
            <a:chOff x="12430632" y="2703342"/>
            <a:chExt cx="1985518" cy="24395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30632" y="2703342"/>
              <a:ext cx="1985518" cy="24395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474</Words>
  <Application>Microsoft Office PowerPoint</Application>
  <PresentationFormat>사용자 지정</PresentationFormat>
  <Paragraphs>127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최창환</cp:lastModifiedBy>
  <cp:revision>14</cp:revision>
  <dcterms:created xsi:type="dcterms:W3CDTF">2022-05-29T19:02:24Z</dcterms:created>
  <dcterms:modified xsi:type="dcterms:W3CDTF">2022-06-09T14:59:53Z</dcterms:modified>
</cp:coreProperties>
</file>