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 id="2147483668" r:id="rId3"/>
  </p:sldMasterIdLst>
  <p:notesMasterIdLst>
    <p:notesMasterId r:id="rId34"/>
  </p:notesMasterIdLst>
  <p:sldIdLst>
    <p:sldId id="256" r:id="rId4"/>
    <p:sldId id="257" r:id="rId5"/>
    <p:sldId id="258" r:id="rId6"/>
    <p:sldId id="259" r:id="rId7"/>
    <p:sldId id="262" r:id="rId8"/>
    <p:sldId id="260" r:id="rId9"/>
    <p:sldId id="294" r:id="rId10"/>
    <p:sldId id="263" r:id="rId11"/>
    <p:sldId id="296" r:id="rId12"/>
    <p:sldId id="261" r:id="rId13"/>
    <p:sldId id="297" r:id="rId14"/>
    <p:sldId id="274" r:id="rId15"/>
    <p:sldId id="295" r:id="rId16"/>
    <p:sldId id="275" r:id="rId17"/>
    <p:sldId id="276"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9144000" cy="5143500" type="screen16x9"/>
  <p:notesSz cx="6858000" cy="9144000"/>
  <p:embeddedFontLst>
    <p:embeddedFont>
      <p:font typeface="Amatic SC" panose="00000500000000000000" pitchFamily="2" charset="-79"/>
      <p:regular r:id="rId35"/>
      <p:bold r:id="rId36"/>
    </p:embeddedFont>
    <p:embeddedFont>
      <p:font typeface="Bree Serif" panose="020B0600000101010101" charset="0"/>
      <p:regular r:id="rId37"/>
    </p:embeddedFont>
    <p:embeddedFont>
      <p:font typeface="Calibri" panose="020F0502020204030204" pitchFamily="34" charset="0"/>
      <p:regular r:id="rId38"/>
      <p:bold r:id="rId39"/>
      <p:italic r:id="rId40"/>
      <p:boldItalic r:id="rId41"/>
    </p:embeddedFont>
    <p:embeddedFont>
      <p:font typeface="Didact Gothic" panose="020B0600000101010101" charset="0"/>
      <p:regular r:id="rId42"/>
    </p:embeddedFont>
    <p:embeddedFont>
      <p:font typeface="Proxima Nova" panose="020B0600000101010101" charset="0"/>
      <p:regular r:id="rId43"/>
      <p:bold r:id="rId44"/>
      <p:italic r:id="rId45"/>
      <p:boldItalic r:id="rId46"/>
    </p:embeddedFont>
    <p:embeddedFont>
      <p:font typeface="Proxima Nova Semibold" panose="020B0600000101010101" charset="0"/>
      <p:regular r:id="rId47"/>
      <p:bold r:id="rId48"/>
      <p:boldItalic r:id="rId49"/>
    </p:embeddedFont>
    <p:embeddedFont>
      <p:font typeface="Roboto Black" panose="02000000000000000000" pitchFamily="2" charset="0"/>
      <p:bold r:id="rId50"/>
      <p:boldItalic r:id="rId51"/>
    </p:embeddedFont>
    <p:embeddedFont>
      <p:font typeface="Roboto Light" panose="02000000000000000000" pitchFamily="2" charset="0"/>
      <p:regular r:id="rId52"/>
      <p:bold r:id="rId53"/>
      <p:italic r:id="rId54"/>
      <p:boldItalic r:id="rId55"/>
    </p:embeddedFont>
    <p:embeddedFont>
      <p:font typeface="Roboto Medium" panose="02000000000000000000" pitchFamily="2" charset="0"/>
      <p:regular r:id="rId56"/>
      <p:bold r:id="rId57"/>
      <p:italic r:id="rId58"/>
      <p:boldItalic r:id="rId59"/>
    </p:embeddedFont>
    <p:embeddedFont>
      <p:font typeface="Roboto Mono Thin" panose="020B0600000101010101" charset="0"/>
      <p:regular r:id="rId60"/>
      <p:bold r:id="rId61"/>
      <p:italic r:id="rId62"/>
      <p:boldItalic r:id="rId63"/>
    </p:embeddedFont>
    <p:embeddedFont>
      <p:font typeface="Roboto Thin"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AF7AAE-61EF-4772-8F0D-08FC72BD83FA}">
  <a:tblStyle styleId="{0BAF7AAE-61EF-4772-8F0D-08FC72BD83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11" autoAdjust="0"/>
  </p:normalViewPr>
  <p:slideViewPr>
    <p:cSldViewPr snapToGrid="0">
      <p:cViewPr varScale="1">
        <p:scale>
          <a:sx n="112" d="100"/>
          <a:sy n="112" d="100"/>
        </p:scale>
        <p:origin x="15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font" Target="fonts/font8.fntdata"/><Relationship Id="rId47" Type="http://schemas.openxmlformats.org/officeDocument/2006/relationships/font" Target="fonts/font13.fntdata"/><Relationship Id="rId63" Type="http://schemas.openxmlformats.org/officeDocument/2006/relationships/font" Target="fonts/font29.fntdata"/><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font" Target="fonts/font32.fntdata"/><Relationship Id="rId5" Type="http://schemas.openxmlformats.org/officeDocument/2006/relationships/slide" Target="slides/slide2.xml"/><Relationship Id="rId61" Type="http://schemas.openxmlformats.org/officeDocument/2006/relationships/font" Target="fonts/font27.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font" Target="fonts/font30.fntdata"/><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font" Target="fonts/font33.fntdata"/><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font" Target="fonts/font31.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font" Target="fonts/font5.fntdata"/><Relationship Id="rId34" Type="http://schemas.openxmlformats.org/officeDocument/2006/relationships/notesMaster" Target="notesMasters/notesMaster1.xml"/><Relationship Id="rId50" Type="http://schemas.openxmlformats.org/officeDocument/2006/relationships/font" Target="fonts/font16.fntdata"/><Relationship Id="rId5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안녕하십니까</a:t>
            </a:r>
            <a:r>
              <a:rPr lang="en-US" altLang="ko-KR" dirty="0"/>
              <a:t>, </a:t>
            </a:r>
            <a:r>
              <a:rPr lang="ko-KR" altLang="en-US" dirty="0"/>
              <a:t>저는 </a:t>
            </a:r>
            <a:r>
              <a:rPr lang="en-US" altLang="ko-KR" dirty="0"/>
              <a:t>8</a:t>
            </a:r>
            <a:r>
              <a:rPr lang="ko-KR" altLang="en-US" dirty="0"/>
              <a:t>조의 발표를 맡은 이병준 이라고 합니다</a:t>
            </a:r>
            <a:r>
              <a:rPr lang="en-US" altLang="ko-KR" dirty="0"/>
              <a:t>. </a:t>
            </a:r>
            <a:r>
              <a:rPr lang="ko-KR" altLang="en-US" dirty="0"/>
              <a:t>저희 </a:t>
            </a:r>
            <a:r>
              <a:rPr lang="en-US" altLang="ko-KR" dirty="0"/>
              <a:t>8</a:t>
            </a:r>
            <a:r>
              <a:rPr lang="ko-KR" altLang="en-US" dirty="0"/>
              <a:t>조는 이번 인터넷 프로그래밍 프로젝트로 일명 </a:t>
            </a:r>
            <a:r>
              <a:rPr lang="en-US" altLang="ko-KR" dirty="0"/>
              <a:t>“CHAT BOT”</a:t>
            </a:r>
            <a:r>
              <a:rPr lang="ko-KR" altLang="en-US" dirty="0"/>
              <a:t>이라는 프로그램을 제작하였습니다</a:t>
            </a:r>
            <a:r>
              <a:rPr lang="en-US" altLang="ko-KR" dirty="0"/>
              <a:t>. </a:t>
            </a:r>
            <a:r>
              <a:rPr lang="ko-KR" altLang="en-US" dirty="0"/>
              <a:t>아래는 저희 조원의 리스트 </a:t>
            </a:r>
            <a:r>
              <a:rPr lang="en-US" altLang="ko-KR" dirty="0"/>
              <a:t>– </a:t>
            </a:r>
            <a:r>
              <a:rPr lang="ko-KR" altLang="en-US" dirty="0"/>
              <a:t>팀장 최창환</a:t>
            </a:r>
            <a:r>
              <a:rPr lang="en-US" altLang="ko-KR" dirty="0"/>
              <a:t>, </a:t>
            </a:r>
            <a:r>
              <a:rPr lang="ko-KR" altLang="en-US" dirty="0"/>
              <a:t>조원 이병준 이동선 입니다</a:t>
            </a:r>
            <a:r>
              <a:rPr lang="en-US" altLang="ko-KR"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080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938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5fb8c01da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5fb8c01d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de5f8131e0_0_7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de5f8131e0_0_7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de5f8131e0_0_79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de5f8131e0_0_7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4"/>
        <p:cNvGrpSpPr/>
        <p:nvPr/>
      </p:nvGrpSpPr>
      <p:grpSpPr>
        <a:xfrm>
          <a:off x="0" y="0"/>
          <a:ext cx="0" cy="0"/>
          <a:chOff x="0" y="0"/>
          <a:chExt cx="0" cy="0"/>
        </a:xfrm>
      </p:grpSpPr>
      <p:sp>
        <p:nvSpPr>
          <p:cNvPr id="4455" name="Google Shape;4455;gde5f8131e0_0_10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6" name="Google Shape;4456;gde5f8131e0_0_10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목차는 다음과 같습니다</a:t>
            </a:r>
            <a:r>
              <a:rPr lang="en-US" altLang="ko-KR" dirty="0"/>
              <a:t>. </a:t>
            </a:r>
          </a:p>
          <a:p>
            <a:pPr marL="0" lvl="0" indent="0" algn="l" rtl="0">
              <a:spcBef>
                <a:spcPts val="0"/>
              </a:spcBef>
              <a:spcAft>
                <a:spcPts val="0"/>
              </a:spcAft>
              <a:buNone/>
            </a:pPr>
            <a:r>
              <a:rPr lang="ko-KR" altLang="en-US" dirty="0"/>
              <a:t>회의 후에 수정 예정</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3"/>
        <p:cNvGrpSpPr/>
        <p:nvPr/>
      </p:nvGrpSpPr>
      <p:grpSpPr>
        <a:xfrm>
          <a:off x="0" y="0"/>
          <a:ext cx="0" cy="0"/>
          <a:chOff x="0" y="0"/>
          <a:chExt cx="0" cy="0"/>
        </a:xfrm>
      </p:grpSpPr>
      <p:sp>
        <p:nvSpPr>
          <p:cNvPr id="4874" name="Google Shape;4874;gde5f8131e0_0_1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5" name="Google Shape;4875;gde5f8131e0_0_1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3"/>
        <p:cNvGrpSpPr/>
        <p:nvPr/>
      </p:nvGrpSpPr>
      <p:grpSpPr>
        <a:xfrm>
          <a:off x="0" y="0"/>
          <a:ext cx="0" cy="0"/>
          <a:chOff x="0" y="0"/>
          <a:chExt cx="0" cy="0"/>
        </a:xfrm>
      </p:grpSpPr>
      <p:sp>
        <p:nvSpPr>
          <p:cNvPr id="5044" name="Google Shape;5044;gde5f8131e0_0_11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5" name="Google Shape;5045;gde5f8131e0_0_1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8"/>
        <p:cNvGrpSpPr/>
        <p:nvPr/>
      </p:nvGrpSpPr>
      <p:grpSpPr>
        <a:xfrm>
          <a:off x="0" y="0"/>
          <a:ext cx="0" cy="0"/>
          <a:chOff x="0" y="0"/>
          <a:chExt cx="0" cy="0"/>
        </a:xfrm>
      </p:grpSpPr>
      <p:sp>
        <p:nvSpPr>
          <p:cNvPr id="5449" name="Google Shape;5449;gde5f8131e0_0_1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0" name="Google Shape;5450;gde5f8131e0_0_1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8"/>
        <p:cNvGrpSpPr/>
        <p:nvPr/>
      </p:nvGrpSpPr>
      <p:grpSpPr>
        <a:xfrm>
          <a:off x="0" y="0"/>
          <a:ext cx="0" cy="0"/>
          <a:chOff x="0" y="0"/>
          <a:chExt cx="0" cy="0"/>
        </a:xfrm>
      </p:grpSpPr>
      <p:sp>
        <p:nvSpPr>
          <p:cNvPr id="5829" name="Google Shape;5829;gde5f8131e0_0_12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0" name="Google Shape;5830;gde5f8131e0_0_1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2"/>
        <p:cNvGrpSpPr/>
        <p:nvPr/>
      </p:nvGrpSpPr>
      <p:grpSpPr>
        <a:xfrm>
          <a:off x="0" y="0"/>
          <a:ext cx="0" cy="0"/>
          <a:chOff x="0" y="0"/>
          <a:chExt cx="0" cy="0"/>
        </a:xfrm>
      </p:grpSpPr>
      <p:sp>
        <p:nvSpPr>
          <p:cNvPr id="6243" name="Google Shape;6243;gde5f8131e0_0_12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4" name="Google Shape;6244;gde5f8131e0_0_12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3"/>
        <p:cNvGrpSpPr/>
        <p:nvPr/>
      </p:nvGrpSpPr>
      <p:grpSpPr>
        <a:xfrm>
          <a:off x="0" y="0"/>
          <a:ext cx="0" cy="0"/>
          <a:chOff x="0" y="0"/>
          <a:chExt cx="0" cy="0"/>
        </a:xfrm>
      </p:grpSpPr>
      <p:sp>
        <p:nvSpPr>
          <p:cNvPr id="6604" name="Google Shape;6604;gde5f8131e0_0_12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5" name="Google Shape;6605;gde5f8131e0_0_12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3"/>
        <p:cNvGrpSpPr/>
        <p:nvPr/>
      </p:nvGrpSpPr>
      <p:grpSpPr>
        <a:xfrm>
          <a:off x="0" y="0"/>
          <a:ext cx="0" cy="0"/>
          <a:chOff x="0" y="0"/>
          <a:chExt cx="0" cy="0"/>
        </a:xfrm>
      </p:grpSpPr>
      <p:sp>
        <p:nvSpPr>
          <p:cNvPr id="7114" name="Google Shape;7114;gde5f8131e0_0_13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5" name="Google Shape;7115;gde5f8131e0_0_1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3"/>
        <p:cNvGrpSpPr/>
        <p:nvPr/>
      </p:nvGrpSpPr>
      <p:grpSpPr>
        <a:xfrm>
          <a:off x="0" y="0"/>
          <a:ext cx="0" cy="0"/>
          <a:chOff x="0" y="0"/>
          <a:chExt cx="0" cy="0"/>
        </a:xfrm>
      </p:grpSpPr>
      <p:sp>
        <p:nvSpPr>
          <p:cNvPr id="7734" name="Google Shape;7734;gde5f8131e0_0_14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5" name="Google Shape;7735;gde5f8131e0_0_14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7"/>
        <p:cNvGrpSpPr/>
        <p:nvPr/>
      </p:nvGrpSpPr>
      <p:grpSpPr>
        <a:xfrm>
          <a:off x="0" y="0"/>
          <a:ext cx="0" cy="0"/>
          <a:chOff x="0" y="0"/>
          <a:chExt cx="0" cy="0"/>
        </a:xfrm>
      </p:grpSpPr>
      <p:sp>
        <p:nvSpPr>
          <p:cNvPr id="8328" name="Google Shape;8328;gde5f8131e0_0_14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9" name="Google Shape;8329;gde5f8131e0_0_14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8"/>
        <p:cNvGrpSpPr/>
        <p:nvPr/>
      </p:nvGrpSpPr>
      <p:grpSpPr>
        <a:xfrm>
          <a:off x="0" y="0"/>
          <a:ext cx="0" cy="0"/>
          <a:chOff x="0" y="0"/>
          <a:chExt cx="0" cy="0"/>
        </a:xfrm>
      </p:grpSpPr>
      <p:sp>
        <p:nvSpPr>
          <p:cNvPr id="8649" name="Google Shape;8649;gde5f8131e0_0_14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0" name="Google Shape;8650;gde5f8131e0_0_14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무엇을 만드는가</a:t>
            </a:r>
            <a:r>
              <a:rPr lang="en-US" altLang="ko-KR" dirty="0"/>
              <a:t>, </a:t>
            </a:r>
            <a:r>
              <a:rPr lang="ko-KR" altLang="en-US" dirty="0"/>
              <a:t>저희는 기본에 충실하기로 방향을 잡았습니다</a:t>
            </a:r>
            <a:r>
              <a:rPr lang="en-US" altLang="ko-KR" dirty="0"/>
              <a:t>. </a:t>
            </a:r>
            <a:r>
              <a:rPr lang="ko-KR" altLang="en-US" dirty="0"/>
              <a:t>이 프로젝트에서 저희는 기본 주제로 제시된 </a:t>
            </a:r>
            <a:r>
              <a:rPr lang="en-US" altLang="ko-KR" dirty="0"/>
              <a:t>1:N </a:t>
            </a:r>
            <a:r>
              <a:rPr lang="ko-KR" altLang="en-US" dirty="0"/>
              <a:t>서버</a:t>
            </a:r>
            <a:r>
              <a:rPr lang="en-US" altLang="ko-KR" dirty="0"/>
              <a:t>-</a:t>
            </a:r>
            <a:r>
              <a:rPr lang="ko-KR" altLang="en-US" dirty="0"/>
              <a:t>클라이언트 채팅 프로그램을 몇가지 기능을 추가하여 제작할 예정입니다</a:t>
            </a:r>
            <a:r>
              <a:rPr lang="en-US" altLang="ko-KR" dirty="0"/>
              <a:t>. </a:t>
            </a:r>
            <a:r>
              <a:rPr lang="ko-KR" altLang="en-US" dirty="0"/>
              <a:t>고전적인 채팅 프로그램인 네이트온</a:t>
            </a:r>
            <a:r>
              <a:rPr lang="en-US" altLang="ko-KR" dirty="0"/>
              <a:t> </a:t>
            </a:r>
            <a:r>
              <a:rPr lang="ko-KR" altLang="en-US" dirty="0"/>
              <a:t>등을 목표로 하고 있다고 연상해주시면 더 이해하기에 편하실 것이라 생각이 됩니다</a:t>
            </a:r>
            <a:r>
              <a:rPr lang="en-US" altLang="ko-KR" dirty="0"/>
              <a:t>.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6"/>
        <p:cNvGrpSpPr/>
        <p:nvPr/>
      </p:nvGrpSpPr>
      <p:grpSpPr>
        <a:xfrm>
          <a:off x="0" y="0"/>
          <a:ext cx="0" cy="0"/>
          <a:chOff x="0" y="0"/>
          <a:chExt cx="0" cy="0"/>
        </a:xfrm>
      </p:grpSpPr>
      <p:sp>
        <p:nvSpPr>
          <p:cNvPr id="8957" name="Google Shape;8957;gde5f8131e0_0_15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8" name="Google Shape;8958;gde5f8131e0_0_15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저희가 목표로 하는 기능들의 핵심을 요약하면 다음 네가지 정도입니다</a:t>
            </a:r>
            <a:r>
              <a:rPr lang="en-US" altLang="ko-KR" dirty="0"/>
              <a:t>. </a:t>
            </a:r>
          </a:p>
          <a:p>
            <a:pPr marL="228600" lvl="0" indent="-228600" algn="l" rtl="0">
              <a:spcBef>
                <a:spcPts val="0"/>
              </a:spcBef>
              <a:spcAft>
                <a:spcPts val="0"/>
              </a:spcAft>
              <a:buAutoNum type="arabicPeriod"/>
            </a:pPr>
            <a:r>
              <a:rPr lang="en-US" dirty="0"/>
              <a:t>1:N </a:t>
            </a:r>
            <a:r>
              <a:rPr lang="ko-KR" altLang="en-US" dirty="0"/>
              <a:t>통신</a:t>
            </a:r>
            <a:r>
              <a:rPr lang="en-US" altLang="ko-KR" dirty="0"/>
              <a:t>(</a:t>
            </a:r>
            <a:r>
              <a:rPr lang="ko-KR" altLang="en-US" dirty="0"/>
              <a:t>채팅</a:t>
            </a:r>
            <a:r>
              <a:rPr lang="en-US" altLang="ko-KR" dirty="0"/>
              <a:t>) – </a:t>
            </a:r>
            <a:r>
              <a:rPr lang="ko-KR" altLang="en-US" dirty="0"/>
              <a:t>당연히 이 프로그램의 기본이 되는 기능입니다</a:t>
            </a:r>
            <a:r>
              <a:rPr lang="en-US" altLang="ko-KR" dirty="0"/>
              <a:t>. </a:t>
            </a:r>
            <a:r>
              <a:rPr lang="ko-KR" altLang="en-US" dirty="0"/>
              <a:t>여러 클라이언트가 서버에 접속해 동시에 서로 채팅이 가능하도록 구현합니다</a:t>
            </a:r>
            <a:r>
              <a:rPr lang="en-US" altLang="ko-KR" dirty="0"/>
              <a:t>.</a:t>
            </a:r>
          </a:p>
          <a:p>
            <a:pPr marL="228600" lvl="0" indent="-228600" algn="l" rtl="0">
              <a:spcBef>
                <a:spcPts val="0"/>
              </a:spcBef>
              <a:spcAft>
                <a:spcPts val="0"/>
              </a:spcAft>
              <a:buAutoNum type="arabicPeriod"/>
            </a:pPr>
            <a:r>
              <a:rPr lang="ko-KR" altLang="en-US" dirty="0"/>
              <a:t>클라이언트 간의 통신 </a:t>
            </a:r>
            <a:r>
              <a:rPr lang="en-US" altLang="ko-KR" dirty="0"/>
              <a:t>– </a:t>
            </a:r>
            <a:r>
              <a:rPr lang="ko-KR" altLang="en-US" dirty="0"/>
              <a:t>귓속말 같은 기능을 생각하시면 됩니다</a:t>
            </a:r>
            <a:r>
              <a:rPr lang="en-US" altLang="ko-KR" dirty="0"/>
              <a:t>. (</a:t>
            </a:r>
            <a:r>
              <a:rPr lang="ko-KR" altLang="en-US" dirty="0"/>
              <a:t>혹은 가능하다면 따로 방을 만드는 </a:t>
            </a:r>
            <a:r>
              <a:rPr lang="ko-KR" altLang="en-US" dirty="0" err="1"/>
              <a:t>것고</a:t>
            </a:r>
            <a:r>
              <a:rPr lang="ko-KR" altLang="en-US" dirty="0"/>
              <a:t> 생각해봤으나</a:t>
            </a:r>
            <a:r>
              <a:rPr lang="en-US" altLang="ko-KR" dirty="0"/>
              <a:t>, </a:t>
            </a:r>
            <a:r>
              <a:rPr lang="ko-KR" altLang="en-US" dirty="0"/>
              <a:t>이는 저도 코드를 좀 찾아봤지만 구현이 어려울 듯 함</a:t>
            </a:r>
            <a:r>
              <a:rPr lang="en-US" altLang="ko-KR" dirty="0"/>
              <a:t>. </a:t>
            </a:r>
            <a:r>
              <a:rPr lang="ko-KR" altLang="en-US" dirty="0"/>
              <a:t>귓속말 같은 기능 정도로 포장하고 차후 실패하거나 했다고 </a:t>
            </a:r>
            <a:r>
              <a:rPr lang="ko-KR" altLang="en-US" dirty="0" err="1"/>
              <a:t>해야할지도</a:t>
            </a:r>
            <a:r>
              <a:rPr lang="en-US" altLang="ko-KR" dirty="0"/>
              <a:t>) </a:t>
            </a:r>
            <a:r>
              <a:rPr lang="ko-KR" altLang="en-US" dirty="0"/>
              <a:t>접속한 특정 </a:t>
            </a:r>
            <a:r>
              <a:rPr lang="ko-KR" altLang="en-US" dirty="0" err="1"/>
              <a:t>클라이언트같에</a:t>
            </a:r>
            <a:r>
              <a:rPr lang="ko-KR" altLang="en-US" dirty="0"/>
              <a:t> </a:t>
            </a:r>
            <a:r>
              <a:rPr lang="ko-KR" altLang="en-US" dirty="0" err="1"/>
              <a:t>프라이빗한</a:t>
            </a:r>
            <a:r>
              <a:rPr lang="ko-KR" altLang="en-US" dirty="0"/>
              <a:t> 채팅이 가능하도록 기능을 구현합니다</a:t>
            </a:r>
            <a:r>
              <a:rPr lang="en-US" altLang="ko-KR" dirty="0"/>
              <a:t>.</a:t>
            </a:r>
          </a:p>
          <a:p>
            <a:pPr marL="228600" lvl="0" indent="-228600" algn="l" rtl="0">
              <a:spcBef>
                <a:spcPts val="0"/>
              </a:spcBef>
              <a:spcAft>
                <a:spcPts val="0"/>
              </a:spcAft>
              <a:buAutoNum type="arabicPeriod"/>
            </a:pPr>
            <a:r>
              <a:rPr lang="en-US" dirty="0"/>
              <a:t>GUI</a:t>
            </a:r>
            <a:r>
              <a:rPr lang="ko-KR" altLang="en-US" dirty="0"/>
              <a:t>를 이용한 인터페이스 </a:t>
            </a:r>
            <a:r>
              <a:rPr lang="en-US" altLang="ko-KR" dirty="0"/>
              <a:t>– GUI</a:t>
            </a:r>
            <a:r>
              <a:rPr lang="ko-KR" altLang="en-US" dirty="0"/>
              <a:t>로 간단한 인터페이스를 제공하여 몇가지 편의 기능에 쉽게 접근하여 사용할 수 있도록 작성합니다</a:t>
            </a:r>
            <a:r>
              <a:rPr lang="en-US" altLang="ko-KR" dirty="0"/>
              <a:t>. </a:t>
            </a:r>
            <a:r>
              <a:rPr lang="ko-KR" altLang="en-US" dirty="0"/>
              <a:t>편의 기능은 버튼으로 제공 될 예정이며</a:t>
            </a:r>
            <a:r>
              <a:rPr lang="en-US" altLang="ko-KR" dirty="0"/>
              <a:t>, </a:t>
            </a:r>
            <a:r>
              <a:rPr lang="ko-KR" altLang="en-US" dirty="0"/>
              <a:t>그 예시는 다음과 같습니다 </a:t>
            </a:r>
            <a:r>
              <a:rPr lang="en-US" altLang="ko-KR" dirty="0"/>
              <a:t>~ (</a:t>
            </a:r>
            <a:r>
              <a:rPr lang="ko-KR" altLang="en-US" dirty="0"/>
              <a:t>버튼 리스트 읊음</a:t>
            </a:r>
            <a:r>
              <a:rPr lang="en-US" altLang="ko-KR" dirty="0"/>
              <a:t>)</a:t>
            </a:r>
          </a:p>
          <a:p>
            <a:pPr marL="228600" lvl="0" indent="-228600" algn="l" rtl="0">
              <a:spcBef>
                <a:spcPts val="0"/>
              </a:spcBef>
              <a:spcAft>
                <a:spcPts val="0"/>
              </a:spcAft>
              <a:buAutoNum type="arabicPeriod"/>
            </a:pPr>
            <a:r>
              <a:rPr lang="ko-KR" altLang="en-US" dirty="0"/>
              <a:t>유저간 파일 전송 기능 </a:t>
            </a:r>
            <a:r>
              <a:rPr lang="en-US" altLang="ko-KR" dirty="0"/>
              <a:t>– </a:t>
            </a:r>
            <a:r>
              <a:rPr lang="ko-KR" altLang="en-US" dirty="0"/>
              <a:t>채팅방에 접속한 유저들끼리 텍스트 뿐만 아니라 이미지 등의 파일을 업로드할 수 있도록 구현하였습니다</a:t>
            </a:r>
            <a:r>
              <a:rPr lang="en-US" altLang="ko-KR" dirty="0"/>
              <a:t>. ( </a:t>
            </a:r>
            <a:r>
              <a:rPr lang="ko-KR" altLang="en-US" dirty="0"/>
              <a:t>업로드 후 다운로드일지</a:t>
            </a:r>
            <a:r>
              <a:rPr lang="en-US" altLang="ko-KR" dirty="0"/>
              <a:t>, </a:t>
            </a:r>
            <a:r>
              <a:rPr lang="ko-KR" altLang="en-US" dirty="0"/>
              <a:t>업로드를 단순 </a:t>
            </a:r>
            <a:r>
              <a:rPr lang="ko-KR" altLang="en-US" dirty="0" err="1"/>
              <a:t>띄워주는걸지는</a:t>
            </a:r>
            <a:r>
              <a:rPr lang="ko-KR" altLang="en-US" dirty="0"/>
              <a:t> 회의서 결정</a:t>
            </a:r>
            <a:r>
              <a:rPr lang="en-US" altLang="ko-KR"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현재 구현된 서버측 화면입니다</a:t>
            </a:r>
            <a:r>
              <a:rPr lang="en-US" altLang="ko-KR" dirty="0"/>
              <a:t>. </a:t>
            </a:r>
            <a:r>
              <a:rPr lang="ko-KR" altLang="en-US" dirty="0"/>
              <a:t>서버 채팅 화면과 클라이언트의 리스트를 박스에서 출력하고</a:t>
            </a:r>
            <a:r>
              <a:rPr lang="en-US" altLang="ko-KR" dirty="0"/>
              <a:t>, </a:t>
            </a:r>
            <a:r>
              <a:rPr lang="ko-KR" altLang="en-US" dirty="0"/>
              <a:t>내보내기 버튼과 서버를 종료하는 버튼을 추가하였습니다</a:t>
            </a:r>
            <a:r>
              <a:rPr lang="en-US" altLang="ko-KR" dirty="0"/>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클라이언트측 화면입니다</a:t>
            </a:r>
            <a:r>
              <a:rPr lang="en-US" altLang="ko-KR" dirty="0"/>
              <a:t>. </a:t>
            </a:r>
            <a:r>
              <a:rPr lang="ko-KR" altLang="en-US" dirty="0"/>
              <a:t>서버에 접속 </a:t>
            </a:r>
            <a:r>
              <a:rPr lang="en-US" altLang="ko-KR" dirty="0"/>
              <a:t>/ </a:t>
            </a:r>
            <a:r>
              <a:rPr lang="ko-KR" altLang="en-US" dirty="0"/>
              <a:t>종료하는 버튼과 메시지를 전송하는 버튼</a:t>
            </a:r>
            <a:r>
              <a:rPr lang="en-US" altLang="ko-KR" dirty="0"/>
              <a:t>, </a:t>
            </a:r>
            <a:r>
              <a:rPr lang="ko-KR" altLang="en-US" dirty="0"/>
              <a:t>그리고 </a:t>
            </a:r>
            <a:r>
              <a:rPr lang="en-US" altLang="ko-KR" dirty="0"/>
              <a:t>User </a:t>
            </a:r>
            <a:r>
              <a:rPr lang="ko-KR" altLang="en-US" dirty="0"/>
              <a:t>부분을 수정하면 닉네임이 변경되도록 구현 할 예정입니다</a:t>
            </a:r>
            <a:r>
              <a:rPr lang="en-US" altLang="ko-KR"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7164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앞으로 남은 구현 목표입니다</a:t>
            </a:r>
            <a:r>
              <a:rPr lang="en-US" altLang="ko-KR" dirty="0"/>
              <a:t>. </a:t>
            </a:r>
          </a:p>
          <a:p>
            <a:pPr marL="0" lvl="0" indent="0" algn="l" rtl="0">
              <a:spcBef>
                <a:spcPts val="0"/>
              </a:spcBef>
              <a:spcAft>
                <a:spcPts val="0"/>
              </a:spcAft>
              <a:buNone/>
            </a:pPr>
            <a:r>
              <a:rPr lang="ko-KR" altLang="en-US" dirty="0"/>
              <a:t>우선 차별화를 위한 기능인 파일 전송 기능을 추가할 예정입니다</a:t>
            </a:r>
            <a:r>
              <a:rPr lang="en-US" altLang="ko-KR" dirty="0"/>
              <a:t>. </a:t>
            </a:r>
          </a:p>
          <a:p>
            <a:pPr marL="0" lvl="0" indent="0" algn="l" rtl="0">
              <a:spcBef>
                <a:spcPts val="0"/>
              </a:spcBef>
              <a:spcAft>
                <a:spcPts val="0"/>
              </a:spcAft>
              <a:buNone/>
            </a:pPr>
            <a:r>
              <a:rPr lang="ko-KR" altLang="en-US" dirty="0"/>
              <a:t>다음으로 아직 </a:t>
            </a:r>
            <a:r>
              <a:rPr lang="ko-KR" altLang="en-US" dirty="0" err="1"/>
              <a:t>서버측에서</a:t>
            </a:r>
            <a:r>
              <a:rPr lang="ko-KR" altLang="en-US" dirty="0"/>
              <a:t> 클라이언트를 강제로 내보내는 기능 등이 아직 제대로 구현되지 않은 상태입니다</a:t>
            </a:r>
            <a:r>
              <a:rPr lang="en-US" altLang="ko-KR" dirty="0"/>
              <a:t>. </a:t>
            </a:r>
          </a:p>
          <a:p>
            <a:pPr marL="0" lvl="0" indent="0" algn="l" rtl="0">
              <a:spcBef>
                <a:spcPts val="0"/>
              </a:spcBef>
              <a:spcAft>
                <a:spcPts val="0"/>
              </a:spcAft>
              <a:buNone/>
            </a:pPr>
            <a:r>
              <a:rPr lang="ko-KR" altLang="en-US" dirty="0"/>
              <a:t>프로그램의 인터페이스를 가능하다면 조금 더 다듬을 생각입니다</a:t>
            </a:r>
            <a:r>
              <a:rPr lang="en-US" altLang="ko-KR" dirty="0"/>
              <a:t>. </a:t>
            </a:r>
            <a:r>
              <a:rPr lang="ko-KR" altLang="en-US" dirty="0"/>
              <a:t>다만 이는 중요한 파트가 아닌 부수적인 목표로 생각하고 있습니다</a:t>
            </a:r>
            <a:r>
              <a:rPr lang="en-US" altLang="ko-KR" dirty="0"/>
              <a:t>.</a:t>
            </a:r>
            <a:r>
              <a:rPr lang="ko-KR" altLang="en-US" dirty="0"/>
              <a:t> </a:t>
            </a:r>
            <a:endParaRPr lang="en-US" altLang="ko-KR" dirty="0"/>
          </a:p>
          <a:p>
            <a:pPr marL="0" lvl="0" indent="0" algn="l" rtl="0">
              <a:spcBef>
                <a:spcPts val="0"/>
              </a:spcBef>
              <a:spcAft>
                <a:spcPts val="0"/>
              </a:spcAft>
              <a:buNone/>
            </a:pPr>
            <a:r>
              <a:rPr lang="en-US" dirty="0"/>
              <a:t>+ </a:t>
            </a:r>
            <a:r>
              <a:rPr lang="ko-KR" altLang="en-US" dirty="0"/>
              <a:t>화요일까지 트라이 실패한다면 서버에 원활하게 접속하도록 다시 가다듬을 예정입니다</a:t>
            </a:r>
            <a:r>
              <a:rPr lang="en-US" altLang="ko-KR" dirty="0"/>
              <a:t>. </a:t>
            </a:r>
            <a:r>
              <a:rPr lang="ko-KR" altLang="en-US" dirty="0"/>
              <a:t>라는 멘트와 내용 추가</a:t>
            </a:r>
            <a:r>
              <a:rPr lang="en-US" altLang="ko-KR" dirty="0"/>
              <a: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60065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60" r:id="rId7"/>
    <p:sldLayoutId id="2147483661" r:id="rId8"/>
    <p:sldLayoutId id="2147483662" r:id="rId9"/>
    <p:sldLayoutId id="2147483663"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freepik.com/free-vector/timeline-infographic_3687679.htm" TargetMode="External"/><Relationship Id="rId13" Type="http://schemas.openxmlformats.org/officeDocument/2006/relationships/hyperlink" Target="https://www.freepik.com/free-vector/colorful-responsive-landing-page_3069461.htm" TargetMode="External"/><Relationship Id="rId3" Type="http://schemas.openxmlformats.org/officeDocument/2006/relationships/hyperlink" Target="https://www.freepik.com/free-photo/young-businessman-with-hands-his-pocket-talking-mobile-phone_4783582.htm" TargetMode="External"/><Relationship Id="rId7" Type="http://schemas.openxmlformats.org/officeDocument/2006/relationships/hyperlink" Target="https://www.freepik.com/free-vector/circuit-user-experience_846089.htm" TargetMode="External"/><Relationship Id="rId12" Type="http://schemas.openxmlformats.org/officeDocument/2006/relationships/hyperlink" Target="https://www.freepik.com/free-vector/digital-marketing-landing-page-template_5032224.ht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hyperlink" Target="https://www.freepik.com/free-vector/flat-computer-engineering-concept_4457725.htm" TargetMode="External"/><Relationship Id="rId11" Type="http://schemas.openxmlformats.org/officeDocument/2006/relationships/hyperlink" Target="https://www.freepik.com/free-vector/gradient-technology-logo-template-collection_4909549.htm" TargetMode="External"/><Relationship Id="rId5" Type="http://schemas.openxmlformats.org/officeDocument/2006/relationships/hyperlink" Target="https://www.freepik.com/free-photo/smiling-young-man-busy-texting-message-someone_4937272.htm" TargetMode="External"/><Relationship Id="rId15" Type="http://schemas.openxmlformats.org/officeDocument/2006/relationships/hyperlink" Target="https://www.freepik.com/free-vector/app-development-concept-with-flat-design_2463934.htm" TargetMode="External"/><Relationship Id="rId10" Type="http://schemas.openxmlformats.org/officeDocument/2006/relationships/hyperlink" Target="https://www.freepik.com/free-vector/flat-social-media-multimedia-player-template_4201094.htm" TargetMode="External"/><Relationship Id="rId4" Type="http://schemas.openxmlformats.org/officeDocument/2006/relationships/hyperlink" Target="https://www.freepik.com/free-photo/smiling-ethnic-woman-with-gray-laptop_4887908.htm" TargetMode="External"/><Relationship Id="rId9" Type="http://schemas.openxmlformats.org/officeDocument/2006/relationships/hyperlink" Target="https://www.freepik.com/free-vector/logotype-collection_4352868.htm" TargetMode="External"/><Relationship Id="rId14" Type="http://schemas.openxmlformats.org/officeDocument/2006/relationships/hyperlink" Target="https://www.freepik.com/free-vector/modern-web-design-concept-with-hand-drawn-style_2527159.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fonts.google.com/specimen/Roboto+Mon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chrome.google.com/webstore/detail/flaticon-for-gsuit-gslide/haekgjfnhhdkgfgmldhfokhmfkgmciba"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a:solidFill>
                  <a:schemeClr val="accent1"/>
                </a:solidFill>
              </a:rPr>
              <a:t>인터넷 프로그래밍 프로젝트</a:t>
            </a:r>
            <a:br>
              <a:rPr lang="en-US" altLang="ko-KR" dirty="0">
                <a:solidFill>
                  <a:schemeClr val="accent1"/>
                </a:solidFill>
              </a:rPr>
            </a:br>
            <a:r>
              <a:rPr lang="en-US" altLang="ko-KR" dirty="0">
                <a:solidFill>
                  <a:schemeClr val="accent1"/>
                </a:solidFill>
              </a:rPr>
              <a:t>CHAT BOT</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8</a:t>
            </a:r>
            <a:r>
              <a:rPr lang="ko-KR" altLang="en-US" dirty="0"/>
              <a:t>조 최창환</a:t>
            </a:r>
            <a:r>
              <a:rPr lang="en-US" altLang="ko-KR" dirty="0"/>
              <a:t>, </a:t>
            </a:r>
            <a:r>
              <a:rPr lang="ko-KR" altLang="en-US" dirty="0"/>
              <a:t>이병준</a:t>
            </a:r>
            <a:r>
              <a:rPr lang="en-US" altLang="ko-KR" dirty="0"/>
              <a:t>, </a:t>
            </a:r>
            <a:r>
              <a:rPr lang="ko-KR" altLang="en-US" dirty="0" err="1"/>
              <a:t>이동건</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ko-KR" altLang="en-US" dirty="0"/>
              <a:t>몇가지 알고리즘 설명할 페이지</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t>참고 자료 </a:t>
            </a:r>
            <a:endParaRPr dirty="0"/>
          </a:p>
        </p:txBody>
      </p:sp>
      <p:sp>
        <p:nvSpPr>
          <p:cNvPr id="1282" name="Google Shape;1282;p41"/>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solidFill>
                <a:schemeClr val="dk1"/>
              </a:solidFill>
            </a:endParaRPr>
          </a:p>
        </p:txBody>
      </p:sp>
    </p:spTree>
    <p:extLst>
      <p:ext uri="{BB962C8B-B14F-4D97-AF65-F5344CB8AC3E}">
        <p14:creationId xmlns:p14="http://schemas.microsoft.com/office/powerpoint/2010/main" val="313250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Does anyone have any question?</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s" sz="1000">
                <a:uFill>
                  <a:noFill/>
                </a:uFill>
                <a:hlinkClick r:id="rId3"/>
              </a:rPr>
              <a:t>addyouremail@freepik.com</a:t>
            </a:r>
            <a:endParaRPr sz="1000"/>
          </a:p>
          <a:p>
            <a:pPr marL="0" lvl="0" indent="0" algn="l" rtl="0">
              <a:spcBef>
                <a:spcPts val="0"/>
              </a:spcBef>
              <a:spcAft>
                <a:spcPts val="0"/>
              </a:spcAft>
              <a:buNone/>
            </a:pPr>
            <a:r>
              <a:rPr lang="es" sz="1000"/>
              <a:t>+91 620 421 838</a:t>
            </a:r>
            <a:endParaRPr sz="1000"/>
          </a:p>
          <a:p>
            <a:pPr marL="0" lvl="0" indent="0" algn="l" rtl="0">
              <a:spcBef>
                <a:spcPts val="0"/>
              </a:spcBef>
              <a:spcAft>
                <a:spcPts val="0"/>
              </a:spcAft>
              <a:buNone/>
            </a:pPr>
            <a:r>
              <a:rPr lang="es" sz="1000"/>
              <a:t>yourcompany.com</a:t>
            </a:r>
            <a:endParaRPr sz="100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CREDITS</a:t>
            </a:r>
            <a:endParaRPr dirty="0"/>
          </a:p>
        </p:txBody>
      </p:sp>
      <p:sp>
        <p:nvSpPr>
          <p:cNvPr id="1282" name="Google Shape;1282;p41"/>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s" dirty="0">
                <a:solidFill>
                  <a:schemeClr val="dk1"/>
                </a:solidFill>
              </a:rPr>
              <a:t>This is where you give credit to the ones who are part of this project.</a:t>
            </a:r>
            <a:endParaRPr dirty="0">
              <a:solidFill>
                <a:schemeClr val="dk1"/>
              </a:solidFill>
            </a:endParaRPr>
          </a:p>
          <a:p>
            <a:pPr marL="241300" lvl="0" indent="0" algn="l" rtl="0">
              <a:spcBef>
                <a:spcPts val="300"/>
              </a:spcBef>
              <a:spcAft>
                <a:spcPts val="0"/>
              </a:spcAft>
              <a:buClr>
                <a:schemeClr val="dk1"/>
              </a:buClr>
              <a:buSzPts val="1100"/>
              <a:buFont typeface="Arial"/>
              <a:buNone/>
            </a:pPr>
            <a:endParaRPr dirty="0">
              <a:solidFill>
                <a:schemeClr val="dk1"/>
              </a:solidFill>
            </a:endParaRPr>
          </a:p>
          <a:p>
            <a:pPr marL="241300" lvl="0" indent="-190500" algn="l" rtl="0">
              <a:spcBef>
                <a:spcPts val="300"/>
              </a:spcBef>
              <a:spcAft>
                <a:spcPts val="0"/>
              </a:spcAft>
              <a:buClr>
                <a:schemeClr val="dk1"/>
              </a:buClr>
              <a:buSzPts val="1000"/>
              <a:buFont typeface="Roboto Light"/>
              <a:buChar char="●"/>
            </a:pPr>
            <a:r>
              <a:rPr lang="es" dirty="0">
                <a:solidFill>
                  <a:schemeClr val="dk1"/>
                </a:solidFill>
              </a:rPr>
              <a:t>Presentation template by </a:t>
            </a:r>
            <a:r>
              <a:rPr lang="es" dirty="0">
                <a:solidFill>
                  <a:schemeClr val="dk1"/>
                </a:solidFill>
                <a:uFill>
                  <a:noFill/>
                </a:uFill>
                <a:hlinkClick r:id="rId3">
                  <a:extLst>
                    <a:ext uri="{A12FA001-AC4F-418D-AE19-62706E023703}">
                      <ahyp:hlinkClr xmlns:ahyp="http://schemas.microsoft.com/office/drawing/2018/hyperlinkcolor" val="tx"/>
                    </a:ext>
                  </a:extLst>
                </a:hlinkClick>
              </a:rPr>
              <a:t>Slidesgo</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Icons by </a:t>
            </a:r>
            <a:r>
              <a:rPr lang="es" dirty="0">
                <a:solidFill>
                  <a:schemeClr val="dk1"/>
                </a:solidFill>
                <a:uFill>
                  <a:noFill/>
                </a:uFill>
                <a:hlinkClick r:id="rId4">
                  <a:extLst>
                    <a:ext uri="{A12FA001-AC4F-418D-AE19-62706E023703}">
                      <ahyp:hlinkClr xmlns:ahyp="http://schemas.microsoft.com/office/drawing/2018/hyperlinkcolor" val="tx"/>
                    </a:ext>
                  </a:extLst>
                </a:hlinkClick>
              </a:rPr>
              <a:t>Flaticon</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Infographics by </a:t>
            </a:r>
            <a:r>
              <a:rPr lang="es" dirty="0">
                <a:solidFill>
                  <a:schemeClr val="dk1"/>
                </a:solidFill>
                <a:uFill>
                  <a:noFill/>
                </a:uFill>
                <a:hlinkClick r:id="rId5">
                  <a:extLst>
                    <a:ext uri="{A12FA001-AC4F-418D-AE19-62706E023703}">
                      <ahyp:hlinkClr xmlns:ahyp="http://schemas.microsoft.com/office/drawing/2018/hyperlinkcolor" val="tx"/>
                    </a:ext>
                  </a:extLst>
                </a:hlinkClick>
              </a:rPr>
              <a:t>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Images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Author introduction slide photo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Text &amp; Image slide photo created by Freepik</a:t>
            </a:r>
            <a:endParaRPr dirty="0">
              <a:solidFill>
                <a:schemeClr val="dk1"/>
              </a:solidFill>
            </a:endParaRPr>
          </a:p>
          <a:p>
            <a:pPr marL="0" lvl="0" indent="0" algn="l" rtl="0">
              <a:spcBef>
                <a:spcPts val="0"/>
              </a:spcBef>
              <a:spcAft>
                <a:spcPts val="1600"/>
              </a:spcAft>
              <a:buNone/>
            </a:pPr>
            <a:endParaRPr dirty="0">
              <a:solidFill>
                <a:schemeClr val="dk1"/>
              </a:solidFill>
            </a:endParaRPr>
          </a:p>
        </p:txBody>
      </p:sp>
    </p:spTree>
    <p:extLst>
      <p:ext uri="{BB962C8B-B14F-4D97-AF65-F5344CB8AC3E}">
        <p14:creationId xmlns:p14="http://schemas.microsoft.com/office/powerpoint/2010/main" val="267122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CREDITS</a:t>
            </a:r>
            <a:endParaRPr dirty="0"/>
          </a:p>
        </p:txBody>
      </p:sp>
      <p:sp>
        <p:nvSpPr>
          <p:cNvPr id="1282" name="Google Shape;1282;p41"/>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s" dirty="0">
                <a:solidFill>
                  <a:schemeClr val="dk1"/>
                </a:solidFill>
              </a:rPr>
              <a:t>This is where you give credit to the ones who are part of this project.</a:t>
            </a:r>
            <a:endParaRPr dirty="0">
              <a:solidFill>
                <a:schemeClr val="dk1"/>
              </a:solidFill>
            </a:endParaRPr>
          </a:p>
          <a:p>
            <a:pPr marL="241300" lvl="0" indent="0" algn="l" rtl="0">
              <a:spcBef>
                <a:spcPts val="300"/>
              </a:spcBef>
              <a:spcAft>
                <a:spcPts val="0"/>
              </a:spcAft>
              <a:buClr>
                <a:schemeClr val="dk1"/>
              </a:buClr>
              <a:buSzPts val="1100"/>
              <a:buFont typeface="Arial"/>
              <a:buNone/>
            </a:pPr>
            <a:endParaRPr dirty="0">
              <a:solidFill>
                <a:schemeClr val="dk1"/>
              </a:solidFill>
            </a:endParaRPr>
          </a:p>
          <a:p>
            <a:pPr marL="241300" lvl="0" indent="-190500" algn="l" rtl="0">
              <a:spcBef>
                <a:spcPts val="300"/>
              </a:spcBef>
              <a:spcAft>
                <a:spcPts val="0"/>
              </a:spcAft>
              <a:buClr>
                <a:schemeClr val="dk1"/>
              </a:buClr>
              <a:buSzPts val="1000"/>
              <a:buFont typeface="Roboto Light"/>
              <a:buChar char="●"/>
            </a:pPr>
            <a:r>
              <a:rPr lang="es" dirty="0">
                <a:solidFill>
                  <a:schemeClr val="dk1"/>
                </a:solidFill>
              </a:rPr>
              <a:t>Presentation template by </a:t>
            </a:r>
            <a:r>
              <a:rPr lang="es" dirty="0">
                <a:solidFill>
                  <a:schemeClr val="dk1"/>
                </a:solidFill>
                <a:uFill>
                  <a:noFill/>
                </a:uFill>
                <a:hlinkClick r:id="rId3">
                  <a:extLst>
                    <a:ext uri="{A12FA001-AC4F-418D-AE19-62706E023703}">
                      <ahyp:hlinkClr xmlns:ahyp="http://schemas.microsoft.com/office/drawing/2018/hyperlinkcolor" val="tx"/>
                    </a:ext>
                  </a:extLst>
                </a:hlinkClick>
              </a:rPr>
              <a:t>Slidesgo</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Icons by </a:t>
            </a:r>
            <a:r>
              <a:rPr lang="es" dirty="0">
                <a:solidFill>
                  <a:schemeClr val="dk1"/>
                </a:solidFill>
                <a:uFill>
                  <a:noFill/>
                </a:uFill>
                <a:hlinkClick r:id="rId4">
                  <a:extLst>
                    <a:ext uri="{A12FA001-AC4F-418D-AE19-62706E023703}">
                      <ahyp:hlinkClr xmlns:ahyp="http://schemas.microsoft.com/office/drawing/2018/hyperlinkcolor" val="tx"/>
                    </a:ext>
                  </a:extLst>
                </a:hlinkClick>
              </a:rPr>
              <a:t>Flaticon</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Infographics by </a:t>
            </a:r>
            <a:r>
              <a:rPr lang="es" dirty="0">
                <a:solidFill>
                  <a:schemeClr val="dk1"/>
                </a:solidFill>
                <a:uFill>
                  <a:noFill/>
                </a:uFill>
                <a:hlinkClick r:id="rId5">
                  <a:extLst>
                    <a:ext uri="{A12FA001-AC4F-418D-AE19-62706E023703}">
                      <ahyp:hlinkClr xmlns:ahyp="http://schemas.microsoft.com/office/drawing/2018/hyperlinkcolor" val="tx"/>
                    </a:ext>
                  </a:extLst>
                </a:hlinkClick>
              </a:rPr>
              <a:t>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Images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Author introduction slide photo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Text &amp; Image slide photo created by Freepik</a:t>
            </a:r>
            <a:endParaRPr dirty="0">
              <a:solidFill>
                <a:schemeClr val="dk1"/>
              </a:solidFill>
            </a:endParaRPr>
          </a:p>
          <a:p>
            <a:pPr marL="0" lvl="0" indent="0" algn="l" rtl="0">
              <a:spcBef>
                <a:spcPts val="0"/>
              </a:spcBef>
              <a:spcAft>
                <a:spcPts val="1600"/>
              </a:spcAft>
              <a:buNone/>
            </a:pP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RESOURCES</a:t>
            </a:r>
            <a:endParaRPr/>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s">
                <a:solidFill>
                  <a:srgbClr val="1EFFC1"/>
                </a:solidFill>
              </a:rPr>
              <a:t>Did you like the resources on this template? Get them for free at our other websites.</a:t>
            </a:r>
            <a:endParaRPr>
              <a:solidFill>
                <a:srgbClr val="1EFFC1"/>
              </a:solidFill>
            </a:endParaRPr>
          </a:p>
          <a:p>
            <a:pPr marL="0" lvl="0" indent="0" algn="l" rtl="0">
              <a:lnSpc>
                <a:spcPct val="100000"/>
              </a:lnSpc>
              <a:spcBef>
                <a:spcPts val="300"/>
              </a:spcBef>
              <a:spcAft>
                <a:spcPts val="0"/>
              </a:spcAft>
              <a:buNone/>
            </a:pPr>
            <a:endParaRPr>
              <a:solidFill>
                <a:srgbClr val="1EFFC1"/>
              </a:solidFill>
            </a:endParaRPr>
          </a:p>
          <a:p>
            <a:pPr marL="0" lvl="0" indent="0" algn="l" rtl="0">
              <a:spcBef>
                <a:spcPts val="0"/>
              </a:spcBef>
              <a:spcAft>
                <a:spcPts val="0"/>
              </a:spcAft>
              <a:buNone/>
            </a:pPr>
            <a:r>
              <a:rPr lang="es"/>
              <a:t>PHOTOS</a:t>
            </a:r>
            <a:endParaRPr/>
          </a:p>
          <a:p>
            <a:pPr marL="457200" lvl="0" indent="-279400" algn="l" rtl="0">
              <a:spcBef>
                <a:spcPts val="1600"/>
              </a:spcBef>
              <a:spcAft>
                <a:spcPts val="0"/>
              </a:spcAft>
              <a:buSzPts val="800"/>
              <a:buChar char="●"/>
            </a:pPr>
            <a:r>
              <a:rPr lang="es">
                <a:uFill>
                  <a:noFill/>
                </a:uFill>
                <a:hlinkClick r:id="rId3"/>
              </a:rPr>
              <a:t>Young businessman with hands in his pocket talking on mobile phone</a:t>
            </a:r>
            <a:endParaRPr/>
          </a:p>
          <a:p>
            <a:pPr marL="457200" lvl="0" indent="-279400" algn="l" rtl="0">
              <a:spcBef>
                <a:spcPts val="0"/>
              </a:spcBef>
              <a:spcAft>
                <a:spcPts val="0"/>
              </a:spcAft>
              <a:buSzPts val="800"/>
              <a:buChar char="●"/>
            </a:pPr>
            <a:r>
              <a:rPr lang="es">
                <a:uFill>
                  <a:noFill/>
                </a:uFill>
                <a:hlinkClick r:id="rId4"/>
              </a:rPr>
              <a:t>Smiling ethnic woman with gray laptop</a:t>
            </a:r>
            <a:endParaRPr/>
          </a:p>
          <a:p>
            <a:pPr marL="457200" lvl="0" indent="-279400" algn="l" rtl="0">
              <a:spcBef>
                <a:spcPts val="0"/>
              </a:spcBef>
              <a:spcAft>
                <a:spcPts val="0"/>
              </a:spcAft>
              <a:buSzPts val="800"/>
              <a:buChar char="●"/>
            </a:pPr>
            <a:r>
              <a:rPr lang="es">
                <a:uFill>
                  <a:noFill/>
                </a:uFill>
                <a:hlinkClick r:id="rId5"/>
              </a:rPr>
              <a:t>Smiling young man busy in texting message to someon</a:t>
            </a:r>
            <a:r>
              <a:rPr lang="es"/>
              <a:t>e</a:t>
            </a:r>
            <a:endParaRPr/>
          </a:p>
          <a:p>
            <a:pPr marL="0" lvl="0" indent="0" algn="l" rtl="0">
              <a:lnSpc>
                <a:spcPct val="100000"/>
              </a:lnSpc>
              <a:spcBef>
                <a:spcPts val="1600"/>
              </a:spcBef>
              <a:spcAft>
                <a:spcPts val="0"/>
              </a:spcAft>
              <a:buNone/>
            </a:pPr>
            <a:r>
              <a:rPr lang="es"/>
              <a:t>VECTORS</a:t>
            </a:r>
            <a:endParaRPr/>
          </a:p>
          <a:p>
            <a:pPr marL="0" lvl="0" indent="0" algn="l" rtl="0">
              <a:lnSpc>
                <a:spcPct val="100000"/>
              </a:lnSpc>
              <a:spcBef>
                <a:spcPts val="0"/>
              </a:spcBef>
              <a:spcAft>
                <a:spcPts val="0"/>
              </a:spcAft>
              <a:buNone/>
            </a:pPr>
            <a:endParaRPr/>
          </a:p>
          <a:p>
            <a:pPr marL="457200" lvl="0" indent="-279400" algn="l" rtl="0">
              <a:lnSpc>
                <a:spcPct val="100000"/>
              </a:lnSpc>
              <a:spcBef>
                <a:spcPts val="0"/>
              </a:spcBef>
              <a:spcAft>
                <a:spcPts val="0"/>
              </a:spcAft>
              <a:buSzPts val="800"/>
              <a:buChar char="●"/>
            </a:pPr>
            <a:r>
              <a:rPr lang="es">
                <a:uFill>
                  <a:noFill/>
                </a:uFill>
                <a:hlinkClick r:id="rId6"/>
              </a:rPr>
              <a:t>Flat computer engineering concept</a:t>
            </a:r>
            <a:endParaRPr/>
          </a:p>
          <a:p>
            <a:pPr marL="457200" lvl="0" indent="-279400" algn="l" rtl="0">
              <a:lnSpc>
                <a:spcPct val="100000"/>
              </a:lnSpc>
              <a:spcBef>
                <a:spcPts val="0"/>
              </a:spcBef>
              <a:spcAft>
                <a:spcPts val="0"/>
              </a:spcAft>
              <a:buSzPts val="800"/>
              <a:buChar char="●"/>
            </a:pPr>
            <a:r>
              <a:rPr lang="es">
                <a:uFill>
                  <a:noFill/>
                </a:uFill>
                <a:hlinkClick r:id="rId7"/>
              </a:rPr>
              <a:t>Circuit of user experience</a:t>
            </a:r>
            <a:endParaRPr/>
          </a:p>
          <a:p>
            <a:pPr marL="457200" lvl="0" indent="-279400" algn="l" rtl="0">
              <a:lnSpc>
                <a:spcPct val="100000"/>
              </a:lnSpc>
              <a:spcBef>
                <a:spcPts val="0"/>
              </a:spcBef>
              <a:spcAft>
                <a:spcPts val="0"/>
              </a:spcAft>
              <a:buSzPts val="800"/>
              <a:buChar char="●"/>
            </a:pPr>
            <a:r>
              <a:rPr lang="es">
                <a:uFill>
                  <a:noFill/>
                </a:uFill>
                <a:hlinkClick r:id="rId8"/>
              </a:rPr>
              <a:t>Timeline infographic</a:t>
            </a:r>
            <a:endParaRPr/>
          </a:p>
          <a:p>
            <a:pPr marL="457200" lvl="0" indent="-279400" algn="l" rtl="0">
              <a:lnSpc>
                <a:spcPct val="100000"/>
              </a:lnSpc>
              <a:spcBef>
                <a:spcPts val="0"/>
              </a:spcBef>
              <a:spcAft>
                <a:spcPts val="0"/>
              </a:spcAft>
              <a:buSzPts val="800"/>
              <a:buChar char="●"/>
            </a:pPr>
            <a:r>
              <a:rPr lang="es">
                <a:uFill>
                  <a:noFill/>
                </a:uFill>
                <a:hlinkClick r:id="rId9"/>
              </a:rPr>
              <a:t>Logotype collection</a:t>
            </a:r>
            <a:endParaRPr/>
          </a:p>
          <a:p>
            <a:pPr marL="457200" lvl="0" indent="-279400" algn="l" rtl="0">
              <a:lnSpc>
                <a:spcPct val="100000"/>
              </a:lnSpc>
              <a:spcBef>
                <a:spcPts val="0"/>
              </a:spcBef>
              <a:spcAft>
                <a:spcPts val="0"/>
              </a:spcAft>
              <a:buSzPts val="800"/>
              <a:buChar char="●"/>
            </a:pPr>
            <a:r>
              <a:rPr lang="es">
                <a:uFill>
                  <a:noFill/>
                </a:uFill>
                <a:hlinkClick r:id="rId10"/>
              </a:rPr>
              <a:t>Flat social media multimedia player templa</a:t>
            </a:r>
            <a:endParaRPr/>
          </a:p>
          <a:p>
            <a:pPr marL="457200" lvl="0" indent="-279400" algn="l" rtl="0">
              <a:lnSpc>
                <a:spcPct val="100000"/>
              </a:lnSpc>
              <a:spcBef>
                <a:spcPts val="0"/>
              </a:spcBef>
              <a:spcAft>
                <a:spcPts val="0"/>
              </a:spcAft>
              <a:buSzPts val="800"/>
              <a:buChar char="●"/>
            </a:pPr>
            <a:r>
              <a:rPr lang="es">
                <a:uFill>
                  <a:noFill/>
                </a:uFill>
                <a:hlinkClick r:id="rId11"/>
              </a:rPr>
              <a:t>Gradient techn</a:t>
            </a:r>
            <a:r>
              <a:rPr lang="es">
                <a:solidFill>
                  <a:srgbClr val="48FFD5"/>
                </a:solidFill>
                <a:uFill>
                  <a:noFill/>
                </a:uFill>
                <a:hlinkClick r:id="rId11">
                  <a:extLst>
                    <a:ext uri="{A12FA001-AC4F-418D-AE19-62706E023703}">
                      <ahyp:hlinkClr xmlns:ahyp="http://schemas.microsoft.com/office/drawing/2018/hyperlinkcolor" val="tx"/>
                    </a:ext>
                  </a:extLst>
                </a:hlinkClick>
              </a:rPr>
              <a:t>ology logo template collection</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2">
                  <a:extLst>
                    <a:ext uri="{A12FA001-AC4F-418D-AE19-62706E023703}">
                      <ahyp:hlinkClr xmlns:ahyp="http://schemas.microsoft.com/office/drawing/2018/hyperlinkcolor" val="tx"/>
                    </a:ext>
                  </a:extLst>
                </a:hlinkClick>
              </a:rPr>
              <a:t>Digital marketing landing page template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3">
                  <a:extLst>
                    <a:ext uri="{A12FA001-AC4F-418D-AE19-62706E023703}">
                      <ahyp:hlinkClr xmlns:ahyp="http://schemas.microsoft.com/office/drawing/2018/hyperlinkcolor" val="tx"/>
                    </a:ext>
                  </a:extLst>
                </a:hlinkClick>
              </a:rPr>
              <a:t>Colorful responsive landing page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4">
                  <a:extLst>
                    <a:ext uri="{A12FA001-AC4F-418D-AE19-62706E023703}">
                      <ahyp:hlinkClr xmlns:ahyp="http://schemas.microsoft.com/office/drawing/2018/hyperlinkcolor" val="tx"/>
                    </a:ext>
                  </a:extLst>
                </a:hlinkClick>
              </a:rPr>
              <a:t>Modern web design concept with hand drawn style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5">
                  <a:extLst>
                    <a:ext uri="{A12FA001-AC4F-418D-AE19-62706E023703}">
                      <ahyp:hlinkClr xmlns:ahyp="http://schemas.microsoft.com/office/drawing/2018/hyperlinkcolor" val="tx"/>
                    </a:ext>
                  </a:extLst>
                </a:hlinkClick>
              </a:rPr>
              <a:t>App development concept with flat design</a:t>
            </a:r>
            <a:endParaRPr>
              <a:solidFill>
                <a:srgbClr val="48FFD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9"/>
        <p:cNvGrpSpPr/>
        <p:nvPr/>
      </p:nvGrpSpPr>
      <p:grpSpPr>
        <a:xfrm>
          <a:off x="0" y="0"/>
          <a:ext cx="0" cy="0"/>
          <a:chOff x="0" y="0"/>
          <a:chExt cx="0" cy="0"/>
        </a:xfrm>
      </p:grpSpPr>
      <p:sp>
        <p:nvSpPr>
          <p:cNvPr id="1300" name="Google Shape;1300;p44"/>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rgbClr val="FFFFFF"/>
                </a:solidFill>
                <a:latin typeface="Arial"/>
                <a:ea typeface="Arial"/>
                <a:cs typeface="Arial"/>
                <a:sym typeface="Arial"/>
              </a:rPr>
              <a:t>Fonts &amp; colors used</a:t>
            </a:r>
            <a:endParaRPr>
              <a:solidFill>
                <a:srgbClr val="FFFFFF"/>
              </a:solidFill>
              <a:latin typeface="Arial"/>
              <a:ea typeface="Arial"/>
              <a:cs typeface="Arial"/>
              <a:sym typeface="Arial"/>
            </a:endParaRPr>
          </a:p>
        </p:txBody>
      </p:sp>
      <p:sp>
        <p:nvSpPr>
          <p:cNvPr id="1301" name="Google Shape;1301;p44"/>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FFFFFF"/>
                </a:solidFill>
                <a:latin typeface="Arial"/>
                <a:ea typeface="Arial"/>
                <a:cs typeface="Arial"/>
                <a:sym typeface="Arial"/>
              </a:rPr>
              <a:t>This presentation has been made using the following fonts:</a:t>
            </a:r>
            <a:endParaRPr sz="1200">
              <a:solidFill>
                <a:srgbClr val="FFFFFF"/>
              </a:solidFill>
              <a:latin typeface="Arial"/>
              <a:ea typeface="Arial"/>
              <a:cs typeface="Arial"/>
              <a:sym typeface="Arial"/>
            </a:endParaRPr>
          </a:p>
          <a:p>
            <a:pPr marL="0" lvl="0" indent="0" algn="l" rtl="0">
              <a:spcBef>
                <a:spcPts val="0"/>
              </a:spcBef>
              <a:spcAft>
                <a:spcPts val="0"/>
              </a:spcAft>
              <a:buNone/>
            </a:pPr>
            <a:endParaRPr sz="1400">
              <a:solidFill>
                <a:srgbClr val="435D74"/>
              </a:solidFill>
              <a:latin typeface="Arial"/>
              <a:ea typeface="Arial"/>
              <a:cs typeface="Arial"/>
              <a:sym typeface="Arial"/>
            </a:endParaRPr>
          </a:p>
        </p:txBody>
      </p:sp>
      <p:sp>
        <p:nvSpPr>
          <p:cNvPr id="1302" name="Google Shape;1302;p44"/>
          <p:cNvSpPr txBox="1">
            <a:spLocks noGrp="1"/>
          </p:cNvSpPr>
          <p:nvPr>
            <p:ph type="body" idx="4294967295"/>
          </p:nvPr>
        </p:nvSpPr>
        <p:spPr>
          <a:xfrm>
            <a:off x="1068100" y="1919049"/>
            <a:ext cx="7047300" cy="12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b="1">
                <a:solidFill>
                  <a:srgbClr val="EFEFEF"/>
                </a:solidFill>
                <a:latin typeface="Arial"/>
                <a:ea typeface="Arial"/>
                <a:cs typeface="Arial"/>
                <a:sym typeface="Arial"/>
              </a:rPr>
              <a:t>Roboto</a:t>
            </a:r>
            <a:endParaRPr b="1">
              <a:solidFill>
                <a:srgbClr val="EFEFEF"/>
              </a:solidFill>
              <a:latin typeface="Arial"/>
              <a:ea typeface="Arial"/>
              <a:cs typeface="Arial"/>
              <a:sym typeface="Arial"/>
            </a:endParaRPr>
          </a:p>
          <a:p>
            <a:pPr marL="0" lvl="0" indent="0" algn="ctr" rtl="0">
              <a:spcBef>
                <a:spcPts val="0"/>
              </a:spcBef>
              <a:spcAft>
                <a:spcPts val="0"/>
              </a:spcAft>
              <a:buNone/>
            </a:pPr>
            <a:r>
              <a:rPr lang="es">
                <a:solidFill>
                  <a:srgbClr val="FFFFFF"/>
                </a:solidFill>
                <a:latin typeface="Arial"/>
                <a:ea typeface="Arial"/>
                <a:cs typeface="Arial"/>
                <a:sym typeface="Arial"/>
              </a:rPr>
              <a:t>(</a:t>
            </a:r>
            <a:r>
              <a:rPr lang="es">
                <a:solidFill>
                  <a:srgbClr val="FFFF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https://fonts.google.com/specimen/Roboto</a:t>
            </a:r>
            <a:r>
              <a:rPr lang="es">
                <a:solidFill>
                  <a:srgbClr val="FFFFFF"/>
                </a:solidFill>
                <a:latin typeface="Arial"/>
                <a:ea typeface="Arial"/>
                <a:cs typeface="Arial"/>
                <a:sym typeface="Arial"/>
              </a:rPr>
              <a:t>+bold)</a:t>
            </a:r>
            <a:endParaRPr>
              <a:solidFill>
                <a:srgbClr val="FFFFFF"/>
              </a:solidFill>
              <a:latin typeface="Arial"/>
              <a:ea typeface="Arial"/>
              <a:cs typeface="Arial"/>
              <a:sym typeface="Arial"/>
            </a:endParaRPr>
          </a:p>
          <a:p>
            <a:pPr marL="0" lvl="0" indent="0" algn="ctr" rtl="0">
              <a:spcBef>
                <a:spcPts val="0"/>
              </a:spcBef>
              <a:spcAft>
                <a:spcPts val="0"/>
              </a:spcAft>
              <a:buNone/>
            </a:pPr>
            <a:endParaRPr>
              <a:solidFill>
                <a:srgbClr val="435D74"/>
              </a:solidFill>
              <a:latin typeface="Arial"/>
              <a:ea typeface="Arial"/>
              <a:cs typeface="Arial"/>
              <a:sym typeface="Arial"/>
            </a:endParaRPr>
          </a:p>
          <a:p>
            <a:pPr marL="0" lvl="0" indent="0" algn="ctr" rtl="0">
              <a:spcBef>
                <a:spcPts val="0"/>
              </a:spcBef>
              <a:spcAft>
                <a:spcPts val="0"/>
              </a:spcAft>
              <a:buNone/>
            </a:pPr>
            <a:r>
              <a:rPr lang="es" b="1">
                <a:solidFill>
                  <a:srgbClr val="FFFFFF"/>
                </a:solidFill>
                <a:latin typeface="Arial"/>
                <a:ea typeface="Arial"/>
                <a:cs typeface="Arial"/>
                <a:sym typeface="Arial"/>
              </a:rPr>
              <a:t>Roboto</a:t>
            </a:r>
            <a:endParaRPr b="1">
              <a:solidFill>
                <a:srgbClr val="FFFFFF"/>
              </a:solidFill>
              <a:latin typeface="Arial"/>
              <a:ea typeface="Arial"/>
              <a:cs typeface="Arial"/>
              <a:sym typeface="Arial"/>
            </a:endParaRPr>
          </a:p>
          <a:p>
            <a:pPr marL="0" lvl="0" indent="0" algn="ctr" rtl="0">
              <a:spcBef>
                <a:spcPts val="0"/>
              </a:spcBef>
              <a:spcAft>
                <a:spcPts val="0"/>
              </a:spcAft>
              <a:buNone/>
            </a:pPr>
            <a:r>
              <a:rPr lang="es">
                <a:solidFill>
                  <a:srgbClr val="FFFFFF"/>
                </a:solidFill>
                <a:latin typeface="Arial"/>
                <a:ea typeface="Arial"/>
                <a:cs typeface="Arial"/>
                <a:sym typeface="Arial"/>
              </a:rPr>
              <a:t>(</a:t>
            </a:r>
            <a:r>
              <a:rPr lang="es" sz="1100">
                <a:solidFill>
                  <a:srgbClr val="FFFFFF"/>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https://fonts.google.com/specimen/Roboto+</a:t>
            </a:r>
            <a:r>
              <a:rPr lang="es">
                <a:solidFill>
                  <a:srgbClr val="FFFFFF"/>
                </a:solidFill>
                <a:latin typeface="Arial"/>
                <a:ea typeface="Arial"/>
                <a:cs typeface="Arial"/>
                <a:sym typeface="Arial"/>
              </a:rPr>
              <a:t>Thin)</a:t>
            </a:r>
            <a:endParaRPr>
              <a:solidFill>
                <a:srgbClr val="FFFFFF"/>
              </a:solidFill>
              <a:latin typeface="Arial"/>
              <a:ea typeface="Arial"/>
              <a:cs typeface="Arial"/>
              <a:sym typeface="Arial"/>
            </a:endParaRPr>
          </a:p>
        </p:txBody>
      </p:sp>
      <p:grpSp>
        <p:nvGrpSpPr>
          <p:cNvPr id="1303" name="Google Shape;1303;p44"/>
          <p:cNvGrpSpPr/>
          <p:nvPr/>
        </p:nvGrpSpPr>
        <p:grpSpPr>
          <a:xfrm>
            <a:off x="3177913" y="3550879"/>
            <a:ext cx="760615" cy="724862"/>
            <a:chOff x="2072503" y="3521476"/>
            <a:chExt cx="791400" cy="754200"/>
          </a:xfrm>
        </p:grpSpPr>
        <p:sp>
          <p:nvSpPr>
            <p:cNvPr id="1304" name="Google Shape;1304;p44"/>
            <p:cNvSpPr/>
            <p:nvPr/>
          </p:nvSpPr>
          <p:spPr>
            <a:xfrm>
              <a:off x="2072503" y="3521476"/>
              <a:ext cx="791400" cy="754200"/>
            </a:xfrm>
            <a:prstGeom prst="roundRect">
              <a:avLst>
                <a:gd name="adj" fmla="val 16667"/>
              </a:avLst>
            </a:prstGeom>
            <a:solidFill>
              <a:srgbClr val="48FFD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u="sng">
                <a:solidFill>
                  <a:srgbClr val="434343"/>
                </a:solidFill>
              </a:endParaRPr>
            </a:p>
          </p:txBody>
        </p:sp>
        <p:sp>
          <p:nvSpPr>
            <p:cNvPr id="1305" name="Google Shape;1305;p44"/>
            <p:cNvSpPr txBox="1"/>
            <p:nvPr/>
          </p:nvSpPr>
          <p:spPr>
            <a:xfrm>
              <a:off x="2072503" y="3678514"/>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a:solidFill>
                    <a:srgbClr val="0E2A47"/>
                  </a:solidFill>
                  <a:latin typeface="Proxima Nova Semibold"/>
                  <a:ea typeface="Proxima Nova Semibold"/>
                  <a:cs typeface="Proxima Nova Semibold"/>
                  <a:sym typeface="Proxima Nova Semibold"/>
                </a:rPr>
                <a:t>#48ffd5</a:t>
              </a:r>
              <a:endParaRPr sz="900">
                <a:solidFill>
                  <a:srgbClr val="0E2A47"/>
                </a:solidFill>
                <a:latin typeface="Proxima Nova Semibold"/>
                <a:ea typeface="Proxima Nova Semibold"/>
                <a:cs typeface="Proxima Nova Semibold"/>
                <a:sym typeface="Proxima Nova Semibold"/>
              </a:endParaRPr>
            </a:p>
          </p:txBody>
        </p:sp>
      </p:grpSp>
      <p:grpSp>
        <p:nvGrpSpPr>
          <p:cNvPr id="1306" name="Google Shape;1306;p44"/>
          <p:cNvGrpSpPr/>
          <p:nvPr/>
        </p:nvGrpSpPr>
        <p:grpSpPr>
          <a:xfrm>
            <a:off x="4198448" y="3550879"/>
            <a:ext cx="760615" cy="724862"/>
            <a:chOff x="3134343" y="3521476"/>
            <a:chExt cx="791400" cy="754200"/>
          </a:xfrm>
        </p:grpSpPr>
        <p:sp>
          <p:nvSpPr>
            <p:cNvPr id="1307" name="Google Shape;1307;p44"/>
            <p:cNvSpPr/>
            <p:nvPr/>
          </p:nvSpPr>
          <p:spPr>
            <a:xfrm>
              <a:off x="3134343" y="3521476"/>
              <a:ext cx="791400" cy="754200"/>
            </a:xfrm>
            <a:prstGeom prst="roundRect">
              <a:avLst>
                <a:gd name="adj" fmla="val 16667"/>
              </a:avLst>
            </a:prstGeom>
            <a:solidFill>
              <a:srgbClr val="0E2A4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308" name="Google Shape;1308;p44"/>
            <p:cNvSpPr txBox="1"/>
            <p:nvPr/>
          </p:nvSpPr>
          <p:spPr>
            <a:xfrm>
              <a:off x="3140610" y="3678506"/>
              <a:ext cx="776700" cy="440100"/>
            </a:xfrm>
            <a:prstGeom prst="rect">
              <a:avLst/>
            </a:prstGeom>
            <a:solidFill>
              <a:srgbClr val="0E2A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a:solidFill>
                    <a:srgbClr val="FFFFFF"/>
                  </a:solidFill>
                  <a:latin typeface="Proxima Nova Semibold"/>
                  <a:ea typeface="Proxima Nova Semibold"/>
                  <a:cs typeface="Proxima Nova Semibold"/>
                  <a:sym typeface="Proxima Nova Semibold"/>
                </a:rPr>
                <a:t>#0e2a47</a:t>
              </a:r>
              <a:endParaRPr sz="900">
                <a:solidFill>
                  <a:srgbClr val="FFFFFF"/>
                </a:solidFill>
                <a:latin typeface="Proxima Nova Semibold"/>
                <a:ea typeface="Proxima Nova Semibold"/>
                <a:cs typeface="Proxima Nova Semibold"/>
                <a:sym typeface="Proxima Nova Semibold"/>
              </a:endParaRPr>
            </a:p>
          </p:txBody>
        </p:sp>
      </p:grpSp>
      <p:grpSp>
        <p:nvGrpSpPr>
          <p:cNvPr id="1309" name="Google Shape;1309;p44"/>
          <p:cNvGrpSpPr/>
          <p:nvPr/>
        </p:nvGrpSpPr>
        <p:grpSpPr>
          <a:xfrm>
            <a:off x="5205473" y="3550879"/>
            <a:ext cx="760615" cy="724862"/>
            <a:chOff x="3134343" y="3521476"/>
            <a:chExt cx="791400" cy="754200"/>
          </a:xfrm>
        </p:grpSpPr>
        <p:sp>
          <p:nvSpPr>
            <p:cNvPr id="1310" name="Google Shape;1310;p44"/>
            <p:cNvSpPr/>
            <p:nvPr/>
          </p:nvSpPr>
          <p:spPr>
            <a:xfrm>
              <a:off x="3134343" y="3521476"/>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311" name="Google Shape;1311;p44"/>
            <p:cNvSpPr txBox="1"/>
            <p:nvPr/>
          </p:nvSpPr>
          <p:spPr>
            <a:xfrm>
              <a:off x="3134343" y="3678514"/>
              <a:ext cx="791400" cy="440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a:solidFill>
                    <a:schemeClr val="accent2"/>
                  </a:solidFill>
                  <a:latin typeface="Proxima Nova Semibold"/>
                  <a:ea typeface="Proxima Nova Semibold"/>
                  <a:cs typeface="Proxima Nova Semibold"/>
                  <a:sym typeface="Proxima Nova Semibold"/>
                </a:rPr>
                <a:t>#ffffff</a:t>
              </a:r>
              <a:endParaRPr sz="900">
                <a:solidFill>
                  <a:schemeClr val="accent2"/>
                </a:solidFill>
                <a:latin typeface="Proxima Nova Semibold"/>
                <a:ea typeface="Proxima Nova Semibold"/>
                <a:cs typeface="Proxima Nova Semibold"/>
                <a:sym typeface="Proxima Nova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1"/>
        <p:cNvGrpSpPr/>
        <p:nvPr/>
      </p:nvGrpSpPr>
      <p:grpSpPr>
        <a:xfrm>
          <a:off x="0" y="0"/>
          <a:ext cx="0" cy="0"/>
          <a:chOff x="0" y="0"/>
          <a:chExt cx="0" cy="0"/>
        </a:xfrm>
      </p:grpSpPr>
      <p:sp>
        <p:nvSpPr>
          <p:cNvPr id="1332" name="Google Shape;1332;p46"/>
          <p:cNvSpPr txBox="1"/>
          <p:nvPr/>
        </p:nvSpPr>
        <p:spPr>
          <a:xfrm>
            <a:off x="1068100" y="1354053"/>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s" sz="1100">
                <a:solidFill>
                  <a:srgbClr val="FFFFFF"/>
                </a:solidFill>
              </a:rPr>
              <a:t>You can easily</a:t>
            </a:r>
            <a:r>
              <a:rPr lang="es" sz="1100">
                <a:solidFill>
                  <a:srgbClr val="435D74"/>
                </a:solidFill>
              </a:rPr>
              <a:t> </a:t>
            </a:r>
            <a:r>
              <a:rPr lang="es" sz="1100">
                <a:solidFill>
                  <a:srgbClr val="869FB2"/>
                </a:solidFill>
              </a:rPr>
              <a:t>resize</a:t>
            </a:r>
            <a:r>
              <a:rPr lang="es" sz="1100">
                <a:solidFill>
                  <a:srgbClr val="435D74"/>
                </a:solidFill>
              </a:rPr>
              <a:t> </a:t>
            </a:r>
            <a:r>
              <a:rPr lang="es" sz="1100">
                <a:solidFill>
                  <a:srgbClr val="FFFFFF"/>
                </a:solidFill>
              </a:rPr>
              <a:t>these resources without losing quality. To</a:t>
            </a:r>
            <a:r>
              <a:rPr lang="es" sz="1100">
                <a:solidFill>
                  <a:srgbClr val="435D74"/>
                </a:solidFill>
              </a:rPr>
              <a:t> </a:t>
            </a:r>
            <a:r>
              <a:rPr lang="es" sz="1100">
                <a:solidFill>
                  <a:srgbClr val="869FB2"/>
                </a:solidFill>
              </a:rPr>
              <a:t>change the color</a:t>
            </a:r>
            <a:r>
              <a:rPr lang="es" sz="1100">
                <a:solidFill>
                  <a:srgbClr val="FFFFFF"/>
                </a:solidFill>
              </a:rPr>
              <a:t>, just ungroup the resource and click on the object you want to change. Then, click on the paint bucket and select the color you want. Group the resource again when you’re done. You can also look for more </a:t>
            </a:r>
            <a:r>
              <a:rPr lang="es" sz="1100">
                <a:solidFill>
                  <a:srgbClr val="869FB2"/>
                </a:solidFill>
                <a:uFill>
                  <a:noFill/>
                </a:uFill>
                <a:hlinkClick r:id="rId3">
                  <a:extLst>
                    <a:ext uri="{A12FA001-AC4F-418D-AE19-62706E023703}">
                      <ahyp:hlinkClr xmlns:ahyp="http://schemas.microsoft.com/office/drawing/2018/hyperlinkcolor" val="tx"/>
                    </a:ext>
                  </a:extLst>
                </a:hlinkClick>
              </a:rPr>
              <a:t>infographics</a:t>
            </a:r>
            <a:r>
              <a:rPr lang="es" sz="1100">
                <a:solidFill>
                  <a:srgbClr val="FFFFFF"/>
                </a:solidFill>
              </a:rPr>
              <a:t> on Slidesgo.</a:t>
            </a:r>
            <a:endParaRPr sz="1100">
              <a:solidFill>
                <a:srgbClr val="FFFFFF"/>
              </a:solidFill>
            </a:endParaRPr>
          </a:p>
        </p:txBody>
      </p:sp>
      <p:grpSp>
        <p:nvGrpSpPr>
          <p:cNvPr id="1333" name="Google Shape;1333;p46"/>
          <p:cNvGrpSpPr/>
          <p:nvPr/>
        </p:nvGrpSpPr>
        <p:grpSpPr>
          <a:xfrm>
            <a:off x="5082708" y="3095784"/>
            <a:ext cx="442841" cy="514271"/>
            <a:chOff x="4727025" y="1332775"/>
            <a:chExt cx="59900" cy="69625"/>
          </a:xfrm>
        </p:grpSpPr>
        <p:sp>
          <p:nvSpPr>
            <p:cNvPr id="1334" name="Google Shape;1334;p46"/>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46"/>
          <p:cNvGrpSpPr/>
          <p:nvPr/>
        </p:nvGrpSpPr>
        <p:grpSpPr>
          <a:xfrm>
            <a:off x="5758025" y="2343272"/>
            <a:ext cx="500909" cy="500899"/>
            <a:chOff x="4820425" y="1329900"/>
            <a:chExt cx="70175" cy="70350"/>
          </a:xfrm>
        </p:grpSpPr>
        <p:sp>
          <p:nvSpPr>
            <p:cNvPr id="1337" name="Google Shape;1337;p46"/>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46"/>
          <p:cNvGrpSpPr/>
          <p:nvPr/>
        </p:nvGrpSpPr>
        <p:grpSpPr>
          <a:xfrm>
            <a:off x="6410648" y="2355062"/>
            <a:ext cx="538135" cy="493119"/>
            <a:chOff x="4903200" y="1331525"/>
            <a:chExt cx="73575" cy="67425"/>
          </a:xfrm>
        </p:grpSpPr>
        <p:sp>
          <p:nvSpPr>
            <p:cNvPr id="1342" name="Google Shape;1342;p46"/>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solidFill>
              <a:srgbClr val="A5B7C6"/>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343" name="Google Shape;1343;p46"/>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6"/>
          <p:cNvGrpSpPr/>
          <p:nvPr/>
        </p:nvGrpSpPr>
        <p:grpSpPr>
          <a:xfrm>
            <a:off x="5670599" y="3097040"/>
            <a:ext cx="544563" cy="511895"/>
            <a:chOff x="4815575" y="1416800"/>
            <a:chExt cx="73750" cy="71400"/>
          </a:xfrm>
        </p:grpSpPr>
        <p:sp>
          <p:nvSpPr>
            <p:cNvPr id="1345" name="Google Shape;1345;p46"/>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46"/>
          <p:cNvGrpSpPr/>
          <p:nvPr/>
        </p:nvGrpSpPr>
        <p:grpSpPr>
          <a:xfrm>
            <a:off x="6367224" y="3096746"/>
            <a:ext cx="602914" cy="512477"/>
            <a:chOff x="4902475" y="1418875"/>
            <a:chExt cx="74500" cy="63775"/>
          </a:xfrm>
        </p:grpSpPr>
        <p:sp>
          <p:nvSpPr>
            <p:cNvPr id="1349" name="Google Shape;1349;p46"/>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4916811"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46"/>
          <p:cNvGrpSpPr/>
          <p:nvPr/>
        </p:nvGrpSpPr>
        <p:grpSpPr>
          <a:xfrm>
            <a:off x="5783096" y="3835985"/>
            <a:ext cx="515391" cy="525699"/>
            <a:chOff x="4818100" y="1507675"/>
            <a:chExt cx="71225" cy="71625"/>
          </a:xfrm>
        </p:grpSpPr>
        <p:sp>
          <p:nvSpPr>
            <p:cNvPr id="1352" name="Google Shape;1352;p46"/>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6"/>
          <p:cNvGrpSpPr/>
          <p:nvPr/>
        </p:nvGrpSpPr>
        <p:grpSpPr>
          <a:xfrm>
            <a:off x="5121199" y="3857517"/>
            <a:ext cx="522956" cy="489869"/>
            <a:chOff x="4721450" y="1509475"/>
            <a:chExt cx="79350" cy="74325"/>
          </a:xfrm>
        </p:grpSpPr>
        <p:sp>
          <p:nvSpPr>
            <p:cNvPr id="1357" name="Google Shape;1357;p46"/>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46"/>
          <p:cNvGrpSpPr/>
          <p:nvPr/>
        </p:nvGrpSpPr>
        <p:grpSpPr>
          <a:xfrm>
            <a:off x="6444441" y="3837269"/>
            <a:ext cx="525704" cy="535436"/>
            <a:chOff x="4906800" y="1507500"/>
            <a:chExt cx="70350" cy="71075"/>
          </a:xfrm>
        </p:grpSpPr>
        <p:sp>
          <p:nvSpPr>
            <p:cNvPr id="1362" name="Google Shape;1362;p46"/>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46"/>
          <p:cNvGrpSpPr/>
          <p:nvPr/>
        </p:nvGrpSpPr>
        <p:grpSpPr>
          <a:xfrm>
            <a:off x="4477263" y="2343250"/>
            <a:ext cx="508054" cy="508095"/>
            <a:chOff x="3736598" y="2170606"/>
            <a:chExt cx="404889" cy="404889"/>
          </a:xfrm>
        </p:grpSpPr>
        <p:sp>
          <p:nvSpPr>
            <p:cNvPr id="1368" name="Google Shape;1368;p46"/>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46"/>
          <p:cNvGrpSpPr/>
          <p:nvPr/>
        </p:nvGrpSpPr>
        <p:grpSpPr>
          <a:xfrm>
            <a:off x="3765303" y="2343345"/>
            <a:ext cx="575790" cy="507904"/>
            <a:chOff x="3161917" y="2170682"/>
            <a:chExt cx="458870" cy="404737"/>
          </a:xfrm>
        </p:grpSpPr>
        <p:sp>
          <p:nvSpPr>
            <p:cNvPr id="1373"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374"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46"/>
          <p:cNvGrpSpPr/>
          <p:nvPr/>
        </p:nvGrpSpPr>
        <p:grpSpPr>
          <a:xfrm>
            <a:off x="3792833" y="3103717"/>
            <a:ext cx="520730" cy="498567"/>
            <a:chOff x="3179914" y="2889488"/>
            <a:chExt cx="422876" cy="404911"/>
          </a:xfrm>
        </p:grpSpPr>
        <p:sp>
          <p:nvSpPr>
            <p:cNvPr id="1377" name="Google Shape;1377;p46"/>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6"/>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6"/>
          <p:cNvGrpSpPr/>
          <p:nvPr/>
        </p:nvGrpSpPr>
        <p:grpSpPr>
          <a:xfrm>
            <a:off x="4421513" y="3103677"/>
            <a:ext cx="516145" cy="498648"/>
            <a:chOff x="3729467" y="2889422"/>
            <a:chExt cx="419153" cy="404977"/>
          </a:xfrm>
        </p:grpSpPr>
        <p:sp>
          <p:nvSpPr>
            <p:cNvPr id="1384" name="Google Shape;1384;p46"/>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1" name="Google Shape;1391;p46"/>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5" name="Google Shape;1395;p46"/>
          <p:cNvGrpSpPr/>
          <p:nvPr/>
        </p:nvGrpSpPr>
        <p:grpSpPr>
          <a:xfrm>
            <a:off x="7141841" y="2550562"/>
            <a:ext cx="166473" cy="141497"/>
            <a:chOff x="4660325" y="1866850"/>
            <a:chExt cx="68350" cy="58100"/>
          </a:xfrm>
        </p:grpSpPr>
        <p:sp>
          <p:nvSpPr>
            <p:cNvPr id="1396" name="Google Shape;1396;p46"/>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46"/>
          <p:cNvGrpSpPr/>
          <p:nvPr/>
        </p:nvGrpSpPr>
        <p:grpSpPr>
          <a:xfrm>
            <a:off x="7451186" y="2576286"/>
            <a:ext cx="162515" cy="90049"/>
            <a:chOff x="4791775" y="1877500"/>
            <a:chExt cx="66725" cy="36975"/>
          </a:xfrm>
        </p:grpSpPr>
        <p:sp>
          <p:nvSpPr>
            <p:cNvPr id="1399" name="Google Shape;1399;p46"/>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46"/>
          <p:cNvGrpSpPr/>
          <p:nvPr/>
        </p:nvGrpSpPr>
        <p:grpSpPr>
          <a:xfrm>
            <a:off x="7772899" y="2576286"/>
            <a:ext cx="144979" cy="90049"/>
            <a:chOff x="4923925" y="1877500"/>
            <a:chExt cx="59525" cy="36975"/>
          </a:xfrm>
        </p:grpSpPr>
        <p:sp>
          <p:nvSpPr>
            <p:cNvPr id="1402" name="Google Shape;1402;p46"/>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46"/>
          <p:cNvGrpSpPr/>
          <p:nvPr/>
        </p:nvGrpSpPr>
        <p:grpSpPr>
          <a:xfrm>
            <a:off x="8067390" y="2558477"/>
            <a:ext cx="141447" cy="125667"/>
            <a:chOff x="5058450" y="1870100"/>
            <a:chExt cx="58075" cy="51600"/>
          </a:xfrm>
        </p:grpSpPr>
        <p:sp>
          <p:nvSpPr>
            <p:cNvPr id="1405" name="Google Shape;1405;p46"/>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46"/>
          <p:cNvGrpSpPr/>
          <p:nvPr/>
        </p:nvGrpSpPr>
        <p:grpSpPr>
          <a:xfrm>
            <a:off x="7481905" y="2980885"/>
            <a:ext cx="101077" cy="107645"/>
            <a:chOff x="4811425" y="2065025"/>
            <a:chExt cx="41500" cy="44200"/>
          </a:xfrm>
        </p:grpSpPr>
        <p:sp>
          <p:nvSpPr>
            <p:cNvPr id="1408" name="Google Shape;1408;p46"/>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46"/>
          <p:cNvGrpSpPr/>
          <p:nvPr/>
        </p:nvGrpSpPr>
        <p:grpSpPr>
          <a:xfrm>
            <a:off x="7774342" y="2981098"/>
            <a:ext cx="120867" cy="107218"/>
            <a:chOff x="4929875" y="2065025"/>
            <a:chExt cx="49625" cy="44025"/>
          </a:xfrm>
        </p:grpSpPr>
        <p:sp>
          <p:nvSpPr>
            <p:cNvPr id="1411" name="Google Shape;1411;p46"/>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6"/>
          <p:cNvGrpSpPr/>
          <p:nvPr/>
        </p:nvGrpSpPr>
        <p:grpSpPr>
          <a:xfrm>
            <a:off x="8103011" y="2984112"/>
            <a:ext cx="70206" cy="101191"/>
            <a:chOff x="5083925" y="2066350"/>
            <a:chExt cx="28825" cy="41550"/>
          </a:xfrm>
        </p:grpSpPr>
        <p:sp>
          <p:nvSpPr>
            <p:cNvPr id="1414" name="Google Shape;1414;p46"/>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46"/>
          <p:cNvGrpSpPr/>
          <p:nvPr/>
        </p:nvGrpSpPr>
        <p:grpSpPr>
          <a:xfrm>
            <a:off x="7134565" y="2999759"/>
            <a:ext cx="181026" cy="69896"/>
            <a:chOff x="4659775" y="2072775"/>
            <a:chExt cx="74325" cy="28700"/>
          </a:xfrm>
        </p:grpSpPr>
        <p:sp>
          <p:nvSpPr>
            <p:cNvPr id="1417" name="Google Shape;1417;p46"/>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6"/>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6"/>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46"/>
          <p:cNvGrpSpPr/>
          <p:nvPr/>
        </p:nvGrpSpPr>
        <p:grpSpPr>
          <a:xfrm>
            <a:off x="8054421" y="2790324"/>
            <a:ext cx="167387" cy="89197"/>
            <a:chOff x="4662475" y="1976500"/>
            <a:chExt cx="68725" cy="36625"/>
          </a:xfrm>
        </p:grpSpPr>
        <p:sp>
          <p:nvSpPr>
            <p:cNvPr id="1421" name="Google Shape;1421;p46"/>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6"/>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6"/>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46"/>
          <p:cNvGrpSpPr/>
          <p:nvPr/>
        </p:nvGrpSpPr>
        <p:grpSpPr>
          <a:xfrm>
            <a:off x="7751326" y="2793764"/>
            <a:ext cx="166899" cy="82317"/>
            <a:chOff x="4920150" y="1977875"/>
            <a:chExt cx="68525" cy="33800"/>
          </a:xfrm>
        </p:grpSpPr>
        <p:sp>
          <p:nvSpPr>
            <p:cNvPr id="1425" name="Google Shape;1425;p46"/>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46"/>
          <p:cNvGrpSpPr/>
          <p:nvPr/>
        </p:nvGrpSpPr>
        <p:grpSpPr>
          <a:xfrm>
            <a:off x="7162483" y="3197682"/>
            <a:ext cx="125190" cy="127859"/>
            <a:chOff x="4676550" y="2160575"/>
            <a:chExt cx="51400" cy="52500"/>
          </a:xfrm>
        </p:grpSpPr>
        <p:sp>
          <p:nvSpPr>
            <p:cNvPr id="1429" name="Google Shape;1429;p46"/>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6"/>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46"/>
          <p:cNvGrpSpPr/>
          <p:nvPr/>
        </p:nvGrpSpPr>
        <p:grpSpPr>
          <a:xfrm>
            <a:off x="7459741" y="3204714"/>
            <a:ext cx="145405" cy="113794"/>
            <a:chOff x="4768325" y="2163475"/>
            <a:chExt cx="59700" cy="46725"/>
          </a:xfrm>
        </p:grpSpPr>
        <p:sp>
          <p:nvSpPr>
            <p:cNvPr id="1433" name="Google Shape;1433;p46"/>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6"/>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46"/>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6"/>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6"/>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6"/>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6"/>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6"/>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1" name="Google Shape;1441;p46"/>
          <p:cNvGrpSpPr/>
          <p:nvPr/>
        </p:nvGrpSpPr>
        <p:grpSpPr>
          <a:xfrm>
            <a:off x="7476059" y="3459808"/>
            <a:ext cx="112768" cy="106853"/>
            <a:chOff x="4768575" y="2253950"/>
            <a:chExt cx="46300" cy="43875"/>
          </a:xfrm>
        </p:grpSpPr>
        <p:sp>
          <p:nvSpPr>
            <p:cNvPr id="1442" name="Google Shape;1442;p46"/>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46"/>
          <p:cNvGrpSpPr/>
          <p:nvPr/>
        </p:nvGrpSpPr>
        <p:grpSpPr>
          <a:xfrm>
            <a:off x="7775682" y="3948834"/>
            <a:ext cx="118187" cy="146246"/>
            <a:chOff x="4960900" y="2433225"/>
            <a:chExt cx="48525" cy="60050"/>
          </a:xfrm>
        </p:grpSpPr>
        <p:sp>
          <p:nvSpPr>
            <p:cNvPr id="1445" name="Google Shape;1445;p46"/>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6"/>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46"/>
          <p:cNvGrpSpPr/>
          <p:nvPr/>
        </p:nvGrpSpPr>
        <p:grpSpPr>
          <a:xfrm>
            <a:off x="7464247" y="4212895"/>
            <a:ext cx="136394" cy="143810"/>
            <a:chOff x="4854075" y="2527625"/>
            <a:chExt cx="56000" cy="59050"/>
          </a:xfrm>
        </p:grpSpPr>
        <p:sp>
          <p:nvSpPr>
            <p:cNvPr id="1448" name="Google Shape;1448;p46"/>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46"/>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3" name="Google Shape;1453;p46"/>
          <p:cNvGrpSpPr/>
          <p:nvPr/>
        </p:nvGrpSpPr>
        <p:grpSpPr>
          <a:xfrm>
            <a:off x="8088458" y="3676639"/>
            <a:ext cx="99312" cy="160797"/>
            <a:chOff x="5059700" y="2334775"/>
            <a:chExt cx="40775" cy="66025"/>
          </a:xfrm>
        </p:grpSpPr>
        <p:sp>
          <p:nvSpPr>
            <p:cNvPr id="1454" name="Google Shape;1454;p46"/>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46"/>
          <p:cNvGrpSpPr/>
          <p:nvPr/>
        </p:nvGrpSpPr>
        <p:grpSpPr>
          <a:xfrm>
            <a:off x="8045622" y="3941771"/>
            <a:ext cx="184984" cy="160371"/>
            <a:chOff x="5037700" y="2430325"/>
            <a:chExt cx="75950" cy="65850"/>
          </a:xfrm>
        </p:grpSpPr>
        <p:sp>
          <p:nvSpPr>
            <p:cNvPr id="1464" name="Google Shape;1464;p46"/>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6"/>
          <p:cNvGrpSpPr/>
          <p:nvPr/>
        </p:nvGrpSpPr>
        <p:grpSpPr>
          <a:xfrm>
            <a:off x="7465128" y="3708223"/>
            <a:ext cx="173014" cy="97629"/>
            <a:chOff x="4756975" y="2341800"/>
            <a:chExt cx="91975" cy="51925"/>
          </a:xfrm>
        </p:grpSpPr>
        <p:sp>
          <p:nvSpPr>
            <p:cNvPr id="1467" name="Google Shape;1467;p46"/>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46"/>
          <p:cNvGrpSpPr/>
          <p:nvPr/>
        </p:nvGrpSpPr>
        <p:grpSpPr>
          <a:xfrm>
            <a:off x="7732065" y="4196920"/>
            <a:ext cx="212497" cy="175761"/>
            <a:chOff x="4943575" y="2516350"/>
            <a:chExt cx="98675" cy="81700"/>
          </a:xfrm>
        </p:grpSpPr>
        <p:sp>
          <p:nvSpPr>
            <p:cNvPr id="1488" name="Google Shape;1488;p46"/>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6"/>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6"/>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6"/>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6"/>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6"/>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6"/>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6"/>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6"/>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6"/>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6"/>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6"/>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6"/>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6"/>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6"/>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6"/>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6"/>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6"/>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6"/>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6"/>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6"/>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6"/>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6"/>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46"/>
          <p:cNvGrpSpPr/>
          <p:nvPr/>
        </p:nvGrpSpPr>
        <p:grpSpPr>
          <a:xfrm>
            <a:off x="1990126" y="3423163"/>
            <a:ext cx="965351" cy="134611"/>
            <a:chOff x="4411970" y="2962952"/>
            <a:chExt cx="706544" cy="104212"/>
          </a:xfrm>
        </p:grpSpPr>
        <p:sp>
          <p:nvSpPr>
            <p:cNvPr id="1567" name="Google Shape;1567;p46"/>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6"/>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6"/>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6"/>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46"/>
          <p:cNvGrpSpPr/>
          <p:nvPr/>
        </p:nvGrpSpPr>
        <p:grpSpPr>
          <a:xfrm>
            <a:off x="1990126" y="3012077"/>
            <a:ext cx="960158" cy="289172"/>
            <a:chOff x="4411970" y="2726085"/>
            <a:chExt cx="643107" cy="193659"/>
          </a:xfrm>
        </p:grpSpPr>
        <p:sp>
          <p:nvSpPr>
            <p:cNvPr id="1572" name="Google Shape;1572;p46"/>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6"/>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6"/>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46"/>
          <p:cNvGrpSpPr/>
          <p:nvPr/>
        </p:nvGrpSpPr>
        <p:grpSpPr>
          <a:xfrm>
            <a:off x="993018" y="3278187"/>
            <a:ext cx="833173" cy="259209"/>
            <a:chOff x="4411970" y="4340222"/>
            <a:chExt cx="779467" cy="242683"/>
          </a:xfrm>
        </p:grpSpPr>
        <p:sp>
          <p:nvSpPr>
            <p:cNvPr id="157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6"/>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6"/>
          <p:cNvGrpSpPr/>
          <p:nvPr/>
        </p:nvGrpSpPr>
        <p:grpSpPr>
          <a:xfrm>
            <a:off x="1990126" y="2673933"/>
            <a:ext cx="965160" cy="216230"/>
            <a:chOff x="4411970" y="2468674"/>
            <a:chExt cx="747317" cy="167425"/>
          </a:xfrm>
        </p:grpSpPr>
        <p:sp>
          <p:nvSpPr>
            <p:cNvPr id="1580" name="Google Shape;1580;p46"/>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6"/>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46"/>
          <p:cNvGrpSpPr/>
          <p:nvPr/>
        </p:nvGrpSpPr>
        <p:grpSpPr>
          <a:xfrm>
            <a:off x="988873" y="2578650"/>
            <a:ext cx="810451" cy="319148"/>
            <a:chOff x="4411970" y="3686602"/>
            <a:chExt cx="797845" cy="314215"/>
          </a:xfrm>
        </p:grpSpPr>
        <p:sp>
          <p:nvSpPr>
            <p:cNvPr id="1583" name="Google Shape;1583;p46"/>
            <p:cNvSpPr/>
            <p:nvPr/>
          </p:nvSpPr>
          <p:spPr>
            <a:xfrm>
              <a:off x="4411970" y="3780383"/>
              <a:ext cx="797845" cy="220435"/>
            </a:xfrm>
            <a:custGeom>
              <a:avLst/>
              <a:gdLst/>
              <a:ahLst/>
              <a:cxnLst/>
              <a:rect l="l" t="t" r="r" b="b"/>
              <a:pathLst>
                <a:path w="17670" h="4882" extrusionOk="0">
                  <a:moveTo>
                    <a:pt x="356" y="1"/>
                  </a:moveTo>
                  <a:cubicBezTo>
                    <a:pt x="159" y="1"/>
                    <a:pt x="1" y="161"/>
                    <a:pt x="1" y="356"/>
                  </a:cubicBezTo>
                  <a:lnTo>
                    <a:pt x="1" y="4881"/>
                  </a:lnTo>
                  <a:lnTo>
                    <a:pt x="17316" y="4881"/>
                  </a:lnTo>
                  <a:cubicBezTo>
                    <a:pt x="17511" y="4881"/>
                    <a:pt x="17670" y="4723"/>
                    <a:pt x="17670" y="4528"/>
                  </a:cubicBezTo>
                  <a:lnTo>
                    <a:pt x="17670"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6"/>
            <p:cNvSpPr/>
            <p:nvPr/>
          </p:nvSpPr>
          <p:spPr>
            <a:xfrm>
              <a:off x="4411970" y="3940447"/>
              <a:ext cx="60414" cy="60369"/>
            </a:xfrm>
            <a:custGeom>
              <a:avLst/>
              <a:gdLst/>
              <a:ahLst/>
              <a:cxnLst/>
              <a:rect l="l" t="t" r="r" b="b"/>
              <a:pathLst>
                <a:path w="1338" h="1337" extrusionOk="0">
                  <a:moveTo>
                    <a:pt x="1" y="1"/>
                  </a:moveTo>
                  <a:lnTo>
                    <a:pt x="1" y="1336"/>
                  </a:lnTo>
                  <a:lnTo>
                    <a:pt x="1338" y="1336"/>
                  </a:lnTo>
                  <a:lnTo>
                    <a:pt x="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6"/>
            <p:cNvSpPr/>
            <p:nvPr/>
          </p:nvSpPr>
          <p:spPr>
            <a:xfrm>
              <a:off x="4411970" y="3686602"/>
              <a:ext cx="228743" cy="228743"/>
            </a:xfrm>
            <a:custGeom>
              <a:avLst/>
              <a:gdLst/>
              <a:ahLst/>
              <a:cxnLst/>
              <a:rect l="l" t="t" r="r" b="b"/>
              <a:pathLst>
                <a:path w="5066" h="5066" extrusionOk="0">
                  <a:moveTo>
                    <a:pt x="2534" y="1"/>
                  </a:moveTo>
                  <a:cubicBezTo>
                    <a:pt x="1134" y="1"/>
                    <a:pt x="1" y="1134"/>
                    <a:pt x="1" y="2534"/>
                  </a:cubicBezTo>
                  <a:cubicBezTo>
                    <a:pt x="1" y="3932"/>
                    <a:pt x="1134" y="5066"/>
                    <a:pt x="2534" y="5066"/>
                  </a:cubicBezTo>
                  <a:cubicBezTo>
                    <a:pt x="3932" y="5066"/>
                    <a:pt x="5066" y="3932"/>
                    <a:pt x="5066" y="2534"/>
                  </a:cubicBezTo>
                  <a:cubicBezTo>
                    <a:pt x="5066" y="1134"/>
                    <a:pt x="3932" y="1"/>
                    <a:pt x="253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6"/>
            <p:cNvSpPr/>
            <p:nvPr/>
          </p:nvSpPr>
          <p:spPr>
            <a:xfrm>
              <a:off x="4442628" y="3717261"/>
              <a:ext cx="167425" cy="167425"/>
            </a:xfrm>
            <a:custGeom>
              <a:avLst/>
              <a:gdLst/>
              <a:ahLst/>
              <a:cxnLst/>
              <a:rect l="l" t="t" r="r" b="b"/>
              <a:pathLst>
                <a:path w="3708" h="3708" extrusionOk="0">
                  <a:moveTo>
                    <a:pt x="3708" y="1855"/>
                  </a:moveTo>
                  <a:cubicBezTo>
                    <a:pt x="3708" y="2878"/>
                    <a:pt x="2878" y="3708"/>
                    <a:pt x="1855" y="3708"/>
                  </a:cubicBezTo>
                  <a:cubicBezTo>
                    <a:pt x="832" y="3708"/>
                    <a:pt x="1" y="2878"/>
                    <a:pt x="1" y="1855"/>
                  </a:cubicBezTo>
                  <a:cubicBezTo>
                    <a:pt x="1" y="830"/>
                    <a:pt x="832" y="1"/>
                    <a:pt x="1855" y="1"/>
                  </a:cubicBezTo>
                  <a:cubicBezTo>
                    <a:pt x="2878" y="1"/>
                    <a:pt x="3708" y="830"/>
                    <a:pt x="3708" y="1855"/>
                  </a:cubicBezTo>
                  <a:close/>
                </a:path>
              </a:pathLst>
            </a:custGeom>
            <a:solidFill>
              <a:srgbClr val="22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6"/>
            <p:cNvSpPr/>
            <p:nvPr/>
          </p:nvSpPr>
          <p:spPr>
            <a:xfrm>
              <a:off x="4455090" y="3729723"/>
              <a:ext cx="142546" cy="142546"/>
            </a:xfrm>
            <a:custGeom>
              <a:avLst/>
              <a:gdLst/>
              <a:ahLst/>
              <a:cxnLst/>
              <a:rect l="l" t="t" r="r" b="b"/>
              <a:pathLst>
                <a:path w="3157" h="3157" extrusionOk="0">
                  <a:moveTo>
                    <a:pt x="1579" y="0"/>
                  </a:moveTo>
                  <a:cubicBezTo>
                    <a:pt x="706" y="0"/>
                    <a:pt x="0" y="706"/>
                    <a:pt x="0" y="1579"/>
                  </a:cubicBezTo>
                  <a:cubicBezTo>
                    <a:pt x="0" y="2450"/>
                    <a:pt x="706" y="3156"/>
                    <a:pt x="1579" y="3156"/>
                  </a:cubicBezTo>
                  <a:cubicBezTo>
                    <a:pt x="2450" y="3156"/>
                    <a:pt x="3156" y="2450"/>
                    <a:pt x="3156" y="1579"/>
                  </a:cubicBezTo>
                  <a:cubicBezTo>
                    <a:pt x="3156" y="706"/>
                    <a:pt x="2450" y="0"/>
                    <a:pt x="157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46"/>
          <p:cNvSpPr/>
          <p:nvPr/>
        </p:nvSpPr>
        <p:spPr>
          <a:xfrm>
            <a:off x="981722" y="2987237"/>
            <a:ext cx="822545" cy="19583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9" name="Google Shape;1589;p46"/>
          <p:cNvGrpSpPr/>
          <p:nvPr/>
        </p:nvGrpSpPr>
        <p:grpSpPr>
          <a:xfrm>
            <a:off x="988970" y="2333174"/>
            <a:ext cx="1970333" cy="208784"/>
            <a:chOff x="6336019" y="3733725"/>
            <a:chExt cx="2566206" cy="351310"/>
          </a:xfrm>
        </p:grpSpPr>
        <p:sp>
          <p:nvSpPr>
            <p:cNvPr id="1590" name="Google Shape;1590;p46"/>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6"/>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6"/>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6"/>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46"/>
          <p:cNvGrpSpPr/>
          <p:nvPr/>
        </p:nvGrpSpPr>
        <p:grpSpPr>
          <a:xfrm>
            <a:off x="1990126" y="3940729"/>
            <a:ext cx="946551" cy="153200"/>
            <a:chOff x="4404545" y="3301592"/>
            <a:chExt cx="782403" cy="129272"/>
          </a:xfrm>
        </p:grpSpPr>
        <p:sp>
          <p:nvSpPr>
            <p:cNvPr id="1595"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46"/>
          <p:cNvGrpSpPr/>
          <p:nvPr/>
        </p:nvGrpSpPr>
        <p:grpSpPr>
          <a:xfrm>
            <a:off x="1990126" y="3679688"/>
            <a:ext cx="962257" cy="139127"/>
            <a:chOff x="4411970" y="3131459"/>
            <a:chExt cx="710520" cy="117397"/>
          </a:xfrm>
        </p:grpSpPr>
        <p:sp>
          <p:nvSpPr>
            <p:cNvPr id="1598" name="Google Shape;1598;p46"/>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6"/>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46" descr="Timeline background shape"/>
          <p:cNvSpPr/>
          <p:nvPr/>
        </p:nvSpPr>
        <p:spPr>
          <a:xfrm>
            <a:off x="1990126" y="4215843"/>
            <a:ext cx="960300" cy="153000"/>
          </a:xfrm>
          <a:prstGeom prst="homePlate">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46"/>
          <p:cNvGrpSpPr/>
          <p:nvPr/>
        </p:nvGrpSpPr>
        <p:grpSpPr>
          <a:xfrm>
            <a:off x="990271" y="3614482"/>
            <a:ext cx="823838" cy="458988"/>
            <a:chOff x="4411970" y="1801825"/>
            <a:chExt cx="734586" cy="409262"/>
          </a:xfrm>
        </p:grpSpPr>
        <p:sp>
          <p:nvSpPr>
            <p:cNvPr id="1602"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1604;p46"/>
          <p:cNvGrpSpPr/>
          <p:nvPr/>
        </p:nvGrpSpPr>
        <p:grpSpPr>
          <a:xfrm>
            <a:off x="990271" y="4162908"/>
            <a:ext cx="856348" cy="212039"/>
            <a:chOff x="4411970" y="2233974"/>
            <a:chExt cx="763574" cy="189068"/>
          </a:xfrm>
        </p:grpSpPr>
        <p:sp>
          <p:nvSpPr>
            <p:cNvPr id="1605" name="Google Shape;16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46"/>
          <p:cNvGrpSpPr/>
          <p:nvPr/>
        </p:nvGrpSpPr>
        <p:grpSpPr>
          <a:xfrm>
            <a:off x="3100467" y="2338244"/>
            <a:ext cx="511602" cy="511602"/>
            <a:chOff x="5681300" y="2527788"/>
            <a:chExt cx="805800" cy="805800"/>
          </a:xfrm>
        </p:grpSpPr>
        <p:sp>
          <p:nvSpPr>
            <p:cNvPr id="1608" name="Google Shape;1608;p46"/>
            <p:cNvSpPr/>
            <p:nvPr/>
          </p:nvSpPr>
          <p:spPr>
            <a:xfrm>
              <a:off x="5681300" y="2527788"/>
              <a:ext cx="805800" cy="8058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6"/>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46"/>
          <p:cNvGrpSpPr/>
          <p:nvPr/>
        </p:nvGrpSpPr>
        <p:grpSpPr>
          <a:xfrm>
            <a:off x="3097662" y="3104827"/>
            <a:ext cx="513021" cy="512935"/>
            <a:chOff x="4049800" y="640400"/>
            <a:chExt cx="858900" cy="858900"/>
          </a:xfrm>
        </p:grpSpPr>
        <p:sp>
          <p:nvSpPr>
            <p:cNvPr id="1611" name="Google Shape;1611;p46"/>
            <p:cNvSpPr/>
            <p:nvPr/>
          </p:nvSpPr>
          <p:spPr>
            <a:xfrm>
              <a:off x="4049800" y="640400"/>
              <a:ext cx="858900" cy="858900"/>
            </a:xfrm>
            <a:prstGeom prst="donut">
              <a:avLst>
                <a:gd name="adj" fmla="val 25000"/>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4049800" y="640400"/>
              <a:ext cx="858900" cy="858900"/>
            </a:xfrm>
            <a:prstGeom prst="blockArc">
              <a:avLst>
                <a:gd name="adj1" fmla="val 7914150"/>
                <a:gd name="adj2" fmla="val 0"/>
                <a:gd name="adj3" fmla="val 25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6"/>
          <p:cNvGrpSpPr/>
          <p:nvPr/>
        </p:nvGrpSpPr>
        <p:grpSpPr>
          <a:xfrm>
            <a:off x="3014861" y="3756719"/>
            <a:ext cx="686489" cy="686585"/>
            <a:chOff x="5080188" y="927900"/>
            <a:chExt cx="961200" cy="961200"/>
          </a:xfrm>
        </p:grpSpPr>
        <p:sp>
          <p:nvSpPr>
            <p:cNvPr id="1614" name="Google Shape;1614;p46"/>
            <p:cNvSpPr/>
            <p:nvPr/>
          </p:nvSpPr>
          <p:spPr>
            <a:xfrm>
              <a:off x="5201900" y="1050116"/>
              <a:ext cx="716700" cy="716700"/>
            </a:xfrm>
            <a:prstGeom prst="donut">
              <a:avLst>
                <a:gd name="adj" fmla="val 4716"/>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6"/>
            <p:cNvSpPr/>
            <p:nvPr/>
          </p:nvSpPr>
          <p:spPr>
            <a:xfrm>
              <a:off x="5269594" y="1117818"/>
              <a:ext cx="581100" cy="581100"/>
            </a:xfrm>
            <a:prstGeom prst="donut">
              <a:avLst>
                <a:gd name="adj" fmla="val 5814"/>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6"/>
            <p:cNvSpPr/>
            <p:nvPr/>
          </p:nvSpPr>
          <p:spPr>
            <a:xfrm>
              <a:off x="5339279" y="1187526"/>
              <a:ext cx="441900" cy="441600"/>
            </a:xfrm>
            <a:prstGeom prst="donut">
              <a:avLst>
                <a:gd name="adj" fmla="val 7648"/>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6"/>
            <p:cNvSpPr/>
            <p:nvPr/>
          </p:nvSpPr>
          <p:spPr>
            <a:xfrm>
              <a:off x="5414892" y="1263155"/>
              <a:ext cx="290700" cy="290700"/>
            </a:xfrm>
            <a:prstGeom prst="donut">
              <a:avLst>
                <a:gd name="adj" fmla="val 10182"/>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6"/>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6"/>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6"/>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6"/>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46"/>
          <p:cNvGrpSpPr/>
          <p:nvPr/>
        </p:nvGrpSpPr>
        <p:grpSpPr>
          <a:xfrm>
            <a:off x="3798012" y="3849448"/>
            <a:ext cx="510373" cy="510937"/>
            <a:chOff x="7508249" y="1522825"/>
            <a:chExt cx="1326332" cy="1322987"/>
          </a:xfrm>
        </p:grpSpPr>
        <p:sp>
          <p:nvSpPr>
            <p:cNvPr id="1623" name="Google Shape;1623;p46"/>
            <p:cNvSpPr/>
            <p:nvPr/>
          </p:nvSpPr>
          <p:spPr>
            <a:xfrm>
              <a:off x="8036275" y="1522825"/>
              <a:ext cx="568251" cy="419545"/>
            </a:xfrm>
            <a:custGeom>
              <a:avLst/>
              <a:gdLst/>
              <a:ahLst/>
              <a:cxnLst/>
              <a:rect l="l" t="t" r="r" b="b"/>
              <a:pathLst>
                <a:path w="77683" h="57354" extrusionOk="0">
                  <a:moveTo>
                    <a:pt x="18272" y="0"/>
                  </a:moveTo>
                  <a:cubicBezTo>
                    <a:pt x="17902" y="0"/>
                    <a:pt x="17532" y="2"/>
                    <a:pt x="17161" y="7"/>
                  </a:cubicBezTo>
                  <a:cubicBezTo>
                    <a:pt x="11496" y="71"/>
                    <a:pt x="5756" y="673"/>
                    <a:pt x="1" y="1850"/>
                  </a:cubicBezTo>
                  <a:lnTo>
                    <a:pt x="9295" y="47323"/>
                  </a:lnTo>
                  <a:lnTo>
                    <a:pt x="9299" y="47323"/>
                  </a:lnTo>
                  <a:cubicBezTo>
                    <a:pt x="12272" y="46715"/>
                    <a:pt x="13499" y="46536"/>
                    <a:pt x="16407" y="46536"/>
                  </a:cubicBezTo>
                  <a:cubicBezTo>
                    <a:pt x="16418" y="46536"/>
                    <a:pt x="16429" y="46536"/>
                    <a:pt x="16440" y="46536"/>
                  </a:cubicBezTo>
                  <a:lnTo>
                    <a:pt x="18189" y="46511"/>
                  </a:lnTo>
                  <a:lnTo>
                    <a:pt x="18193" y="46511"/>
                  </a:lnTo>
                  <a:cubicBezTo>
                    <a:pt x="27852" y="46511"/>
                    <a:pt x="36781" y="49623"/>
                    <a:pt x="44036" y="54905"/>
                  </a:cubicBezTo>
                  <a:lnTo>
                    <a:pt x="44057" y="54878"/>
                  </a:lnTo>
                  <a:cubicBezTo>
                    <a:pt x="45130" y="55658"/>
                    <a:pt x="46165" y="56484"/>
                    <a:pt x="47159" y="57353"/>
                  </a:cubicBezTo>
                  <a:lnTo>
                    <a:pt x="77683" y="22389"/>
                  </a:lnTo>
                  <a:cubicBezTo>
                    <a:pt x="73099" y="18379"/>
                    <a:pt x="68099" y="14821"/>
                    <a:pt x="62744" y="11787"/>
                  </a:cubicBezTo>
                  <a:lnTo>
                    <a:pt x="62752" y="11772"/>
                  </a:lnTo>
                  <a:cubicBezTo>
                    <a:pt x="49514" y="4246"/>
                    <a:pt x="34283" y="0"/>
                    <a:pt x="1827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6"/>
            <p:cNvSpPr/>
            <p:nvPr/>
          </p:nvSpPr>
          <p:spPr>
            <a:xfrm>
              <a:off x="8358375" y="1649762"/>
              <a:ext cx="456039" cy="463215"/>
            </a:xfrm>
            <a:custGeom>
              <a:avLst/>
              <a:gdLst/>
              <a:ahLst/>
              <a:cxnLst/>
              <a:rect l="l" t="t" r="r" b="b"/>
              <a:pathLst>
                <a:path w="62343" h="63324" extrusionOk="0">
                  <a:moveTo>
                    <a:pt x="27281" y="1"/>
                  </a:moveTo>
                  <a:lnTo>
                    <a:pt x="0" y="37551"/>
                  </a:lnTo>
                  <a:cubicBezTo>
                    <a:pt x="7426" y="42952"/>
                    <a:pt x="13092" y="50620"/>
                    <a:pt x="15988" y="59535"/>
                  </a:cubicBezTo>
                  <a:lnTo>
                    <a:pt x="16033" y="59519"/>
                  </a:lnTo>
                  <a:cubicBezTo>
                    <a:pt x="16439" y="60766"/>
                    <a:pt x="16790" y="62034"/>
                    <a:pt x="17084" y="63324"/>
                  </a:cubicBezTo>
                  <a:lnTo>
                    <a:pt x="62342" y="52975"/>
                  </a:lnTo>
                  <a:cubicBezTo>
                    <a:pt x="58048" y="34190"/>
                    <a:pt x="47853" y="17453"/>
                    <a:pt x="33650" y="5035"/>
                  </a:cubicBezTo>
                  <a:lnTo>
                    <a:pt x="33624" y="5063"/>
                  </a:lnTo>
                  <a:cubicBezTo>
                    <a:pt x="31588" y="3283"/>
                    <a:pt x="29473" y="1593"/>
                    <a:pt x="2728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6"/>
            <p:cNvSpPr/>
            <p:nvPr/>
          </p:nvSpPr>
          <p:spPr>
            <a:xfrm>
              <a:off x="8465584" y="1980292"/>
              <a:ext cx="368998" cy="464042"/>
            </a:xfrm>
            <a:custGeom>
              <a:avLst/>
              <a:gdLst/>
              <a:ahLst/>
              <a:cxnLst/>
              <a:rect l="l" t="t" r="r" b="b"/>
              <a:pathLst>
                <a:path w="50444" h="63437" extrusionOk="0">
                  <a:moveTo>
                    <a:pt x="45483" y="0"/>
                  </a:moveTo>
                  <a:lnTo>
                    <a:pt x="1331" y="14347"/>
                  </a:lnTo>
                  <a:cubicBezTo>
                    <a:pt x="2720" y="18628"/>
                    <a:pt x="3473" y="23193"/>
                    <a:pt x="3473" y="27937"/>
                  </a:cubicBezTo>
                  <a:cubicBezTo>
                    <a:pt x="3473" y="32680"/>
                    <a:pt x="2721" y="37247"/>
                    <a:pt x="1331" y="41526"/>
                  </a:cubicBezTo>
                  <a:lnTo>
                    <a:pt x="1331" y="41531"/>
                  </a:lnTo>
                  <a:lnTo>
                    <a:pt x="1373" y="41544"/>
                  </a:lnTo>
                  <a:cubicBezTo>
                    <a:pt x="968" y="42791"/>
                    <a:pt x="509" y="44013"/>
                    <a:pt x="1" y="45206"/>
                  </a:cubicBezTo>
                  <a:lnTo>
                    <a:pt x="1" y="45210"/>
                  </a:lnTo>
                  <a:lnTo>
                    <a:pt x="42698" y="63436"/>
                  </a:lnTo>
                  <a:cubicBezTo>
                    <a:pt x="46328" y="54928"/>
                    <a:pt x="48703" y="45713"/>
                    <a:pt x="49573" y="36003"/>
                  </a:cubicBezTo>
                  <a:cubicBezTo>
                    <a:pt x="50444" y="26293"/>
                    <a:pt x="49743" y="16805"/>
                    <a:pt x="47685" y="7787"/>
                  </a:cubicBezTo>
                  <a:lnTo>
                    <a:pt x="47630" y="7800"/>
                  </a:lnTo>
                  <a:cubicBezTo>
                    <a:pt x="47029" y="5154"/>
                    <a:pt x="46310" y="2552"/>
                    <a:pt x="4548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6"/>
            <p:cNvSpPr/>
            <p:nvPr/>
          </p:nvSpPr>
          <p:spPr>
            <a:xfrm>
              <a:off x="8334786" y="2284073"/>
              <a:ext cx="463522" cy="468043"/>
            </a:xfrm>
            <a:custGeom>
              <a:avLst/>
              <a:gdLst/>
              <a:ahLst/>
              <a:cxnLst/>
              <a:rect l="l" t="t" r="r" b="b"/>
              <a:pathLst>
                <a:path w="63366" h="63984" extrusionOk="0">
                  <a:moveTo>
                    <a:pt x="19213" y="1"/>
                  </a:moveTo>
                  <a:cubicBezTo>
                    <a:pt x="16318" y="8917"/>
                    <a:pt x="10652" y="16583"/>
                    <a:pt x="3228" y="21984"/>
                  </a:cubicBezTo>
                  <a:lnTo>
                    <a:pt x="3243" y="22007"/>
                  </a:lnTo>
                  <a:cubicBezTo>
                    <a:pt x="2194" y="22766"/>
                    <a:pt x="1113" y="23483"/>
                    <a:pt x="0" y="24149"/>
                  </a:cubicBezTo>
                  <a:lnTo>
                    <a:pt x="23817" y="63984"/>
                  </a:lnTo>
                  <a:cubicBezTo>
                    <a:pt x="40003" y="54290"/>
                    <a:pt x="53013" y="39632"/>
                    <a:pt x="60578" y="21909"/>
                  </a:cubicBezTo>
                  <a:lnTo>
                    <a:pt x="60578" y="21907"/>
                  </a:lnTo>
                  <a:lnTo>
                    <a:pt x="60533" y="21888"/>
                  </a:lnTo>
                  <a:cubicBezTo>
                    <a:pt x="61585" y="19427"/>
                    <a:pt x="62530" y="16912"/>
                    <a:pt x="63363" y="14345"/>
                  </a:cubicBezTo>
                  <a:lnTo>
                    <a:pt x="63363" y="14344"/>
                  </a:lnTo>
                  <a:lnTo>
                    <a:pt x="63365" y="14344"/>
                  </a:lnTo>
                  <a:lnTo>
                    <a:pt x="19213"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6"/>
            <p:cNvSpPr/>
            <p:nvPr/>
          </p:nvSpPr>
          <p:spPr>
            <a:xfrm>
              <a:off x="8110685" y="2444876"/>
              <a:ext cx="447276" cy="400935"/>
            </a:xfrm>
            <a:custGeom>
              <a:avLst/>
              <a:gdLst/>
              <a:ahLst/>
              <a:cxnLst/>
              <a:rect l="l" t="t" r="r" b="b"/>
              <a:pathLst>
                <a:path w="61145" h="54810" extrusionOk="0">
                  <a:moveTo>
                    <a:pt x="33866" y="0"/>
                  </a:moveTo>
                  <a:cubicBezTo>
                    <a:pt x="26611" y="5284"/>
                    <a:pt x="17677" y="8398"/>
                    <a:pt x="8020" y="8398"/>
                  </a:cubicBezTo>
                  <a:lnTo>
                    <a:pt x="8016" y="8398"/>
                  </a:lnTo>
                  <a:lnTo>
                    <a:pt x="8016" y="8399"/>
                  </a:lnTo>
                  <a:cubicBezTo>
                    <a:pt x="6736" y="8396"/>
                    <a:pt x="5444" y="8338"/>
                    <a:pt x="4145" y="8221"/>
                  </a:cubicBezTo>
                  <a:lnTo>
                    <a:pt x="4142" y="8221"/>
                  </a:lnTo>
                  <a:lnTo>
                    <a:pt x="1" y="54444"/>
                  </a:lnTo>
                  <a:lnTo>
                    <a:pt x="3" y="54444"/>
                  </a:lnTo>
                  <a:cubicBezTo>
                    <a:pt x="2745" y="54689"/>
                    <a:pt x="5470" y="54810"/>
                    <a:pt x="8171" y="54810"/>
                  </a:cubicBezTo>
                  <a:cubicBezTo>
                    <a:pt x="24948" y="54810"/>
                    <a:pt x="40828" y="50164"/>
                    <a:pt x="54456" y="42000"/>
                  </a:cubicBezTo>
                  <a:lnTo>
                    <a:pt x="54445" y="41982"/>
                  </a:lnTo>
                  <a:cubicBezTo>
                    <a:pt x="56748" y="40604"/>
                    <a:pt x="58982" y="39124"/>
                    <a:pt x="61144" y="37550"/>
                  </a:cubicBezTo>
                  <a:lnTo>
                    <a:pt x="3386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6"/>
            <p:cNvSpPr/>
            <p:nvPr/>
          </p:nvSpPr>
          <p:spPr>
            <a:xfrm>
              <a:off x="7734911" y="2426963"/>
              <a:ext cx="434445" cy="418813"/>
            </a:xfrm>
            <a:custGeom>
              <a:avLst/>
              <a:gdLst/>
              <a:ahLst/>
              <a:cxnLst/>
              <a:rect l="l" t="t" r="r" b="b"/>
              <a:pathLst>
                <a:path w="59391" h="57254" extrusionOk="0">
                  <a:moveTo>
                    <a:pt x="30519" y="1"/>
                  </a:moveTo>
                  <a:lnTo>
                    <a:pt x="1" y="34961"/>
                  </a:lnTo>
                  <a:cubicBezTo>
                    <a:pt x="2014" y="36723"/>
                    <a:pt x="4109" y="38397"/>
                    <a:pt x="6278" y="39979"/>
                  </a:cubicBezTo>
                  <a:lnTo>
                    <a:pt x="6266" y="39995"/>
                  </a:lnTo>
                  <a:cubicBezTo>
                    <a:pt x="21176" y="50851"/>
                    <a:pt x="39536" y="57253"/>
                    <a:pt x="59390" y="57253"/>
                  </a:cubicBezTo>
                  <a:lnTo>
                    <a:pt x="59390" y="10847"/>
                  </a:lnTo>
                  <a:cubicBezTo>
                    <a:pt x="58084" y="10847"/>
                    <a:pt x="56791" y="10791"/>
                    <a:pt x="55514" y="10678"/>
                  </a:cubicBezTo>
                  <a:lnTo>
                    <a:pt x="55514" y="10671"/>
                  </a:lnTo>
                  <a:cubicBezTo>
                    <a:pt x="45890" y="9810"/>
                    <a:pt x="37274" y="5908"/>
                    <a:pt x="3051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6"/>
            <p:cNvSpPr/>
            <p:nvPr/>
          </p:nvSpPr>
          <p:spPr>
            <a:xfrm>
              <a:off x="7525051" y="2256329"/>
              <a:ext cx="455242" cy="463215"/>
            </a:xfrm>
            <a:custGeom>
              <a:avLst/>
              <a:gdLst/>
              <a:ahLst/>
              <a:cxnLst/>
              <a:rect l="l" t="t" r="r" b="b"/>
              <a:pathLst>
                <a:path w="62234" h="63324" extrusionOk="0">
                  <a:moveTo>
                    <a:pt x="45259" y="0"/>
                  </a:moveTo>
                  <a:lnTo>
                    <a:pt x="0" y="10349"/>
                  </a:lnTo>
                  <a:cubicBezTo>
                    <a:pt x="602" y="12981"/>
                    <a:pt x="1320" y="15573"/>
                    <a:pt x="2148" y="18119"/>
                  </a:cubicBezTo>
                  <a:lnTo>
                    <a:pt x="2101" y="18136"/>
                  </a:lnTo>
                  <a:cubicBezTo>
                    <a:pt x="8054" y="36464"/>
                    <a:pt x="19701" y="52224"/>
                    <a:pt x="34955" y="63323"/>
                  </a:cubicBezTo>
                  <a:lnTo>
                    <a:pt x="62234" y="25777"/>
                  </a:lnTo>
                  <a:cubicBezTo>
                    <a:pt x="61184" y="25014"/>
                    <a:pt x="60169" y="24203"/>
                    <a:pt x="59191" y="23352"/>
                  </a:cubicBezTo>
                  <a:lnTo>
                    <a:pt x="59211" y="23327"/>
                  </a:lnTo>
                  <a:cubicBezTo>
                    <a:pt x="52302" y="17286"/>
                    <a:pt x="47344" y="9145"/>
                    <a:pt x="4525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6"/>
            <p:cNvSpPr/>
            <p:nvPr/>
          </p:nvSpPr>
          <p:spPr>
            <a:xfrm>
              <a:off x="7508249" y="1924972"/>
              <a:ext cx="365633" cy="464042"/>
            </a:xfrm>
            <a:custGeom>
              <a:avLst/>
              <a:gdLst/>
              <a:ahLst/>
              <a:cxnLst/>
              <a:rect l="l" t="t" r="r" b="b"/>
              <a:pathLst>
                <a:path w="49984" h="63437" extrusionOk="0">
                  <a:moveTo>
                    <a:pt x="7285" y="1"/>
                  </a:moveTo>
                  <a:cubicBezTo>
                    <a:pt x="6231" y="2469"/>
                    <a:pt x="5284" y="4998"/>
                    <a:pt x="4449" y="7580"/>
                  </a:cubicBezTo>
                  <a:lnTo>
                    <a:pt x="4399" y="7563"/>
                  </a:lnTo>
                  <a:cubicBezTo>
                    <a:pt x="1543" y="16362"/>
                    <a:pt x="0" y="25750"/>
                    <a:pt x="0" y="35500"/>
                  </a:cubicBezTo>
                  <a:cubicBezTo>
                    <a:pt x="0" y="45248"/>
                    <a:pt x="1544" y="54639"/>
                    <a:pt x="4399" y="63437"/>
                  </a:cubicBezTo>
                  <a:lnTo>
                    <a:pt x="48589" y="49094"/>
                  </a:lnTo>
                  <a:cubicBezTo>
                    <a:pt x="48188" y="47857"/>
                    <a:pt x="47557" y="45303"/>
                    <a:pt x="47557" y="45303"/>
                  </a:cubicBezTo>
                  <a:cubicBezTo>
                    <a:pt x="46556" y="40915"/>
                    <a:pt x="46213" y="36301"/>
                    <a:pt x="46638" y="31576"/>
                  </a:cubicBezTo>
                  <a:cubicBezTo>
                    <a:pt x="47061" y="26851"/>
                    <a:pt x="48217" y="22370"/>
                    <a:pt x="49984" y="18231"/>
                  </a:cubicBezTo>
                  <a:lnTo>
                    <a:pt x="728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6"/>
            <p:cNvSpPr/>
            <p:nvPr/>
          </p:nvSpPr>
          <p:spPr>
            <a:xfrm>
              <a:off x="7540418" y="1617212"/>
              <a:ext cx="464261" cy="468058"/>
            </a:xfrm>
            <a:custGeom>
              <a:avLst/>
              <a:gdLst/>
              <a:ahLst/>
              <a:cxnLst/>
              <a:rect l="l" t="t" r="r" b="b"/>
              <a:pathLst>
                <a:path w="63467" h="63986" extrusionOk="0">
                  <a:moveTo>
                    <a:pt x="39644" y="0"/>
                  </a:moveTo>
                  <a:cubicBezTo>
                    <a:pt x="37320" y="1393"/>
                    <a:pt x="35061" y="2888"/>
                    <a:pt x="32875" y="4480"/>
                  </a:cubicBezTo>
                  <a:lnTo>
                    <a:pt x="32854" y="4452"/>
                  </a:lnTo>
                  <a:cubicBezTo>
                    <a:pt x="17600" y="15554"/>
                    <a:pt x="5953" y="31315"/>
                    <a:pt x="1" y="49638"/>
                  </a:cubicBezTo>
                  <a:lnTo>
                    <a:pt x="44153" y="63985"/>
                  </a:lnTo>
                  <a:cubicBezTo>
                    <a:pt x="44561" y="62727"/>
                    <a:pt x="45025" y="61492"/>
                    <a:pt x="45542" y="60287"/>
                  </a:cubicBezTo>
                  <a:lnTo>
                    <a:pt x="45586" y="60306"/>
                  </a:lnTo>
                  <a:cubicBezTo>
                    <a:pt x="49265" y="51684"/>
                    <a:pt x="55592" y="44553"/>
                    <a:pt x="63466" y="39836"/>
                  </a:cubicBezTo>
                  <a:lnTo>
                    <a:pt x="3964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6"/>
            <p:cNvSpPr/>
            <p:nvPr/>
          </p:nvSpPr>
          <p:spPr>
            <a:xfrm>
              <a:off x="7780728" y="1524076"/>
              <a:ext cx="374828" cy="400379"/>
            </a:xfrm>
            <a:custGeom>
              <a:avLst/>
              <a:gdLst/>
              <a:ahLst/>
              <a:cxnLst/>
              <a:rect l="l" t="t" r="r" b="b"/>
              <a:pathLst>
                <a:path w="51241" h="54734" extrusionOk="0">
                  <a:moveTo>
                    <a:pt x="49286" y="0"/>
                  </a:moveTo>
                  <a:cubicBezTo>
                    <a:pt x="45747" y="149"/>
                    <a:pt x="42254" y="504"/>
                    <a:pt x="38820" y="1053"/>
                  </a:cubicBezTo>
                  <a:cubicBezTo>
                    <a:pt x="24474" y="3334"/>
                    <a:pt x="11256" y="8993"/>
                    <a:pt x="0" y="17185"/>
                  </a:cubicBezTo>
                  <a:lnTo>
                    <a:pt x="27281" y="54734"/>
                  </a:lnTo>
                  <a:cubicBezTo>
                    <a:pt x="27368" y="54663"/>
                    <a:pt x="27661" y="54495"/>
                    <a:pt x="28118" y="54252"/>
                  </a:cubicBezTo>
                  <a:cubicBezTo>
                    <a:pt x="33472" y="50543"/>
                    <a:pt x="39690" y="47993"/>
                    <a:pt x="46407" y="46962"/>
                  </a:cubicBezTo>
                  <a:cubicBezTo>
                    <a:pt x="47232" y="46770"/>
                    <a:pt x="47997" y="46633"/>
                    <a:pt x="48677" y="46563"/>
                  </a:cubicBezTo>
                  <a:lnTo>
                    <a:pt x="51241" y="46382"/>
                  </a:lnTo>
                  <a:lnTo>
                    <a:pt x="49286"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46"/>
          <p:cNvGrpSpPr/>
          <p:nvPr/>
        </p:nvGrpSpPr>
        <p:grpSpPr>
          <a:xfrm>
            <a:off x="4489605" y="3850853"/>
            <a:ext cx="492652" cy="503348"/>
            <a:chOff x="6039282" y="1042577"/>
            <a:chExt cx="734315" cy="731929"/>
          </a:xfrm>
        </p:grpSpPr>
        <p:sp>
          <p:nvSpPr>
            <p:cNvPr id="1634" name="Google Shape;1634;p46"/>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6"/>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6"/>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6"/>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6"/>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6"/>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6"/>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6"/>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6"/>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6"/>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6"/>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6"/>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6"/>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6"/>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6"/>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6"/>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6"/>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6"/>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6"/>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6"/>
          <p:cNvGrpSpPr/>
          <p:nvPr/>
        </p:nvGrpSpPr>
        <p:grpSpPr>
          <a:xfrm>
            <a:off x="5130019" y="2346894"/>
            <a:ext cx="483304" cy="504902"/>
            <a:chOff x="1825800" y="1651625"/>
            <a:chExt cx="568125" cy="591775"/>
          </a:xfrm>
        </p:grpSpPr>
        <p:sp>
          <p:nvSpPr>
            <p:cNvPr id="1656" name="Google Shape;1656;p4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46"/>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7165978" y="2775822"/>
            <a:ext cx="118200" cy="118200"/>
          </a:xfrm>
          <a:prstGeom prst="curvedRightArrow">
            <a:avLst>
              <a:gd name="adj1" fmla="val 25000"/>
              <a:gd name="adj2" fmla="val 50000"/>
              <a:gd name="adj3" fmla="val 25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flipH="1">
            <a:off x="7473344" y="2775822"/>
            <a:ext cx="118200" cy="118200"/>
          </a:xfrm>
          <a:prstGeom prst="curvedRightArrow">
            <a:avLst>
              <a:gd name="adj1" fmla="val 25000"/>
              <a:gd name="adj2" fmla="val 50000"/>
              <a:gd name="adj3" fmla="val 25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txBox="1">
            <a:spLocks noGrp="1"/>
          </p:cNvSpPr>
          <p:nvPr>
            <p:ph type="title" idx="4294967295"/>
          </p:nvPr>
        </p:nvSpPr>
        <p:spPr>
          <a:xfrm>
            <a:off x="1068100" y="749106"/>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grpSp>
        <p:nvGrpSpPr>
          <p:cNvPr id="1671" name="Google Shape;1671;p47"/>
          <p:cNvGrpSpPr/>
          <p:nvPr/>
        </p:nvGrpSpPr>
        <p:grpSpPr>
          <a:xfrm>
            <a:off x="745571" y="1168666"/>
            <a:ext cx="2492868" cy="1379876"/>
            <a:chOff x="2654821" y="2311071"/>
            <a:chExt cx="2279715" cy="1262120"/>
          </a:xfrm>
        </p:grpSpPr>
        <p:grpSp>
          <p:nvGrpSpPr>
            <p:cNvPr id="1672" name="Google Shape;1672;p47"/>
            <p:cNvGrpSpPr/>
            <p:nvPr/>
          </p:nvGrpSpPr>
          <p:grpSpPr>
            <a:xfrm>
              <a:off x="4034269" y="2840745"/>
              <a:ext cx="40212" cy="36437"/>
              <a:chOff x="4293400" y="2574725"/>
              <a:chExt cx="84425" cy="80100"/>
            </a:xfrm>
          </p:grpSpPr>
          <p:sp>
            <p:nvSpPr>
              <p:cNvPr id="1673" name="Google Shape;1673;p47"/>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1674" name="Google Shape;1674;p47"/>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47"/>
            <p:cNvGrpSpPr/>
            <p:nvPr/>
          </p:nvGrpSpPr>
          <p:grpSpPr>
            <a:xfrm>
              <a:off x="3894606" y="2334874"/>
              <a:ext cx="913198" cy="518984"/>
              <a:chOff x="4000175" y="1462675"/>
              <a:chExt cx="1917275" cy="1140875"/>
            </a:xfrm>
          </p:grpSpPr>
          <p:sp>
            <p:nvSpPr>
              <p:cNvPr id="1676" name="Google Shape;1676;p47"/>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1677" name="Google Shape;1677;p47"/>
              <p:cNvGrpSpPr/>
              <p:nvPr/>
            </p:nvGrpSpPr>
            <p:grpSpPr>
              <a:xfrm>
                <a:off x="4000175" y="1462675"/>
                <a:ext cx="1917275" cy="1140875"/>
                <a:chOff x="4000175" y="1462675"/>
                <a:chExt cx="1917275" cy="1140875"/>
              </a:xfrm>
            </p:grpSpPr>
            <p:sp>
              <p:nvSpPr>
                <p:cNvPr id="1678" name="Google Shape;1678;p47"/>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1679" name="Google Shape;1679;p47"/>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7"/>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683" name="Google Shape;1683;p47"/>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4" name="Google Shape;1684;p47"/>
            <p:cNvGrpSpPr/>
            <p:nvPr/>
          </p:nvGrpSpPr>
          <p:grpSpPr>
            <a:xfrm>
              <a:off x="3875768" y="2846704"/>
              <a:ext cx="44796" cy="47366"/>
              <a:chOff x="3960625" y="2587825"/>
              <a:chExt cx="94050" cy="104125"/>
            </a:xfrm>
          </p:grpSpPr>
          <p:sp>
            <p:nvSpPr>
              <p:cNvPr id="1685" name="Google Shape;1685;p47"/>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1686" name="Google Shape;1686;p47"/>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47"/>
            <p:cNvGrpSpPr/>
            <p:nvPr/>
          </p:nvGrpSpPr>
          <p:grpSpPr>
            <a:xfrm>
              <a:off x="3782759" y="2807162"/>
              <a:ext cx="82686" cy="85487"/>
              <a:chOff x="3765350" y="2500900"/>
              <a:chExt cx="173600" cy="187925"/>
            </a:xfrm>
          </p:grpSpPr>
          <p:sp>
            <p:nvSpPr>
              <p:cNvPr id="1688" name="Google Shape;1688;p47"/>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1689" name="Google Shape;1689;p47"/>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7"/>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7"/>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7"/>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47"/>
            <p:cNvGrpSpPr/>
            <p:nvPr/>
          </p:nvGrpSpPr>
          <p:grpSpPr>
            <a:xfrm>
              <a:off x="3775674" y="2798496"/>
              <a:ext cx="40545" cy="23564"/>
              <a:chOff x="3750475" y="2481850"/>
              <a:chExt cx="85125" cy="51800"/>
            </a:xfrm>
          </p:grpSpPr>
          <p:sp>
            <p:nvSpPr>
              <p:cNvPr id="1695" name="Google Shape;1695;p47"/>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7"/>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1697" name="Google Shape;1697;p47"/>
            <p:cNvGrpSpPr/>
            <p:nvPr/>
          </p:nvGrpSpPr>
          <p:grpSpPr>
            <a:xfrm>
              <a:off x="3716946" y="2776024"/>
              <a:ext cx="81971" cy="76912"/>
              <a:chOff x="3627175" y="2432450"/>
              <a:chExt cx="172100" cy="169075"/>
            </a:xfrm>
          </p:grpSpPr>
          <p:sp>
            <p:nvSpPr>
              <p:cNvPr id="1698" name="Google Shape;1698;p47"/>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7"/>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1700" name="Google Shape;1700;p47"/>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1701" name="Google Shape;1701;p47"/>
            <p:cNvGrpSpPr/>
            <p:nvPr/>
          </p:nvGrpSpPr>
          <p:grpSpPr>
            <a:xfrm>
              <a:off x="3685682" y="2845624"/>
              <a:ext cx="29311" cy="45055"/>
              <a:chOff x="3561536" y="2585450"/>
              <a:chExt cx="61539" cy="99045"/>
            </a:xfrm>
          </p:grpSpPr>
          <p:sp>
            <p:nvSpPr>
              <p:cNvPr id="1702" name="Google Shape;1702;p47"/>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7"/>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1704" name="Google Shape;1704;p47"/>
            <p:cNvGrpSpPr/>
            <p:nvPr/>
          </p:nvGrpSpPr>
          <p:grpSpPr>
            <a:xfrm>
              <a:off x="3849905" y="2572252"/>
              <a:ext cx="74339" cy="119559"/>
              <a:chOff x="3906325" y="1984500"/>
              <a:chExt cx="156075" cy="262825"/>
            </a:xfrm>
          </p:grpSpPr>
          <p:sp>
            <p:nvSpPr>
              <p:cNvPr id="1705" name="Google Shape;1705;p47"/>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1706" name="Google Shape;1706;p47"/>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47"/>
            <p:cNvGrpSpPr/>
            <p:nvPr/>
          </p:nvGrpSpPr>
          <p:grpSpPr>
            <a:xfrm>
              <a:off x="2654821" y="2414345"/>
              <a:ext cx="667570" cy="558731"/>
              <a:chOff x="1397225" y="1637375"/>
              <a:chExt cx="1401575" cy="1228250"/>
            </a:xfrm>
          </p:grpSpPr>
          <p:sp>
            <p:nvSpPr>
              <p:cNvPr id="1708" name="Google Shape;1708;p47"/>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1709" name="Google Shape;1709;p47"/>
              <p:cNvGrpSpPr/>
              <p:nvPr/>
            </p:nvGrpSpPr>
            <p:grpSpPr>
              <a:xfrm>
                <a:off x="1397225" y="1637375"/>
                <a:ext cx="1398775" cy="1228250"/>
                <a:chOff x="1397225" y="1637375"/>
                <a:chExt cx="1398775" cy="1228250"/>
              </a:xfrm>
            </p:grpSpPr>
            <p:sp>
              <p:nvSpPr>
                <p:cNvPr id="1710" name="Google Shape;1710;p47"/>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7"/>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2" name="Google Shape;1712;p47"/>
            <p:cNvGrpSpPr/>
            <p:nvPr/>
          </p:nvGrpSpPr>
          <p:grpSpPr>
            <a:xfrm>
              <a:off x="3230417" y="3103734"/>
              <a:ext cx="282982" cy="280332"/>
              <a:chOff x="2605700" y="3152850"/>
              <a:chExt cx="594125" cy="616250"/>
            </a:xfrm>
          </p:grpSpPr>
          <p:sp>
            <p:nvSpPr>
              <p:cNvPr id="1713" name="Google Shape;1713;p47"/>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1714" name="Google Shape;1714;p47"/>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715" name="Google Shape;1715;p47"/>
            <p:cNvGrpSpPr/>
            <p:nvPr/>
          </p:nvGrpSpPr>
          <p:grpSpPr>
            <a:xfrm>
              <a:off x="3265985" y="3226989"/>
              <a:ext cx="87151" cy="346202"/>
              <a:chOff x="2680375" y="3423800"/>
              <a:chExt cx="182975" cy="761050"/>
            </a:xfrm>
          </p:grpSpPr>
          <p:sp>
            <p:nvSpPr>
              <p:cNvPr id="1716" name="Google Shape;1716;p47"/>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1717" name="Google Shape;1717;p47"/>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7"/>
            <p:cNvGrpSpPr/>
            <p:nvPr/>
          </p:nvGrpSpPr>
          <p:grpSpPr>
            <a:xfrm>
              <a:off x="3855466" y="3289811"/>
              <a:ext cx="112514" cy="94210"/>
              <a:chOff x="3918000" y="3561900"/>
              <a:chExt cx="236225" cy="207100"/>
            </a:xfrm>
          </p:grpSpPr>
          <p:sp>
            <p:nvSpPr>
              <p:cNvPr id="1719" name="Google Shape;1719;p47"/>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1720" name="Google Shape;1720;p47"/>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1" name="Google Shape;1721;p47"/>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7"/>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7"/>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1724" name="Google Shape;1724;p47"/>
            <p:cNvGrpSpPr/>
            <p:nvPr/>
          </p:nvGrpSpPr>
          <p:grpSpPr>
            <a:xfrm>
              <a:off x="2905224" y="2311071"/>
              <a:ext cx="596721" cy="528992"/>
              <a:chOff x="1922950" y="1410350"/>
              <a:chExt cx="1252825" cy="1162875"/>
            </a:xfrm>
          </p:grpSpPr>
          <p:sp>
            <p:nvSpPr>
              <p:cNvPr id="1725" name="Google Shape;1725;p47"/>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7"/>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7"/>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7"/>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7"/>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7"/>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7"/>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7"/>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7"/>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7"/>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7"/>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7"/>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7"/>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7"/>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7"/>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7"/>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1741" name="Google Shape;1741;p47"/>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7"/>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7"/>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7"/>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7"/>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7"/>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7"/>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7"/>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7"/>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7"/>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7"/>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7"/>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7"/>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7"/>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7"/>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7"/>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7"/>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7"/>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7"/>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7"/>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61" name="Google Shape;1761;p47"/>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62" name="Google Shape;1762;p47"/>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3" name="Google Shape;1763;p47"/>
            <p:cNvGrpSpPr/>
            <p:nvPr/>
          </p:nvGrpSpPr>
          <p:grpSpPr>
            <a:xfrm>
              <a:off x="3280929" y="3294542"/>
              <a:ext cx="109894" cy="272224"/>
              <a:chOff x="2711750" y="3572300"/>
              <a:chExt cx="230725" cy="598425"/>
            </a:xfrm>
          </p:grpSpPr>
          <p:sp>
            <p:nvSpPr>
              <p:cNvPr id="1764" name="Google Shape;1764;p47"/>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7"/>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6" name="Google Shape;1766;p47"/>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7" name="Google Shape;1767;p47"/>
            <p:cNvGrpSpPr/>
            <p:nvPr/>
          </p:nvGrpSpPr>
          <p:grpSpPr>
            <a:xfrm>
              <a:off x="3790439" y="2408636"/>
              <a:ext cx="73017" cy="75684"/>
              <a:chOff x="3781475" y="1624825"/>
              <a:chExt cx="153300" cy="166375"/>
            </a:xfrm>
          </p:grpSpPr>
          <p:sp>
            <p:nvSpPr>
              <p:cNvPr id="1768" name="Google Shape;1768;p47"/>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7"/>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7"/>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7"/>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47"/>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7"/>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7"/>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7"/>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7"/>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7"/>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9" name="Google Shape;1779;p47"/>
            <p:cNvGrpSpPr/>
            <p:nvPr/>
          </p:nvGrpSpPr>
          <p:grpSpPr>
            <a:xfrm>
              <a:off x="4403342" y="3107749"/>
              <a:ext cx="316680" cy="101374"/>
              <a:chOff x="5068275" y="3161675"/>
              <a:chExt cx="664875" cy="222850"/>
            </a:xfrm>
          </p:grpSpPr>
          <p:sp>
            <p:nvSpPr>
              <p:cNvPr id="1780" name="Google Shape;1780;p47"/>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47"/>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47"/>
            <p:cNvGrpSpPr/>
            <p:nvPr/>
          </p:nvGrpSpPr>
          <p:grpSpPr>
            <a:xfrm>
              <a:off x="3697513" y="2707266"/>
              <a:ext cx="59549" cy="79733"/>
              <a:chOff x="3586375" y="2281300"/>
              <a:chExt cx="125025" cy="175275"/>
            </a:xfrm>
          </p:grpSpPr>
          <p:sp>
            <p:nvSpPr>
              <p:cNvPr id="1814" name="Google Shape;1814;p47"/>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6" name="Google Shape;1816;p47"/>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47"/>
            <p:cNvGrpSpPr/>
            <p:nvPr/>
          </p:nvGrpSpPr>
          <p:grpSpPr>
            <a:xfrm>
              <a:off x="4513224" y="3221724"/>
              <a:ext cx="274563" cy="280321"/>
              <a:chOff x="5298975" y="3412225"/>
              <a:chExt cx="576450" cy="616225"/>
            </a:xfrm>
          </p:grpSpPr>
          <p:sp>
            <p:nvSpPr>
              <p:cNvPr id="1818" name="Google Shape;1818;p47"/>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819" name="Google Shape;1819;p47"/>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47"/>
            <p:cNvGrpSpPr/>
            <p:nvPr/>
          </p:nvGrpSpPr>
          <p:grpSpPr>
            <a:xfrm>
              <a:off x="4824403" y="3421846"/>
              <a:ext cx="110132" cy="130647"/>
              <a:chOff x="5952300" y="3852150"/>
              <a:chExt cx="231225" cy="287200"/>
            </a:xfrm>
          </p:grpSpPr>
          <p:sp>
            <p:nvSpPr>
              <p:cNvPr id="1821" name="Google Shape;1821;p47"/>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3" name="Google Shape;1823;p47"/>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47"/>
            <p:cNvGrpSpPr/>
            <p:nvPr/>
          </p:nvGrpSpPr>
          <p:grpSpPr>
            <a:xfrm>
              <a:off x="4295710" y="3079670"/>
              <a:ext cx="14968" cy="27135"/>
              <a:chOff x="4842300" y="3099950"/>
              <a:chExt cx="31425" cy="59650"/>
            </a:xfrm>
          </p:grpSpPr>
          <p:sp>
            <p:nvSpPr>
              <p:cNvPr id="1832" name="Google Shape;1832;p47"/>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47"/>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4" name="Google Shape;1844;p47"/>
            <p:cNvGrpSpPr/>
            <p:nvPr/>
          </p:nvGrpSpPr>
          <p:grpSpPr>
            <a:xfrm>
              <a:off x="3831056" y="2816010"/>
              <a:ext cx="37378" cy="27612"/>
              <a:chOff x="3866750" y="2520350"/>
              <a:chExt cx="78475" cy="60700"/>
            </a:xfrm>
          </p:grpSpPr>
          <p:sp>
            <p:nvSpPr>
              <p:cNvPr id="1845" name="Google Shape;1845;p47"/>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9" name="Google Shape;1849;p47"/>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7"/>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7"/>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66" name="Google Shape;1866;p47"/>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78" name="Google Shape;1878;p47"/>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47"/>
            <p:cNvGrpSpPr/>
            <p:nvPr/>
          </p:nvGrpSpPr>
          <p:grpSpPr>
            <a:xfrm>
              <a:off x="3632736" y="3051591"/>
              <a:ext cx="63288" cy="45217"/>
              <a:chOff x="3450375" y="3038225"/>
              <a:chExt cx="132875" cy="99400"/>
            </a:xfrm>
          </p:grpSpPr>
          <p:sp>
            <p:nvSpPr>
              <p:cNvPr id="1892" name="Google Shape;1892;p47"/>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47"/>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903" name="Google Shape;1903;p47"/>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913" name="Google Shape;1913;p47"/>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919" name="Google Shape;1919;p47"/>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47"/>
          <p:cNvGrpSpPr/>
          <p:nvPr/>
        </p:nvGrpSpPr>
        <p:grpSpPr>
          <a:xfrm>
            <a:off x="3508906" y="1213377"/>
            <a:ext cx="2078182" cy="1366558"/>
            <a:chOff x="235800" y="830650"/>
            <a:chExt cx="6978450" cy="4588844"/>
          </a:xfrm>
        </p:grpSpPr>
        <p:sp>
          <p:nvSpPr>
            <p:cNvPr id="1930" name="Google Shape;1930;p47"/>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47"/>
          <p:cNvGrpSpPr/>
          <p:nvPr/>
        </p:nvGrpSpPr>
        <p:grpSpPr>
          <a:xfrm>
            <a:off x="742628" y="3064442"/>
            <a:ext cx="2622876" cy="1333540"/>
            <a:chOff x="238125" y="1038125"/>
            <a:chExt cx="7146800" cy="3633625"/>
          </a:xfrm>
        </p:grpSpPr>
        <p:sp>
          <p:nvSpPr>
            <p:cNvPr id="1937" name="Google Shape;1937;p47"/>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7"/>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7"/>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7"/>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7"/>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7"/>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7"/>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7"/>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7"/>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7"/>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7"/>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7"/>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7"/>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7"/>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7"/>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7"/>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7"/>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7"/>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7"/>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7"/>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7"/>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7"/>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7"/>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7"/>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7"/>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7"/>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7"/>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7"/>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7"/>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7"/>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7"/>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7"/>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7"/>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7"/>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7"/>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7"/>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7"/>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7"/>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7"/>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7"/>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7"/>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7"/>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7"/>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7"/>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7"/>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7"/>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7"/>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7"/>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7"/>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7"/>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7"/>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7"/>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7"/>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7"/>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7"/>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7"/>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7"/>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7"/>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7"/>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7"/>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7"/>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7"/>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7"/>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7"/>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7"/>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7"/>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7"/>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7"/>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7"/>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7"/>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7"/>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7"/>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7"/>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7"/>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7"/>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7"/>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7"/>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7"/>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7"/>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7"/>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7"/>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7"/>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7"/>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7"/>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7"/>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7"/>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7"/>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7"/>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7"/>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7"/>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7"/>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7"/>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7"/>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7"/>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7"/>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7"/>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7"/>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7"/>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7"/>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7"/>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7"/>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7"/>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7"/>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7"/>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7"/>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7"/>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7"/>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7"/>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7"/>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7"/>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7"/>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7"/>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7"/>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7"/>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7"/>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7"/>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7"/>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7"/>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7"/>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7"/>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7"/>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7"/>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7"/>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7"/>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7"/>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7"/>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7"/>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7"/>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7"/>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7"/>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7"/>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7"/>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7"/>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7"/>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7"/>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7"/>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7"/>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7"/>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7"/>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7"/>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7"/>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7"/>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7"/>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7"/>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7"/>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7"/>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7"/>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7"/>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7"/>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7"/>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7"/>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7"/>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7"/>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7"/>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7"/>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7"/>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7"/>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7"/>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7"/>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7"/>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7"/>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7"/>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7"/>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7"/>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7"/>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7"/>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7"/>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7"/>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7"/>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7"/>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7"/>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7"/>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7"/>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7"/>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7"/>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7"/>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7"/>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7"/>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7"/>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7"/>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7"/>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7"/>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7"/>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7"/>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7"/>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7"/>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7"/>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7"/>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7"/>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7"/>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7"/>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7"/>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7"/>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7"/>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7"/>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7"/>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7"/>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7"/>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7"/>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7"/>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7"/>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7"/>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7"/>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7"/>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7"/>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7"/>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7"/>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7"/>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7"/>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7"/>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7"/>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7"/>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7"/>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7"/>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7"/>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7"/>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7"/>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7"/>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7"/>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7"/>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7"/>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7"/>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7"/>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7"/>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7"/>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7"/>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7"/>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7"/>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7"/>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7"/>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7"/>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7"/>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7"/>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7"/>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7"/>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7"/>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7"/>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7"/>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7"/>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7"/>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7"/>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7"/>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7"/>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7"/>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7"/>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7"/>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7"/>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7"/>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7"/>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7"/>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7"/>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7"/>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7"/>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7"/>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7"/>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7"/>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7"/>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7"/>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7"/>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7"/>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7"/>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7"/>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7"/>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7"/>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7"/>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7"/>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7"/>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7"/>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7"/>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7"/>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7"/>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7"/>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7"/>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7"/>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7"/>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7"/>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7"/>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7"/>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7"/>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7"/>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7"/>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7"/>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7"/>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7"/>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7"/>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7"/>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7"/>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7"/>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7"/>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7"/>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7"/>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7"/>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7"/>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7"/>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7"/>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7"/>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7"/>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7"/>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7"/>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7"/>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7"/>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7"/>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7"/>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7"/>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7"/>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7"/>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7"/>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7"/>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7"/>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7"/>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7"/>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7"/>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7"/>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7"/>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7"/>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7"/>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7"/>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7"/>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7"/>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7"/>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7"/>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7"/>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7"/>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7"/>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7"/>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7"/>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7"/>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7"/>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7"/>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7"/>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7"/>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7"/>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7"/>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7"/>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7"/>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7"/>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7"/>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7"/>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7"/>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7"/>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7"/>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7"/>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7"/>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7"/>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7"/>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7"/>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7"/>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7"/>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7"/>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7"/>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7"/>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7"/>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7"/>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7"/>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7"/>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7"/>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7"/>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7"/>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7"/>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7"/>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7"/>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7"/>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7"/>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7"/>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7"/>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7"/>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7"/>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7"/>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7"/>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7"/>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7"/>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7"/>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7"/>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7"/>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7"/>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7"/>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7"/>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7"/>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7"/>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7"/>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7"/>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7"/>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7"/>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7"/>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7"/>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7"/>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7"/>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7"/>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7"/>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7"/>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7"/>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7"/>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7"/>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7"/>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7"/>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7"/>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7"/>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7"/>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7"/>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7"/>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7"/>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7"/>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7"/>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7"/>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7"/>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7"/>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7"/>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7"/>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7"/>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7"/>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7"/>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7"/>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7"/>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7"/>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7"/>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7"/>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7"/>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7"/>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7"/>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7"/>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7"/>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7"/>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7"/>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7"/>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7"/>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7"/>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7"/>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7"/>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7"/>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7"/>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7"/>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7"/>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7"/>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7"/>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7"/>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7"/>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7"/>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7"/>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7"/>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7"/>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7"/>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7"/>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7"/>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7"/>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7"/>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7"/>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7"/>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7"/>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7"/>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7"/>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7"/>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7"/>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7"/>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7"/>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7"/>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7"/>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7"/>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7"/>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7"/>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7"/>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7"/>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7"/>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7"/>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7"/>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7"/>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7"/>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7"/>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7"/>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7"/>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7"/>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7"/>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7"/>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7"/>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7"/>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7"/>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7"/>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7"/>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7"/>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7"/>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7"/>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7"/>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7"/>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7"/>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7"/>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7"/>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7"/>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7"/>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7"/>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7"/>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7"/>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7"/>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7"/>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7"/>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7"/>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7"/>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7"/>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7"/>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7"/>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7"/>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7"/>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7"/>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7"/>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7"/>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7"/>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7"/>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7"/>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7"/>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7"/>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7"/>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7"/>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7"/>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7"/>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7"/>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7"/>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7"/>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7"/>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7"/>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7"/>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7"/>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7"/>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7"/>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7"/>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7"/>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7"/>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7"/>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7"/>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7"/>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7"/>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7"/>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7"/>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7"/>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7"/>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7"/>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7"/>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7"/>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7"/>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7"/>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7"/>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7"/>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7"/>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7"/>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7"/>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7"/>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7"/>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7"/>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7"/>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7"/>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7"/>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7"/>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7"/>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7"/>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7"/>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7"/>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7"/>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7"/>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7"/>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7"/>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7"/>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7"/>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7"/>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7"/>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7"/>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7"/>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7"/>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7"/>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7"/>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7"/>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7"/>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7"/>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7"/>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7"/>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7"/>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7"/>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7"/>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7"/>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7"/>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7"/>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7"/>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7"/>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7"/>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7"/>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7"/>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7"/>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7"/>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7"/>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7"/>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7"/>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7"/>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7"/>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7"/>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7"/>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7"/>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7"/>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7"/>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7"/>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7"/>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7"/>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7"/>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7"/>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7"/>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7"/>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7"/>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7"/>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7"/>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7"/>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7"/>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7"/>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7"/>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7"/>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7"/>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7"/>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7"/>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7"/>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7"/>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7"/>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7"/>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7"/>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7"/>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7"/>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7"/>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7"/>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7"/>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7"/>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7"/>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7"/>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7"/>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7"/>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7"/>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7"/>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7"/>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7"/>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7"/>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7"/>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7"/>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7"/>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7"/>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7"/>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7"/>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7"/>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7"/>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7"/>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7"/>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7"/>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7"/>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7"/>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7"/>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7"/>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7"/>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7"/>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7"/>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7"/>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7"/>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7"/>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7"/>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7"/>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7"/>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7"/>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7"/>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7"/>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7"/>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7"/>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7"/>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7"/>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7"/>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7"/>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7"/>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7"/>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7"/>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7"/>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7"/>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7"/>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7"/>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7"/>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7"/>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7"/>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7"/>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7"/>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7"/>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7"/>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7"/>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7"/>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7"/>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7"/>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7"/>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7"/>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7"/>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7"/>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7"/>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7"/>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7"/>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7"/>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7"/>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7"/>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7"/>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7"/>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7"/>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7"/>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7"/>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7"/>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7"/>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7"/>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7"/>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7"/>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7"/>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7"/>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7"/>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7"/>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7"/>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7"/>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7"/>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7"/>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7"/>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7"/>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7"/>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7"/>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7"/>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7"/>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7"/>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7"/>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7"/>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7"/>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7"/>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7"/>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7"/>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7"/>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7"/>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7"/>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7"/>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7"/>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7"/>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7"/>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7"/>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7"/>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7"/>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7"/>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7"/>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7"/>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7"/>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7"/>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7"/>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7"/>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7"/>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7"/>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7"/>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7"/>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7"/>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7"/>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7"/>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7"/>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7"/>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7"/>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7"/>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7"/>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7"/>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7"/>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7"/>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7"/>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7"/>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7"/>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7"/>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7"/>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7"/>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7"/>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7"/>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7"/>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7"/>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7"/>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7"/>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7"/>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7"/>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7"/>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7"/>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7"/>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7"/>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7"/>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7"/>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7"/>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7"/>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7"/>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7"/>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7"/>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7"/>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7"/>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7"/>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7"/>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7"/>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7"/>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7"/>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7"/>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7"/>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7"/>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7"/>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7"/>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7"/>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7"/>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7"/>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7"/>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7"/>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7"/>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7"/>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7"/>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7"/>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7"/>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7"/>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7"/>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7"/>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7"/>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7"/>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7"/>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7"/>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7"/>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7"/>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7"/>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7"/>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7"/>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7"/>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7"/>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7"/>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7"/>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7"/>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7"/>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7"/>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7"/>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7"/>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7"/>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7"/>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7"/>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7"/>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7"/>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7"/>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7"/>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7"/>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7"/>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7"/>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7"/>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7"/>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7"/>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7"/>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7"/>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7"/>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7"/>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7"/>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7"/>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7"/>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7"/>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7"/>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7"/>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7"/>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7"/>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7"/>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7"/>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7"/>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7"/>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7"/>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7"/>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7"/>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7"/>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7"/>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7"/>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7"/>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7"/>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7"/>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7"/>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7"/>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7"/>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7"/>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7"/>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7"/>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7"/>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7"/>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7"/>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7"/>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7"/>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7"/>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7"/>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7"/>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7"/>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7"/>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7"/>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7"/>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7"/>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7"/>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7"/>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7"/>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7"/>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7"/>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7"/>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7"/>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7"/>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7"/>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7"/>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7"/>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7"/>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7"/>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7"/>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7"/>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7"/>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7"/>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7"/>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7"/>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7"/>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7"/>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7"/>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7"/>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7"/>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7"/>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7"/>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7"/>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7"/>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7"/>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7"/>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7"/>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7"/>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7"/>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7"/>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7"/>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7"/>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7"/>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7"/>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7"/>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7"/>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7"/>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7"/>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7"/>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7"/>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7"/>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7"/>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7"/>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7"/>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7"/>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7"/>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7"/>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7"/>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7"/>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7"/>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7"/>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7"/>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7"/>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7"/>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7"/>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7"/>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7"/>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7"/>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7"/>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7"/>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7"/>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7"/>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7"/>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7"/>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7"/>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7"/>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7"/>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7"/>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7"/>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7"/>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7"/>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7"/>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7"/>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7"/>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7"/>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7"/>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7"/>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7"/>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7"/>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7"/>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7"/>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7"/>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7"/>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7"/>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7"/>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7"/>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7"/>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7"/>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7"/>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7"/>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7"/>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7"/>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7"/>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7"/>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7"/>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7"/>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7"/>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7"/>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7"/>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7"/>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7"/>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7"/>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7"/>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7"/>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7"/>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7"/>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7"/>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7"/>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7"/>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7"/>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7"/>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7"/>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7"/>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7"/>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7"/>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7"/>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7"/>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7"/>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7"/>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7"/>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7"/>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7"/>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7"/>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7"/>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7"/>
          <p:cNvGrpSpPr/>
          <p:nvPr/>
        </p:nvGrpSpPr>
        <p:grpSpPr>
          <a:xfrm>
            <a:off x="5857556" y="1206552"/>
            <a:ext cx="2590840" cy="1380235"/>
            <a:chOff x="233350" y="949250"/>
            <a:chExt cx="7137300" cy="3802300"/>
          </a:xfrm>
        </p:grpSpPr>
        <p:sp>
          <p:nvSpPr>
            <p:cNvPr id="3510" name="Google Shape;3510;p4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47"/>
          <p:cNvGrpSpPr/>
          <p:nvPr/>
        </p:nvGrpSpPr>
        <p:grpSpPr>
          <a:xfrm>
            <a:off x="7671985" y="3251325"/>
            <a:ext cx="104231" cy="320340"/>
            <a:chOff x="7564426" y="3224343"/>
            <a:chExt cx="119985" cy="368801"/>
          </a:xfrm>
        </p:grpSpPr>
        <p:sp>
          <p:nvSpPr>
            <p:cNvPr id="3562" name="Google Shape;3562;p47"/>
            <p:cNvSpPr/>
            <p:nvPr/>
          </p:nvSpPr>
          <p:spPr>
            <a:xfrm>
              <a:off x="7564426" y="3224379"/>
              <a:ext cx="119985" cy="368765"/>
            </a:xfrm>
            <a:custGeom>
              <a:avLst/>
              <a:gdLst/>
              <a:ahLst/>
              <a:cxnLst/>
              <a:rect l="l" t="t" r="r" b="b"/>
              <a:pathLst>
                <a:path w="13196" h="40557" extrusionOk="0">
                  <a:moveTo>
                    <a:pt x="2529" y="1"/>
                  </a:moveTo>
                  <a:lnTo>
                    <a:pt x="2547" y="1348"/>
                  </a:lnTo>
                  <a:lnTo>
                    <a:pt x="10244" y="1459"/>
                  </a:lnTo>
                  <a:lnTo>
                    <a:pt x="10227" y="108"/>
                  </a:lnTo>
                  <a:lnTo>
                    <a:pt x="2529" y="1"/>
                  </a:lnTo>
                  <a:close/>
                  <a:moveTo>
                    <a:pt x="3107" y="1850"/>
                  </a:moveTo>
                  <a:lnTo>
                    <a:pt x="556" y="15262"/>
                  </a:lnTo>
                  <a:lnTo>
                    <a:pt x="12617" y="15439"/>
                  </a:lnTo>
                  <a:lnTo>
                    <a:pt x="9489" y="1872"/>
                  </a:lnTo>
                  <a:lnTo>
                    <a:pt x="3107" y="1850"/>
                  </a:lnTo>
                  <a:close/>
                  <a:moveTo>
                    <a:pt x="1" y="15688"/>
                  </a:moveTo>
                  <a:lnTo>
                    <a:pt x="23" y="17035"/>
                  </a:lnTo>
                  <a:lnTo>
                    <a:pt x="13195" y="17226"/>
                  </a:lnTo>
                  <a:lnTo>
                    <a:pt x="13177" y="15879"/>
                  </a:lnTo>
                  <a:lnTo>
                    <a:pt x="1" y="15688"/>
                  </a:lnTo>
                  <a:close/>
                  <a:moveTo>
                    <a:pt x="4658" y="17528"/>
                  </a:moveTo>
                  <a:lnTo>
                    <a:pt x="4658" y="17528"/>
                  </a:lnTo>
                  <a:cubicBezTo>
                    <a:pt x="4685" y="21359"/>
                    <a:pt x="6027" y="32838"/>
                    <a:pt x="6902" y="40557"/>
                  </a:cubicBezTo>
                  <a:cubicBezTo>
                    <a:pt x="6902" y="40557"/>
                    <a:pt x="8813" y="21274"/>
                    <a:pt x="8560" y="17586"/>
                  </a:cubicBezTo>
                  <a:lnTo>
                    <a:pt x="4658" y="17528"/>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7"/>
            <p:cNvSpPr/>
            <p:nvPr/>
          </p:nvSpPr>
          <p:spPr>
            <a:xfrm>
              <a:off x="7564426" y="3224343"/>
              <a:ext cx="119985" cy="368801"/>
            </a:xfrm>
            <a:custGeom>
              <a:avLst/>
              <a:gdLst/>
              <a:ahLst/>
              <a:cxnLst/>
              <a:rect l="l" t="t" r="r" b="b"/>
              <a:pathLst>
                <a:path w="13196" h="40561" extrusionOk="0">
                  <a:moveTo>
                    <a:pt x="2529" y="1"/>
                  </a:moveTo>
                  <a:lnTo>
                    <a:pt x="2529" y="5"/>
                  </a:lnTo>
                  <a:lnTo>
                    <a:pt x="2547" y="1352"/>
                  </a:lnTo>
                  <a:lnTo>
                    <a:pt x="10244" y="1463"/>
                  </a:lnTo>
                  <a:lnTo>
                    <a:pt x="10227" y="112"/>
                  </a:lnTo>
                  <a:lnTo>
                    <a:pt x="2529" y="1"/>
                  </a:lnTo>
                  <a:close/>
                  <a:moveTo>
                    <a:pt x="3107" y="1854"/>
                  </a:moveTo>
                  <a:lnTo>
                    <a:pt x="556" y="15266"/>
                  </a:lnTo>
                  <a:lnTo>
                    <a:pt x="12617" y="15443"/>
                  </a:lnTo>
                  <a:lnTo>
                    <a:pt x="9489" y="1876"/>
                  </a:lnTo>
                  <a:lnTo>
                    <a:pt x="3107" y="1854"/>
                  </a:lnTo>
                  <a:close/>
                  <a:moveTo>
                    <a:pt x="1" y="15692"/>
                  </a:moveTo>
                  <a:lnTo>
                    <a:pt x="23" y="17039"/>
                  </a:lnTo>
                  <a:lnTo>
                    <a:pt x="13195" y="17230"/>
                  </a:lnTo>
                  <a:lnTo>
                    <a:pt x="13177" y="15883"/>
                  </a:lnTo>
                  <a:lnTo>
                    <a:pt x="1" y="15692"/>
                  </a:lnTo>
                  <a:close/>
                  <a:moveTo>
                    <a:pt x="4658" y="17532"/>
                  </a:moveTo>
                  <a:lnTo>
                    <a:pt x="4658" y="17532"/>
                  </a:lnTo>
                  <a:cubicBezTo>
                    <a:pt x="4685" y="21363"/>
                    <a:pt x="6027" y="32842"/>
                    <a:pt x="6902" y="40561"/>
                  </a:cubicBezTo>
                  <a:cubicBezTo>
                    <a:pt x="6902" y="40561"/>
                    <a:pt x="8813" y="21278"/>
                    <a:pt x="8560" y="17590"/>
                  </a:cubicBezTo>
                  <a:lnTo>
                    <a:pt x="4658" y="17532"/>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4" name="Google Shape;3564;p47"/>
          <p:cNvGrpSpPr/>
          <p:nvPr/>
        </p:nvGrpSpPr>
        <p:grpSpPr>
          <a:xfrm>
            <a:off x="7371473" y="3245427"/>
            <a:ext cx="189489" cy="332132"/>
            <a:chOff x="8370831" y="3202002"/>
            <a:chExt cx="218129" cy="382376"/>
          </a:xfrm>
        </p:grpSpPr>
        <p:sp>
          <p:nvSpPr>
            <p:cNvPr id="3565" name="Google Shape;3565;p47"/>
            <p:cNvSpPr/>
            <p:nvPr/>
          </p:nvSpPr>
          <p:spPr>
            <a:xfrm>
              <a:off x="8370831" y="3202002"/>
              <a:ext cx="218129" cy="382376"/>
            </a:xfrm>
            <a:custGeom>
              <a:avLst/>
              <a:gdLst/>
              <a:ahLst/>
              <a:cxnLst/>
              <a:rect l="l" t="t" r="r" b="b"/>
              <a:pathLst>
                <a:path w="23990" h="42054" extrusionOk="0">
                  <a:moveTo>
                    <a:pt x="11991" y="0"/>
                  </a:moveTo>
                  <a:cubicBezTo>
                    <a:pt x="11992" y="0"/>
                    <a:pt x="11992" y="0"/>
                    <a:pt x="11993" y="0"/>
                  </a:cubicBezTo>
                  <a:lnTo>
                    <a:pt x="11993" y="0"/>
                  </a:lnTo>
                  <a:cubicBezTo>
                    <a:pt x="11994" y="0"/>
                    <a:pt x="11995" y="0"/>
                    <a:pt x="11995" y="0"/>
                  </a:cubicBezTo>
                  <a:close/>
                  <a:moveTo>
                    <a:pt x="11993" y="0"/>
                  </a:moveTo>
                  <a:cubicBezTo>
                    <a:pt x="5373" y="1"/>
                    <a:pt x="1" y="4974"/>
                    <a:pt x="1" y="11110"/>
                  </a:cubicBezTo>
                  <a:cubicBezTo>
                    <a:pt x="1" y="14754"/>
                    <a:pt x="1894" y="17985"/>
                    <a:pt x="4823" y="20011"/>
                  </a:cubicBezTo>
                  <a:lnTo>
                    <a:pt x="12062" y="42054"/>
                  </a:lnTo>
                  <a:lnTo>
                    <a:pt x="18950" y="20154"/>
                  </a:lnTo>
                  <a:cubicBezTo>
                    <a:pt x="21999" y="18136"/>
                    <a:pt x="23990" y="14843"/>
                    <a:pt x="23990" y="11110"/>
                  </a:cubicBezTo>
                  <a:cubicBezTo>
                    <a:pt x="23990" y="4978"/>
                    <a:pt x="18618" y="1"/>
                    <a:pt x="11993" y="0"/>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7"/>
            <p:cNvSpPr/>
            <p:nvPr/>
          </p:nvSpPr>
          <p:spPr>
            <a:xfrm>
              <a:off x="8397745" y="3226607"/>
              <a:ext cx="164347" cy="152181"/>
            </a:xfrm>
            <a:custGeom>
              <a:avLst/>
              <a:gdLst/>
              <a:ahLst/>
              <a:cxnLst/>
              <a:rect l="l" t="t" r="r" b="b"/>
              <a:pathLst>
                <a:path w="18075" h="16737" extrusionOk="0">
                  <a:moveTo>
                    <a:pt x="9035" y="0"/>
                  </a:moveTo>
                  <a:cubicBezTo>
                    <a:pt x="4045" y="0"/>
                    <a:pt x="1" y="3747"/>
                    <a:pt x="1" y="8368"/>
                  </a:cubicBezTo>
                  <a:cubicBezTo>
                    <a:pt x="1" y="12990"/>
                    <a:pt x="4045" y="16736"/>
                    <a:pt x="9035" y="16736"/>
                  </a:cubicBezTo>
                  <a:cubicBezTo>
                    <a:pt x="14026" y="16736"/>
                    <a:pt x="18075" y="12990"/>
                    <a:pt x="18075" y="8368"/>
                  </a:cubicBezTo>
                  <a:cubicBezTo>
                    <a:pt x="18075" y="3747"/>
                    <a:pt x="14030" y="0"/>
                    <a:pt x="9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7" name="Google Shape;3567;p47"/>
          <p:cNvGrpSpPr/>
          <p:nvPr/>
        </p:nvGrpSpPr>
        <p:grpSpPr>
          <a:xfrm>
            <a:off x="8094863" y="3656559"/>
            <a:ext cx="309429" cy="267000"/>
            <a:chOff x="6742064" y="3750480"/>
            <a:chExt cx="399315" cy="344560"/>
          </a:xfrm>
        </p:grpSpPr>
        <p:sp>
          <p:nvSpPr>
            <p:cNvPr id="3568" name="Google Shape;3568;p47"/>
            <p:cNvSpPr/>
            <p:nvPr/>
          </p:nvSpPr>
          <p:spPr>
            <a:xfrm>
              <a:off x="6742064" y="3750480"/>
              <a:ext cx="399315" cy="344560"/>
            </a:xfrm>
            <a:custGeom>
              <a:avLst/>
              <a:gdLst/>
              <a:ahLst/>
              <a:cxnLst/>
              <a:rect l="l" t="t" r="r" b="b"/>
              <a:pathLst>
                <a:path w="43917" h="37895" extrusionOk="0">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7"/>
            <p:cNvSpPr/>
            <p:nvPr/>
          </p:nvSpPr>
          <p:spPr>
            <a:xfrm>
              <a:off x="6764168" y="3772584"/>
              <a:ext cx="355108" cy="176549"/>
            </a:xfrm>
            <a:custGeom>
              <a:avLst/>
              <a:gdLst/>
              <a:ahLst/>
              <a:cxnLst/>
              <a:rect l="l" t="t" r="r" b="b"/>
              <a:pathLst>
                <a:path w="39055" h="19417" extrusionOk="0">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47"/>
          <p:cNvGrpSpPr/>
          <p:nvPr/>
        </p:nvGrpSpPr>
        <p:grpSpPr>
          <a:xfrm>
            <a:off x="7633882" y="4007606"/>
            <a:ext cx="180437" cy="281608"/>
            <a:chOff x="7248525" y="3739696"/>
            <a:chExt cx="230531" cy="359790"/>
          </a:xfrm>
        </p:grpSpPr>
        <p:sp>
          <p:nvSpPr>
            <p:cNvPr id="3571" name="Google Shape;3571;p47"/>
            <p:cNvSpPr/>
            <p:nvPr/>
          </p:nvSpPr>
          <p:spPr>
            <a:xfrm>
              <a:off x="7248525" y="3739696"/>
              <a:ext cx="230531" cy="359790"/>
            </a:xfrm>
            <a:custGeom>
              <a:avLst/>
              <a:gdLst/>
              <a:ahLst/>
              <a:cxnLst/>
              <a:rect l="l" t="t" r="r" b="b"/>
              <a:pathLst>
                <a:path w="25354" h="39570" extrusionOk="0">
                  <a:moveTo>
                    <a:pt x="19434" y="18"/>
                  </a:moveTo>
                  <a:lnTo>
                    <a:pt x="6338" y="5"/>
                  </a:lnTo>
                  <a:cubicBezTo>
                    <a:pt x="2854" y="0"/>
                    <a:pt x="1" y="2858"/>
                    <a:pt x="1" y="6342"/>
                  </a:cubicBezTo>
                  <a:lnTo>
                    <a:pt x="1" y="19016"/>
                  </a:lnTo>
                  <a:cubicBezTo>
                    <a:pt x="1" y="29006"/>
                    <a:pt x="6280" y="22820"/>
                    <a:pt x="12679" y="39570"/>
                  </a:cubicBezTo>
                  <a:cubicBezTo>
                    <a:pt x="19074" y="22820"/>
                    <a:pt x="25354" y="29006"/>
                    <a:pt x="25354" y="19016"/>
                  </a:cubicBezTo>
                  <a:lnTo>
                    <a:pt x="25354" y="6342"/>
                  </a:lnTo>
                  <a:cubicBezTo>
                    <a:pt x="25354" y="2858"/>
                    <a:pt x="22923" y="18"/>
                    <a:pt x="19434" y="18"/>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7"/>
            <p:cNvSpPr/>
            <p:nvPr/>
          </p:nvSpPr>
          <p:spPr>
            <a:xfrm>
              <a:off x="7271639" y="3762810"/>
              <a:ext cx="184350" cy="184387"/>
            </a:xfrm>
            <a:custGeom>
              <a:avLst/>
              <a:gdLst/>
              <a:ahLst/>
              <a:cxnLst/>
              <a:rect l="l" t="t" r="r" b="b"/>
              <a:pathLst>
                <a:path w="20275" h="20279" extrusionOk="0">
                  <a:moveTo>
                    <a:pt x="3738" y="0"/>
                  </a:moveTo>
                  <a:lnTo>
                    <a:pt x="16532" y="0"/>
                  </a:lnTo>
                  <a:cubicBezTo>
                    <a:pt x="18594" y="5"/>
                    <a:pt x="20270" y="1680"/>
                    <a:pt x="20274" y="3742"/>
                  </a:cubicBezTo>
                  <a:lnTo>
                    <a:pt x="20274" y="16536"/>
                  </a:lnTo>
                  <a:cubicBezTo>
                    <a:pt x="20270" y="18598"/>
                    <a:pt x="18594" y="20274"/>
                    <a:pt x="16532" y="20278"/>
                  </a:cubicBezTo>
                  <a:lnTo>
                    <a:pt x="3738" y="20278"/>
                  </a:lnTo>
                  <a:cubicBezTo>
                    <a:pt x="1676" y="20274"/>
                    <a:pt x="5" y="18598"/>
                    <a:pt x="1" y="16536"/>
                  </a:cubicBezTo>
                  <a:lnTo>
                    <a:pt x="1" y="3742"/>
                  </a:lnTo>
                  <a:cubicBezTo>
                    <a:pt x="5" y="1680"/>
                    <a:pt x="1676" y="5"/>
                    <a:pt x="37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3" name="Google Shape;3573;p47"/>
          <p:cNvGrpSpPr/>
          <p:nvPr/>
        </p:nvGrpSpPr>
        <p:grpSpPr>
          <a:xfrm>
            <a:off x="7879801" y="3650830"/>
            <a:ext cx="162896" cy="278710"/>
            <a:chOff x="7601242" y="3729267"/>
            <a:chExt cx="222566" cy="380803"/>
          </a:xfrm>
        </p:grpSpPr>
        <p:sp>
          <p:nvSpPr>
            <p:cNvPr id="3574" name="Google Shape;3574;p47"/>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7"/>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6" name="Google Shape;3576;p47"/>
          <p:cNvSpPr/>
          <p:nvPr/>
        </p:nvSpPr>
        <p:spPr>
          <a:xfrm>
            <a:off x="7845827" y="3263187"/>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rgbClr val="A5B7C6">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7" name="Google Shape;3577;p47"/>
          <p:cNvGrpSpPr/>
          <p:nvPr/>
        </p:nvGrpSpPr>
        <p:grpSpPr>
          <a:xfrm>
            <a:off x="7369446" y="3651971"/>
            <a:ext cx="193543" cy="275990"/>
            <a:chOff x="8304647" y="3738687"/>
            <a:chExt cx="225076" cy="320956"/>
          </a:xfrm>
        </p:grpSpPr>
        <p:sp>
          <p:nvSpPr>
            <p:cNvPr id="3578" name="Google Shape;3578;p47"/>
            <p:cNvSpPr/>
            <p:nvPr/>
          </p:nvSpPr>
          <p:spPr>
            <a:xfrm>
              <a:off x="8335725"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7"/>
            <p:cNvSpPr/>
            <p:nvPr/>
          </p:nvSpPr>
          <p:spPr>
            <a:xfrm>
              <a:off x="8337943" y="3738687"/>
              <a:ext cx="191779" cy="86151"/>
            </a:xfrm>
            <a:custGeom>
              <a:avLst/>
              <a:gdLst/>
              <a:ahLst/>
              <a:cxnLst/>
              <a:rect l="l" t="t" r="r" b="b"/>
              <a:pathLst>
                <a:path w="21092" h="9475" extrusionOk="0">
                  <a:moveTo>
                    <a:pt x="1" y="0"/>
                  </a:moveTo>
                  <a:lnTo>
                    <a:pt x="432" y="9475"/>
                  </a:lnTo>
                  <a:lnTo>
                    <a:pt x="21092" y="9475"/>
                  </a:lnTo>
                  <a:lnTo>
                    <a:pt x="17648" y="4524"/>
                  </a:lnTo>
                  <a:lnTo>
                    <a:pt x="21092"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7"/>
            <p:cNvSpPr/>
            <p:nvPr/>
          </p:nvSpPr>
          <p:spPr>
            <a:xfrm>
              <a:off x="8304647" y="4044004"/>
              <a:ext cx="76341" cy="15639"/>
            </a:xfrm>
            <a:custGeom>
              <a:avLst/>
              <a:gdLst/>
              <a:ahLst/>
              <a:cxnLst/>
              <a:rect l="l" t="t" r="r" b="b"/>
              <a:pathLst>
                <a:path w="8396" h="1720" extrusionOk="0">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1" name="Google Shape;3581;p47"/>
          <p:cNvGrpSpPr/>
          <p:nvPr/>
        </p:nvGrpSpPr>
        <p:grpSpPr>
          <a:xfrm>
            <a:off x="7641939" y="3651971"/>
            <a:ext cx="178492" cy="275990"/>
            <a:chOff x="8615101" y="3738687"/>
            <a:chExt cx="207573" cy="320956"/>
          </a:xfrm>
        </p:grpSpPr>
        <p:sp>
          <p:nvSpPr>
            <p:cNvPr id="3582" name="Google Shape;3582;p47"/>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7"/>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7"/>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5" name="Google Shape;3585;p47"/>
          <p:cNvSpPr/>
          <p:nvPr/>
        </p:nvSpPr>
        <p:spPr>
          <a:xfrm>
            <a:off x="8138379" y="3241854"/>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6" name="Google Shape;3586;p47"/>
          <p:cNvGrpSpPr/>
          <p:nvPr/>
        </p:nvGrpSpPr>
        <p:grpSpPr>
          <a:xfrm>
            <a:off x="6036644" y="3773459"/>
            <a:ext cx="557670" cy="511283"/>
            <a:chOff x="6015419" y="3716859"/>
            <a:chExt cx="557671" cy="511283"/>
          </a:xfrm>
        </p:grpSpPr>
        <p:sp>
          <p:nvSpPr>
            <p:cNvPr id="3587" name="Google Shape;3587;p47"/>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8" name="Google Shape;3588;p47"/>
            <p:cNvGrpSpPr/>
            <p:nvPr/>
          </p:nvGrpSpPr>
          <p:grpSpPr>
            <a:xfrm>
              <a:off x="6036094" y="3716980"/>
              <a:ext cx="529860" cy="510468"/>
              <a:chOff x="6036094" y="3716980"/>
              <a:chExt cx="529860" cy="510468"/>
            </a:xfrm>
          </p:grpSpPr>
          <p:sp>
            <p:nvSpPr>
              <p:cNvPr id="3589" name="Google Shape;3589;p47"/>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7"/>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7"/>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7"/>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7"/>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7"/>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7"/>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7"/>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7"/>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7"/>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99" name="Google Shape;3599;p47"/>
          <p:cNvGrpSpPr/>
          <p:nvPr/>
        </p:nvGrpSpPr>
        <p:grpSpPr>
          <a:xfrm>
            <a:off x="6665529" y="3130228"/>
            <a:ext cx="576302" cy="511871"/>
            <a:chOff x="6644304" y="3073628"/>
            <a:chExt cx="576302" cy="511871"/>
          </a:xfrm>
        </p:grpSpPr>
        <p:sp>
          <p:nvSpPr>
            <p:cNvPr id="3600" name="Google Shape;3600;p47"/>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1" name="Google Shape;3601;p47"/>
            <p:cNvGrpSpPr/>
            <p:nvPr/>
          </p:nvGrpSpPr>
          <p:grpSpPr>
            <a:xfrm>
              <a:off x="6712169" y="3085440"/>
              <a:ext cx="481622" cy="494913"/>
              <a:chOff x="6712169" y="3085440"/>
              <a:chExt cx="481622" cy="494913"/>
            </a:xfrm>
          </p:grpSpPr>
          <p:sp>
            <p:nvSpPr>
              <p:cNvPr id="3602" name="Google Shape;3602;p47"/>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7"/>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7"/>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7"/>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7"/>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7" name="Google Shape;3607;p47"/>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7"/>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7"/>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0" name="Google Shape;3610;p47"/>
          <p:cNvSpPr/>
          <p:nvPr/>
        </p:nvSpPr>
        <p:spPr>
          <a:xfrm>
            <a:off x="7009563" y="3146856"/>
            <a:ext cx="24269" cy="11004"/>
          </a:xfrm>
          <a:custGeom>
            <a:avLst/>
            <a:gdLst/>
            <a:ahLst/>
            <a:cxnLst/>
            <a:rect l="l" t="t" r="r" b="b"/>
            <a:pathLst>
              <a:path w="4206" h="1908" extrusionOk="0">
                <a:moveTo>
                  <a:pt x="2533" y="1"/>
                </a:moveTo>
                <a:cubicBezTo>
                  <a:pt x="1985" y="1"/>
                  <a:pt x="1354" y="226"/>
                  <a:pt x="0" y="709"/>
                </a:cubicBezTo>
                <a:cubicBezTo>
                  <a:pt x="1204" y="1500"/>
                  <a:pt x="1825" y="1908"/>
                  <a:pt x="2340" y="1908"/>
                </a:cubicBezTo>
                <a:cubicBezTo>
                  <a:pt x="2889" y="1908"/>
                  <a:pt x="3319" y="1447"/>
                  <a:pt x="4206" y="496"/>
                </a:cubicBezTo>
                <a:cubicBezTo>
                  <a:pt x="3427" y="173"/>
                  <a:pt x="3012" y="1"/>
                  <a:pt x="253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1" name="Google Shape;3611;p47"/>
          <p:cNvGrpSpPr/>
          <p:nvPr/>
        </p:nvGrpSpPr>
        <p:grpSpPr>
          <a:xfrm>
            <a:off x="6673379" y="3773223"/>
            <a:ext cx="560631" cy="511352"/>
            <a:chOff x="6652154" y="3716623"/>
            <a:chExt cx="560631" cy="511352"/>
          </a:xfrm>
        </p:grpSpPr>
        <p:sp>
          <p:nvSpPr>
            <p:cNvPr id="3612" name="Google Shape;3612;p47"/>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3" name="Google Shape;3613;p47"/>
            <p:cNvGrpSpPr/>
            <p:nvPr/>
          </p:nvGrpSpPr>
          <p:grpSpPr>
            <a:xfrm>
              <a:off x="6669657" y="3716715"/>
              <a:ext cx="466779" cy="464290"/>
              <a:chOff x="6669657" y="3716715"/>
              <a:chExt cx="466779" cy="464290"/>
            </a:xfrm>
          </p:grpSpPr>
          <p:sp>
            <p:nvSpPr>
              <p:cNvPr id="3614" name="Google Shape;3614;p47"/>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7"/>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7"/>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7"/>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7"/>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7"/>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7"/>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7"/>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7"/>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7"/>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7"/>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7"/>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7"/>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27" name="Google Shape;3627;p47"/>
          <p:cNvGrpSpPr/>
          <p:nvPr/>
        </p:nvGrpSpPr>
        <p:grpSpPr>
          <a:xfrm>
            <a:off x="7867470" y="4054631"/>
            <a:ext cx="187557" cy="187557"/>
            <a:chOff x="8565775" y="671075"/>
            <a:chExt cx="441000" cy="441000"/>
          </a:xfrm>
        </p:grpSpPr>
        <p:sp>
          <p:nvSpPr>
            <p:cNvPr id="3628" name="Google Shape;3628;p47"/>
            <p:cNvSpPr/>
            <p:nvPr/>
          </p:nvSpPr>
          <p:spPr>
            <a:xfrm>
              <a:off x="8565775" y="671075"/>
              <a:ext cx="441000" cy="441000"/>
            </a:xfrm>
            <a:prstGeom prst="ellipse">
              <a:avLst/>
            </a:prstGeom>
            <a:gradFill>
              <a:gsLst>
                <a:gs pos="0">
                  <a:srgbClr val="869FB1">
                    <a:alpha val="65920"/>
                  </a:srgbClr>
                </a:gs>
                <a:gs pos="100000">
                  <a:srgbClr val="FFFFFF">
                    <a:alpha val="0"/>
                    <a:alpha val="659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7"/>
            <p:cNvSpPr/>
            <p:nvPr/>
          </p:nvSpPr>
          <p:spPr>
            <a:xfrm>
              <a:off x="8706625" y="811925"/>
              <a:ext cx="159300" cy="159300"/>
            </a:xfrm>
            <a:prstGeom prst="ellipse">
              <a:avLst/>
            </a:pr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47"/>
          <p:cNvSpPr/>
          <p:nvPr/>
        </p:nvSpPr>
        <p:spPr>
          <a:xfrm>
            <a:off x="8168685" y="4050552"/>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7"/>
          <p:cNvSpPr/>
          <p:nvPr/>
        </p:nvSpPr>
        <p:spPr>
          <a:xfrm flipH="1">
            <a:off x="7376923" y="4017007"/>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47"/>
          <p:cNvGrpSpPr/>
          <p:nvPr/>
        </p:nvGrpSpPr>
        <p:grpSpPr>
          <a:xfrm>
            <a:off x="6021325" y="3132850"/>
            <a:ext cx="587871" cy="512373"/>
            <a:chOff x="6000100" y="3076250"/>
            <a:chExt cx="587871" cy="512373"/>
          </a:xfrm>
        </p:grpSpPr>
        <p:sp>
          <p:nvSpPr>
            <p:cNvPr id="3633" name="Google Shape;3633;p47"/>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47"/>
            <p:cNvGrpSpPr/>
            <p:nvPr/>
          </p:nvGrpSpPr>
          <p:grpSpPr>
            <a:xfrm>
              <a:off x="6031360" y="3076713"/>
              <a:ext cx="539107" cy="480965"/>
              <a:chOff x="6031360" y="3076713"/>
              <a:chExt cx="539107" cy="480965"/>
            </a:xfrm>
          </p:grpSpPr>
          <p:sp>
            <p:nvSpPr>
              <p:cNvPr id="3635" name="Google Shape;3635;p47"/>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7"/>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7"/>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7"/>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7"/>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7"/>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7"/>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2" name="Google Shape;3642;p47"/>
          <p:cNvGrpSpPr/>
          <p:nvPr/>
        </p:nvGrpSpPr>
        <p:grpSpPr>
          <a:xfrm>
            <a:off x="3597785" y="3065882"/>
            <a:ext cx="2241344" cy="1330656"/>
            <a:chOff x="3597785" y="3065882"/>
            <a:chExt cx="2241344" cy="1330656"/>
          </a:xfrm>
        </p:grpSpPr>
        <p:grpSp>
          <p:nvGrpSpPr>
            <p:cNvPr id="3643" name="Google Shape;3643;p47"/>
            <p:cNvGrpSpPr/>
            <p:nvPr/>
          </p:nvGrpSpPr>
          <p:grpSpPr>
            <a:xfrm>
              <a:off x="5296908" y="3937355"/>
              <a:ext cx="143198" cy="32380"/>
              <a:chOff x="5296908" y="3937355"/>
              <a:chExt cx="143198" cy="32380"/>
            </a:xfrm>
          </p:grpSpPr>
          <p:sp>
            <p:nvSpPr>
              <p:cNvPr id="3644" name="Google Shape;3644;p47"/>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5" name="Google Shape;3645;p47"/>
              <p:cNvGrpSpPr/>
              <p:nvPr/>
            </p:nvGrpSpPr>
            <p:grpSpPr>
              <a:xfrm>
                <a:off x="5402331" y="3937355"/>
                <a:ext cx="37776" cy="32380"/>
                <a:chOff x="5402331" y="3937355"/>
                <a:chExt cx="37776" cy="32380"/>
              </a:xfrm>
            </p:grpSpPr>
            <p:sp>
              <p:nvSpPr>
                <p:cNvPr id="3646" name="Google Shape;3646;p47"/>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7"/>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47"/>
              <p:cNvGrpSpPr/>
              <p:nvPr/>
            </p:nvGrpSpPr>
            <p:grpSpPr>
              <a:xfrm>
                <a:off x="5296908" y="3937355"/>
                <a:ext cx="37783" cy="32380"/>
                <a:chOff x="5296908" y="3937355"/>
                <a:chExt cx="37783" cy="32380"/>
              </a:xfrm>
            </p:grpSpPr>
            <p:sp>
              <p:nvSpPr>
                <p:cNvPr id="3649" name="Google Shape;3649;p47"/>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7"/>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51" name="Google Shape;3651;p47"/>
            <p:cNvGrpSpPr/>
            <p:nvPr/>
          </p:nvGrpSpPr>
          <p:grpSpPr>
            <a:xfrm>
              <a:off x="4724163" y="3119631"/>
              <a:ext cx="120838" cy="84218"/>
              <a:chOff x="4724163" y="3119631"/>
              <a:chExt cx="120838" cy="84218"/>
            </a:xfrm>
          </p:grpSpPr>
          <p:grpSp>
            <p:nvGrpSpPr>
              <p:cNvPr id="3652" name="Google Shape;3652;p47"/>
              <p:cNvGrpSpPr/>
              <p:nvPr/>
            </p:nvGrpSpPr>
            <p:grpSpPr>
              <a:xfrm>
                <a:off x="4746712" y="3132773"/>
                <a:ext cx="86869" cy="56424"/>
                <a:chOff x="4746712" y="3132773"/>
                <a:chExt cx="86869" cy="56424"/>
              </a:xfrm>
            </p:grpSpPr>
            <p:sp>
              <p:nvSpPr>
                <p:cNvPr id="3653" name="Google Shape;3653;p47"/>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7"/>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7"/>
              <p:cNvGrpSpPr/>
              <p:nvPr/>
            </p:nvGrpSpPr>
            <p:grpSpPr>
              <a:xfrm>
                <a:off x="4773634" y="3143336"/>
                <a:ext cx="37776" cy="32451"/>
                <a:chOff x="4773634" y="3143336"/>
                <a:chExt cx="37776" cy="32451"/>
              </a:xfrm>
            </p:grpSpPr>
            <p:sp>
              <p:nvSpPr>
                <p:cNvPr id="3656" name="Google Shape;3656;p47"/>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7"/>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47"/>
              <p:cNvGrpSpPr/>
              <p:nvPr/>
            </p:nvGrpSpPr>
            <p:grpSpPr>
              <a:xfrm>
                <a:off x="4724163" y="3131248"/>
                <a:ext cx="37776" cy="32459"/>
                <a:chOff x="4724163" y="3131248"/>
                <a:chExt cx="37776" cy="32459"/>
              </a:xfrm>
            </p:grpSpPr>
            <p:sp>
              <p:nvSpPr>
                <p:cNvPr id="3659" name="Google Shape;3659;p47"/>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7"/>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1" name="Google Shape;3661;p47"/>
              <p:cNvGrpSpPr/>
              <p:nvPr/>
            </p:nvGrpSpPr>
            <p:grpSpPr>
              <a:xfrm>
                <a:off x="4755081" y="3176054"/>
                <a:ext cx="32357" cy="27795"/>
                <a:chOff x="4755081" y="3176054"/>
                <a:chExt cx="32357" cy="27795"/>
              </a:xfrm>
            </p:grpSpPr>
            <p:sp>
              <p:nvSpPr>
                <p:cNvPr id="3662" name="Google Shape;3662;p47"/>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7"/>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4" name="Google Shape;3664;p47"/>
              <p:cNvGrpSpPr/>
              <p:nvPr/>
            </p:nvGrpSpPr>
            <p:grpSpPr>
              <a:xfrm>
                <a:off x="4812550" y="3119631"/>
                <a:ext cx="32451" cy="27803"/>
                <a:chOff x="4812550" y="3119631"/>
                <a:chExt cx="32451" cy="27803"/>
              </a:xfrm>
            </p:grpSpPr>
            <p:sp>
              <p:nvSpPr>
                <p:cNvPr id="3665" name="Google Shape;3665;p47"/>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7"/>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7" name="Google Shape;3667;p47"/>
            <p:cNvGrpSpPr/>
            <p:nvPr/>
          </p:nvGrpSpPr>
          <p:grpSpPr>
            <a:xfrm>
              <a:off x="5382826" y="4027197"/>
              <a:ext cx="268967" cy="250422"/>
              <a:chOff x="5382826" y="4027197"/>
              <a:chExt cx="268967" cy="250422"/>
            </a:xfrm>
          </p:grpSpPr>
          <p:grpSp>
            <p:nvGrpSpPr>
              <p:cNvPr id="3668" name="Google Shape;3668;p47"/>
              <p:cNvGrpSpPr/>
              <p:nvPr/>
            </p:nvGrpSpPr>
            <p:grpSpPr>
              <a:xfrm>
                <a:off x="5405280" y="4042510"/>
                <a:ext cx="237570" cy="218647"/>
                <a:chOff x="5405280" y="4042510"/>
                <a:chExt cx="237570" cy="218647"/>
              </a:xfrm>
            </p:grpSpPr>
            <p:sp>
              <p:nvSpPr>
                <p:cNvPr id="3669" name="Google Shape;3669;p47"/>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7"/>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7"/>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7"/>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7"/>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7"/>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5" name="Google Shape;3675;p47"/>
              <p:cNvGrpSpPr/>
              <p:nvPr/>
            </p:nvGrpSpPr>
            <p:grpSpPr>
              <a:xfrm>
                <a:off x="5382826" y="4125549"/>
                <a:ext cx="37776" cy="32380"/>
                <a:chOff x="5382826" y="4125549"/>
                <a:chExt cx="37776" cy="32380"/>
              </a:xfrm>
            </p:grpSpPr>
            <p:sp>
              <p:nvSpPr>
                <p:cNvPr id="3676" name="Google Shape;3676;p47"/>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7"/>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8" name="Google Shape;3678;p47"/>
              <p:cNvGrpSpPr/>
              <p:nvPr/>
            </p:nvGrpSpPr>
            <p:grpSpPr>
              <a:xfrm>
                <a:off x="5475680" y="4195587"/>
                <a:ext cx="37783" cy="32364"/>
                <a:chOff x="5475680" y="4195587"/>
                <a:chExt cx="37783" cy="32364"/>
              </a:xfrm>
            </p:grpSpPr>
            <p:sp>
              <p:nvSpPr>
                <p:cNvPr id="3679" name="Google Shape;3679;p47"/>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7"/>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1" name="Google Shape;3681;p47"/>
              <p:cNvGrpSpPr/>
              <p:nvPr/>
            </p:nvGrpSpPr>
            <p:grpSpPr>
              <a:xfrm>
                <a:off x="5532575" y="4027197"/>
                <a:ext cx="33308" cy="32262"/>
                <a:chOff x="5532575" y="4027197"/>
                <a:chExt cx="33308" cy="32262"/>
              </a:xfrm>
            </p:grpSpPr>
            <p:sp>
              <p:nvSpPr>
                <p:cNvPr id="3682" name="Google Shape;3682;p47"/>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7"/>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4" name="Google Shape;3684;p47"/>
              <p:cNvGrpSpPr/>
              <p:nvPr/>
            </p:nvGrpSpPr>
            <p:grpSpPr>
              <a:xfrm>
                <a:off x="5590706" y="4245348"/>
                <a:ext cx="33497" cy="32270"/>
                <a:chOff x="5590706" y="4245348"/>
                <a:chExt cx="33497" cy="32270"/>
              </a:xfrm>
            </p:grpSpPr>
            <p:sp>
              <p:nvSpPr>
                <p:cNvPr id="3685" name="Google Shape;3685;p47"/>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7"/>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7" name="Google Shape;3687;p47"/>
              <p:cNvGrpSpPr/>
              <p:nvPr/>
            </p:nvGrpSpPr>
            <p:grpSpPr>
              <a:xfrm>
                <a:off x="5618681" y="4109677"/>
                <a:ext cx="33112" cy="32357"/>
                <a:chOff x="5618681" y="4109677"/>
                <a:chExt cx="33112" cy="32357"/>
              </a:xfrm>
            </p:grpSpPr>
            <p:sp>
              <p:nvSpPr>
                <p:cNvPr id="3688" name="Google Shape;3688;p47"/>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7"/>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47"/>
              <p:cNvGrpSpPr/>
              <p:nvPr/>
            </p:nvGrpSpPr>
            <p:grpSpPr>
              <a:xfrm>
                <a:off x="5479298" y="4128262"/>
                <a:ext cx="31405" cy="26906"/>
                <a:chOff x="5479298" y="4128262"/>
                <a:chExt cx="31405" cy="26906"/>
              </a:xfrm>
            </p:grpSpPr>
            <p:sp>
              <p:nvSpPr>
                <p:cNvPr id="3691" name="Google Shape;3691;p47"/>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7"/>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3" name="Google Shape;3693;p47"/>
              <p:cNvGrpSpPr/>
              <p:nvPr/>
            </p:nvGrpSpPr>
            <p:grpSpPr>
              <a:xfrm>
                <a:off x="5582903" y="4180116"/>
                <a:ext cx="31499" cy="26898"/>
                <a:chOff x="5582903" y="4180116"/>
                <a:chExt cx="31499" cy="26898"/>
              </a:xfrm>
            </p:grpSpPr>
            <p:sp>
              <p:nvSpPr>
                <p:cNvPr id="3694" name="Google Shape;3694;p47"/>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7"/>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6" name="Google Shape;3696;p47"/>
            <p:cNvGrpSpPr/>
            <p:nvPr/>
          </p:nvGrpSpPr>
          <p:grpSpPr>
            <a:xfrm>
              <a:off x="3977681" y="3230323"/>
              <a:ext cx="94584" cy="84085"/>
              <a:chOff x="3977681" y="3230323"/>
              <a:chExt cx="94584" cy="84085"/>
            </a:xfrm>
          </p:grpSpPr>
          <p:grpSp>
            <p:nvGrpSpPr>
              <p:cNvPr id="3697" name="Google Shape;3697;p47"/>
              <p:cNvGrpSpPr/>
              <p:nvPr/>
            </p:nvGrpSpPr>
            <p:grpSpPr>
              <a:xfrm>
                <a:off x="4000135" y="3243041"/>
                <a:ext cx="59570" cy="57186"/>
                <a:chOff x="4000135" y="3243041"/>
                <a:chExt cx="59570" cy="57186"/>
              </a:xfrm>
            </p:grpSpPr>
            <p:sp>
              <p:nvSpPr>
                <p:cNvPr id="3698" name="Google Shape;3698;p47"/>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7"/>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7"/>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1" name="Google Shape;3701;p47"/>
              <p:cNvGrpSpPr/>
              <p:nvPr/>
            </p:nvGrpSpPr>
            <p:grpSpPr>
              <a:xfrm>
                <a:off x="3977681" y="3245872"/>
                <a:ext cx="37783" cy="32380"/>
                <a:chOff x="3977681" y="3245872"/>
                <a:chExt cx="37783" cy="32380"/>
              </a:xfrm>
            </p:grpSpPr>
            <p:sp>
              <p:nvSpPr>
                <p:cNvPr id="3702" name="Google Shape;3702;p47"/>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7"/>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4" name="Google Shape;3704;p47"/>
              <p:cNvGrpSpPr/>
              <p:nvPr/>
            </p:nvGrpSpPr>
            <p:grpSpPr>
              <a:xfrm>
                <a:off x="4040860" y="3262672"/>
                <a:ext cx="31405" cy="27001"/>
                <a:chOff x="4040860" y="3262672"/>
                <a:chExt cx="31405" cy="27001"/>
              </a:xfrm>
            </p:grpSpPr>
            <p:sp>
              <p:nvSpPr>
                <p:cNvPr id="3705" name="Google Shape;3705;p47"/>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7"/>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47"/>
              <p:cNvGrpSpPr/>
              <p:nvPr/>
            </p:nvGrpSpPr>
            <p:grpSpPr>
              <a:xfrm>
                <a:off x="4021072" y="3230323"/>
                <a:ext cx="31397" cy="26906"/>
                <a:chOff x="4021072" y="3230323"/>
                <a:chExt cx="31397" cy="26906"/>
              </a:xfrm>
            </p:grpSpPr>
            <p:sp>
              <p:nvSpPr>
                <p:cNvPr id="3708" name="Google Shape;3708;p47"/>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7"/>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47"/>
              <p:cNvGrpSpPr/>
              <p:nvPr/>
            </p:nvGrpSpPr>
            <p:grpSpPr>
              <a:xfrm>
                <a:off x="4001472" y="3287462"/>
                <a:ext cx="31499" cy="26945"/>
                <a:chOff x="4001472" y="3287462"/>
                <a:chExt cx="31499" cy="26945"/>
              </a:xfrm>
            </p:grpSpPr>
            <p:sp>
              <p:nvSpPr>
                <p:cNvPr id="3711" name="Google Shape;3711;p47"/>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7"/>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13" name="Google Shape;3713;p47"/>
            <p:cNvGrpSpPr/>
            <p:nvPr/>
          </p:nvGrpSpPr>
          <p:grpSpPr>
            <a:xfrm>
              <a:off x="4084715" y="3258865"/>
              <a:ext cx="184961" cy="137268"/>
              <a:chOff x="4084715" y="3258865"/>
              <a:chExt cx="184961" cy="137268"/>
            </a:xfrm>
          </p:grpSpPr>
          <p:grpSp>
            <p:nvGrpSpPr>
              <p:cNvPr id="3714" name="Google Shape;3714;p47"/>
              <p:cNvGrpSpPr/>
              <p:nvPr/>
            </p:nvGrpSpPr>
            <p:grpSpPr>
              <a:xfrm>
                <a:off x="4107453" y="3271583"/>
                <a:ext cx="153470" cy="110275"/>
                <a:chOff x="4107453" y="3271583"/>
                <a:chExt cx="153470" cy="110275"/>
              </a:xfrm>
            </p:grpSpPr>
            <p:sp>
              <p:nvSpPr>
                <p:cNvPr id="3715" name="Google Shape;3715;p47"/>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7"/>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7"/>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7"/>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47"/>
              <p:cNvGrpSpPr/>
              <p:nvPr/>
            </p:nvGrpSpPr>
            <p:grpSpPr>
              <a:xfrm>
                <a:off x="4136947" y="3258865"/>
                <a:ext cx="31499" cy="27001"/>
                <a:chOff x="4136947" y="3258865"/>
                <a:chExt cx="31499" cy="27001"/>
              </a:xfrm>
            </p:grpSpPr>
            <p:sp>
              <p:nvSpPr>
                <p:cNvPr id="3720" name="Google Shape;3720;p47"/>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7"/>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2" name="Google Shape;3722;p47"/>
              <p:cNvGrpSpPr/>
              <p:nvPr/>
            </p:nvGrpSpPr>
            <p:grpSpPr>
              <a:xfrm>
                <a:off x="4084715" y="3266478"/>
                <a:ext cx="31468" cy="26898"/>
                <a:chOff x="4084715" y="3266478"/>
                <a:chExt cx="31468" cy="26898"/>
              </a:xfrm>
            </p:grpSpPr>
            <p:sp>
              <p:nvSpPr>
                <p:cNvPr id="3723" name="Google Shape;3723;p47"/>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7"/>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47"/>
              <p:cNvGrpSpPr/>
              <p:nvPr/>
            </p:nvGrpSpPr>
            <p:grpSpPr>
              <a:xfrm>
                <a:off x="4159213" y="3279849"/>
                <a:ext cx="31405" cy="26945"/>
                <a:chOff x="4159213" y="3279849"/>
                <a:chExt cx="31405" cy="26945"/>
              </a:xfrm>
            </p:grpSpPr>
            <p:sp>
              <p:nvSpPr>
                <p:cNvPr id="3726" name="Google Shape;3726;p47"/>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7"/>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47"/>
              <p:cNvGrpSpPr/>
              <p:nvPr/>
            </p:nvGrpSpPr>
            <p:grpSpPr>
              <a:xfrm>
                <a:off x="4201550" y="3266502"/>
                <a:ext cx="31405" cy="26883"/>
                <a:chOff x="4201550" y="3266502"/>
                <a:chExt cx="31405" cy="26883"/>
              </a:xfrm>
            </p:grpSpPr>
            <p:sp>
              <p:nvSpPr>
                <p:cNvPr id="3729" name="Google Shape;3729;p47"/>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7"/>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1" name="Google Shape;3731;p47"/>
              <p:cNvGrpSpPr/>
              <p:nvPr/>
            </p:nvGrpSpPr>
            <p:grpSpPr>
              <a:xfrm>
                <a:off x="4201550" y="3338278"/>
                <a:ext cx="31405" cy="26930"/>
                <a:chOff x="4201550" y="3338278"/>
                <a:chExt cx="31405" cy="26930"/>
              </a:xfrm>
            </p:grpSpPr>
            <p:sp>
              <p:nvSpPr>
                <p:cNvPr id="3732" name="Google Shape;3732;p47"/>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7"/>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4" name="Google Shape;3734;p47"/>
              <p:cNvGrpSpPr/>
              <p:nvPr/>
            </p:nvGrpSpPr>
            <p:grpSpPr>
              <a:xfrm>
                <a:off x="4238272" y="3369132"/>
                <a:ext cx="31405" cy="27001"/>
                <a:chOff x="4238272" y="3369132"/>
                <a:chExt cx="31405" cy="27001"/>
              </a:xfrm>
            </p:grpSpPr>
            <p:sp>
              <p:nvSpPr>
                <p:cNvPr id="3735" name="Google Shape;3735;p47"/>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7"/>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7" name="Google Shape;3737;p47"/>
            <p:cNvGrpSpPr/>
            <p:nvPr/>
          </p:nvGrpSpPr>
          <p:grpSpPr>
            <a:xfrm>
              <a:off x="4068639" y="3200169"/>
              <a:ext cx="77643" cy="37272"/>
              <a:chOff x="4068639" y="3200169"/>
              <a:chExt cx="77643" cy="37272"/>
            </a:xfrm>
          </p:grpSpPr>
          <p:sp>
            <p:nvSpPr>
              <p:cNvPr id="3738" name="Google Shape;3738;p47"/>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9" name="Google Shape;3739;p47"/>
              <p:cNvGrpSpPr/>
              <p:nvPr/>
            </p:nvGrpSpPr>
            <p:grpSpPr>
              <a:xfrm>
                <a:off x="4114878" y="3200169"/>
                <a:ext cx="31405" cy="26993"/>
                <a:chOff x="4114878" y="3200169"/>
                <a:chExt cx="31405" cy="26993"/>
              </a:xfrm>
            </p:grpSpPr>
            <p:sp>
              <p:nvSpPr>
                <p:cNvPr id="3740" name="Google Shape;3740;p47"/>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7"/>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2" name="Google Shape;3742;p47"/>
              <p:cNvGrpSpPr/>
              <p:nvPr/>
            </p:nvGrpSpPr>
            <p:grpSpPr>
              <a:xfrm>
                <a:off x="4068639" y="3210535"/>
                <a:ext cx="31499" cy="26906"/>
                <a:chOff x="4068639" y="3210535"/>
                <a:chExt cx="31499" cy="26906"/>
              </a:xfrm>
            </p:grpSpPr>
            <p:sp>
              <p:nvSpPr>
                <p:cNvPr id="3743" name="Google Shape;3743;p47"/>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7"/>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45" name="Google Shape;3745;p47"/>
            <p:cNvGrpSpPr/>
            <p:nvPr/>
          </p:nvGrpSpPr>
          <p:grpSpPr>
            <a:xfrm>
              <a:off x="3869702" y="3066935"/>
              <a:ext cx="382664" cy="190294"/>
              <a:chOff x="3869702" y="3066935"/>
              <a:chExt cx="382664" cy="190294"/>
            </a:xfrm>
          </p:grpSpPr>
          <p:grpSp>
            <p:nvGrpSpPr>
              <p:cNvPr id="3746" name="Google Shape;3746;p47"/>
              <p:cNvGrpSpPr/>
              <p:nvPr/>
            </p:nvGrpSpPr>
            <p:grpSpPr>
              <a:xfrm>
                <a:off x="3888633" y="3082351"/>
                <a:ext cx="351172" cy="160698"/>
                <a:chOff x="3888633" y="3082351"/>
                <a:chExt cx="351172" cy="160698"/>
              </a:xfrm>
            </p:grpSpPr>
            <p:sp>
              <p:nvSpPr>
                <p:cNvPr id="3747" name="Google Shape;3747;p47"/>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7"/>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7"/>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7"/>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7"/>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7"/>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3" name="Google Shape;3753;p47"/>
              <p:cNvGrpSpPr/>
              <p:nvPr/>
            </p:nvGrpSpPr>
            <p:grpSpPr>
              <a:xfrm>
                <a:off x="4143703" y="3066935"/>
                <a:ext cx="37783" cy="32357"/>
                <a:chOff x="4143703" y="3066935"/>
                <a:chExt cx="37783" cy="32357"/>
              </a:xfrm>
            </p:grpSpPr>
            <p:sp>
              <p:nvSpPr>
                <p:cNvPr id="3754" name="Google Shape;3754;p47"/>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7"/>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6" name="Google Shape;3756;p47"/>
              <p:cNvGrpSpPr/>
              <p:nvPr/>
            </p:nvGrpSpPr>
            <p:grpSpPr>
              <a:xfrm>
                <a:off x="4044565" y="3103563"/>
                <a:ext cx="37783" cy="32451"/>
                <a:chOff x="4044565" y="3103563"/>
                <a:chExt cx="37783" cy="32451"/>
              </a:xfrm>
            </p:grpSpPr>
            <p:sp>
              <p:nvSpPr>
                <p:cNvPr id="3757" name="Google Shape;3757;p47"/>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7"/>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47"/>
              <p:cNvGrpSpPr/>
              <p:nvPr/>
            </p:nvGrpSpPr>
            <p:grpSpPr>
              <a:xfrm>
                <a:off x="4017454" y="3188237"/>
                <a:ext cx="37776" cy="32357"/>
                <a:chOff x="4017454" y="3188237"/>
                <a:chExt cx="37776" cy="32357"/>
              </a:xfrm>
            </p:grpSpPr>
            <p:sp>
              <p:nvSpPr>
                <p:cNvPr id="3760" name="Google Shape;3760;p47"/>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7"/>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2" name="Google Shape;3762;p47"/>
              <p:cNvGrpSpPr/>
              <p:nvPr/>
            </p:nvGrpSpPr>
            <p:grpSpPr>
              <a:xfrm>
                <a:off x="3921548" y="3157509"/>
                <a:ext cx="37783" cy="32357"/>
                <a:chOff x="3921548" y="3157509"/>
                <a:chExt cx="37783" cy="32357"/>
              </a:xfrm>
            </p:grpSpPr>
            <p:sp>
              <p:nvSpPr>
                <p:cNvPr id="3763" name="Google Shape;3763;p47"/>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7"/>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5" name="Google Shape;3765;p47"/>
              <p:cNvGrpSpPr/>
              <p:nvPr/>
            </p:nvGrpSpPr>
            <p:grpSpPr>
              <a:xfrm>
                <a:off x="3939056" y="3211620"/>
                <a:ext cx="37783" cy="32380"/>
                <a:chOff x="3939056" y="3211620"/>
                <a:chExt cx="37783" cy="32380"/>
              </a:xfrm>
            </p:grpSpPr>
            <p:sp>
              <p:nvSpPr>
                <p:cNvPr id="3766" name="Google Shape;3766;p47"/>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7"/>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8" name="Google Shape;3768;p47"/>
              <p:cNvGrpSpPr/>
              <p:nvPr/>
            </p:nvGrpSpPr>
            <p:grpSpPr>
              <a:xfrm>
                <a:off x="4176240" y="3136965"/>
                <a:ext cx="31405" cy="26930"/>
                <a:chOff x="4176240" y="3136965"/>
                <a:chExt cx="31405" cy="26930"/>
              </a:xfrm>
            </p:grpSpPr>
            <p:sp>
              <p:nvSpPr>
                <p:cNvPr id="3769" name="Google Shape;3769;p47"/>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7"/>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1" name="Google Shape;3771;p47"/>
              <p:cNvGrpSpPr/>
              <p:nvPr/>
            </p:nvGrpSpPr>
            <p:grpSpPr>
              <a:xfrm>
                <a:off x="4133148" y="3152593"/>
                <a:ext cx="31499" cy="27001"/>
                <a:chOff x="4133148" y="3152593"/>
                <a:chExt cx="31499" cy="27001"/>
              </a:xfrm>
            </p:grpSpPr>
            <p:sp>
              <p:nvSpPr>
                <p:cNvPr id="3772" name="Google Shape;3772;p47"/>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7"/>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4" name="Google Shape;3774;p47"/>
              <p:cNvGrpSpPr/>
              <p:nvPr/>
            </p:nvGrpSpPr>
            <p:grpSpPr>
              <a:xfrm>
                <a:off x="4220866" y="3073534"/>
                <a:ext cx="31499" cy="26898"/>
                <a:chOff x="4220866" y="3073534"/>
                <a:chExt cx="31499" cy="26898"/>
              </a:xfrm>
            </p:grpSpPr>
            <p:sp>
              <p:nvSpPr>
                <p:cNvPr id="3775" name="Google Shape;3775;p47"/>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7"/>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7" name="Google Shape;3777;p47"/>
              <p:cNvGrpSpPr/>
              <p:nvPr/>
            </p:nvGrpSpPr>
            <p:grpSpPr>
              <a:xfrm>
                <a:off x="3869702" y="3230323"/>
                <a:ext cx="31499" cy="26906"/>
                <a:chOff x="3869702" y="3230323"/>
                <a:chExt cx="31499" cy="26906"/>
              </a:xfrm>
            </p:grpSpPr>
            <p:sp>
              <p:nvSpPr>
                <p:cNvPr id="3778" name="Google Shape;3778;p47"/>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7"/>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80" name="Google Shape;3780;p47"/>
            <p:cNvGrpSpPr/>
            <p:nvPr/>
          </p:nvGrpSpPr>
          <p:grpSpPr>
            <a:xfrm>
              <a:off x="4271383" y="3065882"/>
              <a:ext cx="304556" cy="341663"/>
              <a:chOff x="4271383" y="3065882"/>
              <a:chExt cx="304556" cy="341663"/>
            </a:xfrm>
          </p:grpSpPr>
          <p:grpSp>
            <p:nvGrpSpPr>
              <p:cNvPr id="3781" name="Google Shape;3781;p47"/>
              <p:cNvGrpSpPr/>
              <p:nvPr/>
            </p:nvGrpSpPr>
            <p:grpSpPr>
              <a:xfrm>
                <a:off x="4293838" y="3078639"/>
                <a:ext cx="269353" cy="311973"/>
                <a:chOff x="4293838" y="3078639"/>
                <a:chExt cx="269353" cy="311973"/>
              </a:xfrm>
            </p:grpSpPr>
            <p:sp>
              <p:nvSpPr>
                <p:cNvPr id="3782" name="Google Shape;3782;p47"/>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7"/>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7"/>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7"/>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7"/>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7"/>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7"/>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7"/>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7"/>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7"/>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7"/>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7"/>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7"/>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7"/>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7"/>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7"/>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7"/>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9" name="Google Shape;3799;p47"/>
              <p:cNvGrpSpPr/>
              <p:nvPr/>
            </p:nvGrpSpPr>
            <p:grpSpPr>
              <a:xfrm>
                <a:off x="4538164" y="3342061"/>
                <a:ext cx="37776" cy="32380"/>
                <a:chOff x="4538164" y="3342061"/>
                <a:chExt cx="37776" cy="32380"/>
              </a:xfrm>
            </p:grpSpPr>
            <p:sp>
              <p:nvSpPr>
                <p:cNvPr id="3800" name="Google Shape;3800;p47"/>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7"/>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2" name="Google Shape;3802;p47"/>
              <p:cNvGrpSpPr/>
              <p:nvPr/>
            </p:nvGrpSpPr>
            <p:grpSpPr>
              <a:xfrm>
                <a:off x="4271383" y="3194742"/>
                <a:ext cx="37783" cy="32420"/>
                <a:chOff x="4271383" y="3194742"/>
                <a:chExt cx="37783" cy="32420"/>
              </a:xfrm>
            </p:grpSpPr>
            <p:sp>
              <p:nvSpPr>
                <p:cNvPr id="3803" name="Google Shape;3803;p47"/>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7"/>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5" name="Google Shape;3805;p47"/>
              <p:cNvGrpSpPr/>
              <p:nvPr/>
            </p:nvGrpSpPr>
            <p:grpSpPr>
              <a:xfrm>
                <a:off x="4284416" y="3084058"/>
                <a:ext cx="37783" cy="32357"/>
                <a:chOff x="4284416" y="3084058"/>
                <a:chExt cx="37783" cy="32357"/>
              </a:xfrm>
            </p:grpSpPr>
            <p:sp>
              <p:nvSpPr>
                <p:cNvPr id="3806" name="Google Shape;3806;p47"/>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7"/>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8" name="Google Shape;3808;p47"/>
              <p:cNvGrpSpPr/>
              <p:nvPr/>
            </p:nvGrpSpPr>
            <p:grpSpPr>
              <a:xfrm>
                <a:off x="4478697" y="3297561"/>
                <a:ext cx="37776" cy="32451"/>
                <a:chOff x="4478697" y="3297561"/>
                <a:chExt cx="37776" cy="32451"/>
              </a:xfrm>
            </p:grpSpPr>
            <p:sp>
              <p:nvSpPr>
                <p:cNvPr id="3809" name="Google Shape;3809;p47"/>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7"/>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7"/>
              <p:cNvGrpSpPr/>
              <p:nvPr/>
            </p:nvGrpSpPr>
            <p:grpSpPr>
              <a:xfrm>
                <a:off x="4411813" y="3331711"/>
                <a:ext cx="37776" cy="32451"/>
                <a:chOff x="4411813" y="3331711"/>
                <a:chExt cx="37776" cy="32451"/>
              </a:xfrm>
            </p:grpSpPr>
            <p:sp>
              <p:nvSpPr>
                <p:cNvPr id="3812" name="Google Shape;3812;p47"/>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7"/>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4" name="Google Shape;3814;p47"/>
              <p:cNvGrpSpPr/>
              <p:nvPr/>
            </p:nvGrpSpPr>
            <p:grpSpPr>
              <a:xfrm>
                <a:off x="4337984" y="3375188"/>
                <a:ext cx="37776" cy="32357"/>
                <a:chOff x="4337984" y="3375188"/>
                <a:chExt cx="37776" cy="32357"/>
              </a:xfrm>
            </p:grpSpPr>
            <p:sp>
              <p:nvSpPr>
                <p:cNvPr id="3815" name="Google Shape;3815;p47"/>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7"/>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7" name="Google Shape;3817;p47"/>
              <p:cNvGrpSpPr/>
              <p:nvPr/>
            </p:nvGrpSpPr>
            <p:grpSpPr>
              <a:xfrm>
                <a:off x="4494867" y="3090530"/>
                <a:ext cx="37878" cy="32451"/>
                <a:chOff x="4494867" y="3090530"/>
                <a:chExt cx="37878" cy="32451"/>
              </a:xfrm>
            </p:grpSpPr>
            <p:sp>
              <p:nvSpPr>
                <p:cNvPr id="3818" name="Google Shape;3818;p47"/>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7"/>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0" name="Google Shape;3820;p47"/>
              <p:cNvGrpSpPr/>
              <p:nvPr/>
            </p:nvGrpSpPr>
            <p:grpSpPr>
              <a:xfrm>
                <a:off x="4525124" y="3207774"/>
                <a:ext cx="37783" cy="32420"/>
                <a:chOff x="4525124" y="3207774"/>
                <a:chExt cx="37783" cy="32420"/>
              </a:xfrm>
            </p:grpSpPr>
            <p:sp>
              <p:nvSpPr>
                <p:cNvPr id="3821" name="Google Shape;3821;p47"/>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7"/>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3" name="Google Shape;3823;p47"/>
              <p:cNvGrpSpPr/>
              <p:nvPr/>
            </p:nvGrpSpPr>
            <p:grpSpPr>
              <a:xfrm>
                <a:off x="4440544" y="3176479"/>
                <a:ext cx="31499" cy="26898"/>
                <a:chOff x="4440544" y="3176479"/>
                <a:chExt cx="31499" cy="26898"/>
              </a:xfrm>
            </p:grpSpPr>
            <p:sp>
              <p:nvSpPr>
                <p:cNvPr id="3824" name="Google Shape;3824;p47"/>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7"/>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6" name="Google Shape;3826;p47"/>
              <p:cNvGrpSpPr/>
              <p:nvPr/>
            </p:nvGrpSpPr>
            <p:grpSpPr>
              <a:xfrm>
                <a:off x="4350545" y="3156400"/>
                <a:ext cx="31405" cy="27001"/>
                <a:chOff x="4350545" y="3156400"/>
                <a:chExt cx="31405" cy="27001"/>
              </a:xfrm>
            </p:grpSpPr>
            <p:sp>
              <p:nvSpPr>
                <p:cNvPr id="3827" name="Google Shape;3827;p47"/>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7"/>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9" name="Google Shape;3829;p47"/>
              <p:cNvGrpSpPr/>
              <p:nvPr/>
            </p:nvGrpSpPr>
            <p:grpSpPr>
              <a:xfrm>
                <a:off x="4376703" y="3255058"/>
                <a:ext cx="31405" cy="27001"/>
                <a:chOff x="4376703" y="3255058"/>
                <a:chExt cx="31405" cy="27001"/>
              </a:xfrm>
            </p:grpSpPr>
            <p:sp>
              <p:nvSpPr>
                <p:cNvPr id="3830" name="Google Shape;3830;p47"/>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7"/>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2" name="Google Shape;3832;p47"/>
              <p:cNvGrpSpPr/>
              <p:nvPr/>
            </p:nvGrpSpPr>
            <p:grpSpPr>
              <a:xfrm>
                <a:off x="4331322" y="3283656"/>
                <a:ext cx="31405" cy="26945"/>
                <a:chOff x="4331322" y="3283656"/>
                <a:chExt cx="31405" cy="26945"/>
              </a:xfrm>
            </p:grpSpPr>
            <p:sp>
              <p:nvSpPr>
                <p:cNvPr id="3833" name="Google Shape;3833;p47"/>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7"/>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7"/>
              <p:cNvGrpSpPr/>
              <p:nvPr/>
            </p:nvGrpSpPr>
            <p:grpSpPr>
              <a:xfrm>
                <a:off x="4380510" y="3065882"/>
                <a:ext cx="31405" cy="26938"/>
                <a:chOff x="4380510" y="3065882"/>
                <a:chExt cx="31405" cy="26938"/>
              </a:xfrm>
            </p:grpSpPr>
            <p:sp>
              <p:nvSpPr>
                <p:cNvPr id="3836" name="Google Shape;3836;p47"/>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7"/>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38" name="Google Shape;3838;p47"/>
            <p:cNvGrpSpPr/>
            <p:nvPr/>
          </p:nvGrpSpPr>
          <p:grpSpPr>
            <a:xfrm>
              <a:off x="4558998" y="3188237"/>
              <a:ext cx="1280131" cy="1052746"/>
              <a:chOff x="4558998" y="3188237"/>
              <a:chExt cx="1280131" cy="1052746"/>
            </a:xfrm>
          </p:grpSpPr>
          <p:sp>
            <p:nvSpPr>
              <p:cNvPr id="3839" name="Google Shape;3839;p47"/>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0" name="Google Shape;3840;p47"/>
              <p:cNvGrpSpPr/>
              <p:nvPr/>
            </p:nvGrpSpPr>
            <p:grpSpPr>
              <a:xfrm>
                <a:off x="4579164" y="3203653"/>
                <a:ext cx="1244833" cy="1020397"/>
                <a:chOff x="4579164" y="3203653"/>
                <a:chExt cx="1244833" cy="1020397"/>
              </a:xfrm>
            </p:grpSpPr>
            <p:sp>
              <p:nvSpPr>
                <p:cNvPr id="3841" name="Google Shape;3841;p47"/>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7"/>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3" name="Google Shape;3843;p47"/>
                <p:cNvGrpSpPr/>
                <p:nvPr/>
              </p:nvGrpSpPr>
              <p:grpSpPr>
                <a:xfrm>
                  <a:off x="4579164" y="3203653"/>
                  <a:ext cx="1244833" cy="1020397"/>
                  <a:chOff x="4579164" y="3203653"/>
                  <a:chExt cx="1244833" cy="1020397"/>
                </a:xfrm>
              </p:grpSpPr>
              <p:sp>
                <p:nvSpPr>
                  <p:cNvPr id="3844" name="Google Shape;3844;p47"/>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7"/>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6" name="Google Shape;3846;p47"/>
                  <p:cNvGrpSpPr/>
                  <p:nvPr/>
                </p:nvGrpSpPr>
                <p:grpSpPr>
                  <a:xfrm>
                    <a:off x="4579164" y="3203653"/>
                    <a:ext cx="1244833" cy="1020397"/>
                    <a:chOff x="4579164" y="3203653"/>
                    <a:chExt cx="1244833" cy="1020397"/>
                  </a:xfrm>
                </p:grpSpPr>
                <p:sp>
                  <p:nvSpPr>
                    <p:cNvPr id="3847" name="Google Shape;3847;p47"/>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7"/>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7"/>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7"/>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7"/>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7"/>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7"/>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7"/>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5" name="Google Shape;3855;p47"/>
                    <p:cNvGrpSpPr/>
                    <p:nvPr/>
                  </p:nvGrpSpPr>
                  <p:grpSpPr>
                    <a:xfrm>
                      <a:off x="4579164" y="3203653"/>
                      <a:ext cx="1244833" cy="1020397"/>
                      <a:chOff x="4579164" y="3203653"/>
                      <a:chExt cx="1244833" cy="1020397"/>
                    </a:xfrm>
                  </p:grpSpPr>
                  <p:sp>
                    <p:nvSpPr>
                      <p:cNvPr id="3856" name="Google Shape;3856;p47"/>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7"/>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7"/>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7"/>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7"/>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7"/>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7"/>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7"/>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7"/>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7"/>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7"/>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7"/>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7"/>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7"/>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0" name="Google Shape;3870;p47"/>
                      <p:cNvGrpSpPr/>
                      <p:nvPr/>
                    </p:nvGrpSpPr>
                    <p:grpSpPr>
                      <a:xfrm>
                        <a:off x="4579164" y="3203653"/>
                        <a:ext cx="1244833" cy="1020397"/>
                        <a:chOff x="4579164" y="3203653"/>
                        <a:chExt cx="1244833" cy="1020397"/>
                      </a:xfrm>
                    </p:grpSpPr>
                    <p:sp>
                      <p:nvSpPr>
                        <p:cNvPr id="3871" name="Google Shape;3871;p47"/>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7"/>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7"/>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7"/>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7"/>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7"/>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7"/>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7"/>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7"/>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7"/>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7"/>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7"/>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7"/>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7"/>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7"/>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7"/>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7"/>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7"/>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7"/>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7"/>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7"/>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7"/>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7"/>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7"/>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5" name="Google Shape;3895;p47"/>
                        <p:cNvGrpSpPr/>
                        <p:nvPr/>
                      </p:nvGrpSpPr>
                      <p:grpSpPr>
                        <a:xfrm>
                          <a:off x="4579164" y="3203653"/>
                          <a:ext cx="1244833" cy="1020397"/>
                          <a:chOff x="4579164" y="3203653"/>
                          <a:chExt cx="1244833" cy="1020397"/>
                        </a:xfrm>
                      </p:grpSpPr>
                      <p:sp>
                        <p:nvSpPr>
                          <p:cNvPr id="3896" name="Google Shape;3896;p47"/>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7" name="Google Shape;3897;p47"/>
                          <p:cNvGrpSpPr/>
                          <p:nvPr/>
                        </p:nvGrpSpPr>
                        <p:grpSpPr>
                          <a:xfrm>
                            <a:off x="4579164" y="3203653"/>
                            <a:ext cx="1244833" cy="1020397"/>
                            <a:chOff x="4579164" y="3203653"/>
                            <a:chExt cx="1244833" cy="1020397"/>
                          </a:xfrm>
                        </p:grpSpPr>
                        <p:sp>
                          <p:nvSpPr>
                            <p:cNvPr id="3898" name="Google Shape;3898;p47"/>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7"/>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7"/>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47"/>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7"/>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7"/>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7"/>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5" name="Google Shape;3905;p47"/>
                            <p:cNvGrpSpPr/>
                            <p:nvPr/>
                          </p:nvGrpSpPr>
                          <p:grpSpPr>
                            <a:xfrm>
                              <a:off x="4579164" y="3203653"/>
                              <a:ext cx="1244833" cy="1020397"/>
                              <a:chOff x="4579164" y="3203653"/>
                              <a:chExt cx="1244833" cy="1020397"/>
                            </a:xfrm>
                          </p:grpSpPr>
                          <p:sp>
                            <p:nvSpPr>
                              <p:cNvPr id="3906" name="Google Shape;3906;p47"/>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7"/>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7"/>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7"/>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7"/>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7"/>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7"/>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7"/>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7"/>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7"/>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7"/>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7"/>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7"/>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9" name="Google Shape;3919;p47"/>
                              <p:cNvGrpSpPr/>
                              <p:nvPr/>
                            </p:nvGrpSpPr>
                            <p:grpSpPr>
                              <a:xfrm>
                                <a:off x="4579164" y="3203653"/>
                                <a:ext cx="1244833" cy="1020397"/>
                                <a:chOff x="4579164" y="3203653"/>
                                <a:chExt cx="1244833" cy="1020397"/>
                              </a:xfrm>
                            </p:grpSpPr>
                            <p:sp>
                              <p:nvSpPr>
                                <p:cNvPr id="3920" name="Google Shape;3920;p47"/>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7"/>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7"/>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7"/>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7"/>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7"/>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7"/>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7" name="Google Shape;3927;p47"/>
                                <p:cNvGrpSpPr/>
                                <p:nvPr/>
                              </p:nvGrpSpPr>
                              <p:grpSpPr>
                                <a:xfrm>
                                  <a:off x="4579164" y="3203653"/>
                                  <a:ext cx="1244833" cy="1020397"/>
                                  <a:chOff x="4579164" y="3203653"/>
                                  <a:chExt cx="1244833" cy="1020397"/>
                                </a:xfrm>
                              </p:grpSpPr>
                              <p:sp>
                                <p:nvSpPr>
                                  <p:cNvPr id="3928" name="Google Shape;3928;p47"/>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7"/>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7"/>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7"/>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7"/>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3" name="Google Shape;3933;p47"/>
                                  <p:cNvGrpSpPr/>
                                  <p:nvPr/>
                                </p:nvGrpSpPr>
                                <p:grpSpPr>
                                  <a:xfrm>
                                    <a:off x="4579164" y="3203653"/>
                                    <a:ext cx="1244833" cy="1020397"/>
                                    <a:chOff x="4579164" y="3203653"/>
                                    <a:chExt cx="1244833" cy="1020397"/>
                                  </a:xfrm>
                                </p:grpSpPr>
                                <p:sp>
                                  <p:nvSpPr>
                                    <p:cNvPr id="3934" name="Google Shape;3934;p47"/>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7"/>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7"/>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7"/>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3938" name="Google Shape;3938;p47"/>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7"/>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7"/>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41" name="Google Shape;3941;p47"/>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3942" name="Google Shape;3942;p47"/>
              <p:cNvGrpSpPr/>
              <p:nvPr/>
            </p:nvGrpSpPr>
            <p:grpSpPr>
              <a:xfrm>
                <a:off x="4595437" y="3598775"/>
                <a:ext cx="37776" cy="32451"/>
                <a:chOff x="4595437" y="3598775"/>
                <a:chExt cx="37776" cy="32451"/>
              </a:xfrm>
            </p:grpSpPr>
            <p:sp>
              <p:nvSpPr>
                <p:cNvPr id="3943" name="Google Shape;3943;p47"/>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7"/>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47"/>
              <p:cNvGrpSpPr/>
              <p:nvPr/>
            </p:nvGrpSpPr>
            <p:grpSpPr>
              <a:xfrm>
                <a:off x="4641864" y="3524443"/>
                <a:ext cx="37776" cy="32380"/>
                <a:chOff x="4641864" y="3524443"/>
                <a:chExt cx="37776" cy="32380"/>
              </a:xfrm>
            </p:grpSpPr>
            <p:sp>
              <p:nvSpPr>
                <p:cNvPr id="3946" name="Google Shape;3946;p47"/>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7"/>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8" name="Google Shape;3948;p47"/>
              <p:cNvGrpSpPr/>
              <p:nvPr/>
            </p:nvGrpSpPr>
            <p:grpSpPr>
              <a:xfrm>
                <a:off x="4648431" y="3893901"/>
                <a:ext cx="37776" cy="32357"/>
                <a:chOff x="4648431" y="3893901"/>
                <a:chExt cx="37776" cy="32357"/>
              </a:xfrm>
            </p:grpSpPr>
            <p:sp>
              <p:nvSpPr>
                <p:cNvPr id="3949" name="Google Shape;3949;p47"/>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7"/>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1" name="Google Shape;3951;p47"/>
              <p:cNvGrpSpPr/>
              <p:nvPr/>
            </p:nvGrpSpPr>
            <p:grpSpPr>
              <a:xfrm>
                <a:off x="4567752" y="3722908"/>
                <a:ext cx="37870" cy="32380"/>
                <a:chOff x="4567752" y="3722908"/>
                <a:chExt cx="37870" cy="32380"/>
              </a:xfrm>
            </p:grpSpPr>
            <p:sp>
              <p:nvSpPr>
                <p:cNvPr id="3952" name="Google Shape;3952;p47"/>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7"/>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4" name="Google Shape;3954;p47"/>
              <p:cNvGrpSpPr/>
              <p:nvPr/>
            </p:nvGrpSpPr>
            <p:grpSpPr>
              <a:xfrm>
                <a:off x="4617506" y="3652052"/>
                <a:ext cx="37783" cy="32357"/>
                <a:chOff x="4617506" y="3652052"/>
                <a:chExt cx="37783" cy="32357"/>
              </a:xfrm>
            </p:grpSpPr>
            <p:sp>
              <p:nvSpPr>
                <p:cNvPr id="3955" name="Google Shape;3955;p47"/>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7"/>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7" name="Google Shape;3957;p47"/>
              <p:cNvGrpSpPr/>
              <p:nvPr/>
            </p:nvGrpSpPr>
            <p:grpSpPr>
              <a:xfrm>
                <a:off x="4739005" y="3554149"/>
                <a:ext cx="37870" cy="32357"/>
                <a:chOff x="4739005" y="3554149"/>
                <a:chExt cx="37870" cy="32357"/>
              </a:xfrm>
            </p:grpSpPr>
            <p:sp>
              <p:nvSpPr>
                <p:cNvPr id="3958" name="Google Shape;3958;p47"/>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7"/>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0" name="Google Shape;3960;p47"/>
              <p:cNvGrpSpPr/>
              <p:nvPr/>
            </p:nvGrpSpPr>
            <p:grpSpPr>
              <a:xfrm>
                <a:off x="4806557" y="3630258"/>
                <a:ext cx="37776" cy="32364"/>
                <a:chOff x="4806557" y="3630258"/>
                <a:chExt cx="37776" cy="32364"/>
              </a:xfrm>
            </p:grpSpPr>
            <p:sp>
              <p:nvSpPr>
                <p:cNvPr id="3961" name="Google Shape;3961;p47"/>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7"/>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3" name="Google Shape;3963;p47"/>
              <p:cNvGrpSpPr/>
              <p:nvPr/>
            </p:nvGrpSpPr>
            <p:grpSpPr>
              <a:xfrm>
                <a:off x="4737007" y="4004357"/>
                <a:ext cx="37870" cy="32357"/>
                <a:chOff x="4737007" y="4004357"/>
                <a:chExt cx="37870" cy="32357"/>
              </a:xfrm>
            </p:grpSpPr>
            <p:sp>
              <p:nvSpPr>
                <p:cNvPr id="3964" name="Google Shape;3964;p47"/>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7"/>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6" name="Google Shape;3966;p47"/>
              <p:cNvGrpSpPr/>
              <p:nvPr/>
            </p:nvGrpSpPr>
            <p:grpSpPr>
              <a:xfrm>
                <a:off x="4773634" y="4208627"/>
                <a:ext cx="37776" cy="32357"/>
                <a:chOff x="4773634" y="4208627"/>
                <a:chExt cx="37776" cy="32357"/>
              </a:xfrm>
            </p:grpSpPr>
            <p:sp>
              <p:nvSpPr>
                <p:cNvPr id="3967" name="Google Shape;3967;p47"/>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7"/>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9" name="Google Shape;3969;p47"/>
              <p:cNvGrpSpPr/>
              <p:nvPr/>
            </p:nvGrpSpPr>
            <p:grpSpPr>
              <a:xfrm>
                <a:off x="4888282" y="4074764"/>
                <a:ext cx="37776" cy="32451"/>
                <a:chOff x="4888282" y="4074764"/>
                <a:chExt cx="37776" cy="32451"/>
              </a:xfrm>
            </p:grpSpPr>
            <p:sp>
              <p:nvSpPr>
                <p:cNvPr id="3970" name="Google Shape;3970;p47"/>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7"/>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2" name="Google Shape;3972;p47"/>
              <p:cNvGrpSpPr/>
              <p:nvPr/>
            </p:nvGrpSpPr>
            <p:grpSpPr>
              <a:xfrm>
                <a:off x="4901315" y="3804271"/>
                <a:ext cx="37776" cy="32364"/>
                <a:chOff x="4901315" y="3804271"/>
                <a:chExt cx="37776" cy="32364"/>
              </a:xfrm>
            </p:grpSpPr>
            <p:sp>
              <p:nvSpPr>
                <p:cNvPr id="3973" name="Google Shape;3973;p47"/>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7"/>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47"/>
              <p:cNvGrpSpPr/>
              <p:nvPr/>
            </p:nvGrpSpPr>
            <p:grpSpPr>
              <a:xfrm>
                <a:off x="4866394" y="3715035"/>
                <a:ext cx="37846" cy="32357"/>
                <a:chOff x="4866394" y="3715035"/>
                <a:chExt cx="37846" cy="32357"/>
              </a:xfrm>
            </p:grpSpPr>
            <p:sp>
              <p:nvSpPr>
                <p:cNvPr id="3976" name="Google Shape;3976;p47"/>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7"/>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8" name="Google Shape;3978;p47"/>
              <p:cNvGrpSpPr/>
              <p:nvPr/>
            </p:nvGrpSpPr>
            <p:grpSpPr>
              <a:xfrm>
                <a:off x="4979233" y="3839798"/>
                <a:ext cx="37878" cy="32420"/>
                <a:chOff x="4979233" y="3839798"/>
                <a:chExt cx="37878" cy="32420"/>
              </a:xfrm>
            </p:grpSpPr>
            <p:sp>
              <p:nvSpPr>
                <p:cNvPr id="3979" name="Google Shape;3979;p47"/>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7"/>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1" name="Google Shape;3981;p47"/>
              <p:cNvGrpSpPr/>
              <p:nvPr/>
            </p:nvGrpSpPr>
            <p:grpSpPr>
              <a:xfrm>
                <a:off x="4790662" y="3679147"/>
                <a:ext cx="37783" cy="32380"/>
                <a:chOff x="4790662" y="3679147"/>
                <a:chExt cx="37783" cy="32380"/>
              </a:xfrm>
            </p:grpSpPr>
            <p:sp>
              <p:nvSpPr>
                <p:cNvPr id="3982" name="Google Shape;3982;p47"/>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7"/>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7"/>
              <p:cNvGrpSpPr/>
              <p:nvPr/>
            </p:nvGrpSpPr>
            <p:grpSpPr>
              <a:xfrm>
                <a:off x="4857263" y="3557861"/>
                <a:ext cx="37776" cy="32357"/>
                <a:chOff x="4857263" y="3557861"/>
                <a:chExt cx="37776" cy="32357"/>
              </a:xfrm>
            </p:grpSpPr>
            <p:sp>
              <p:nvSpPr>
                <p:cNvPr id="3985" name="Google Shape;3985;p47"/>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7"/>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3987;p47"/>
              <p:cNvGrpSpPr/>
              <p:nvPr/>
            </p:nvGrpSpPr>
            <p:grpSpPr>
              <a:xfrm>
                <a:off x="4883902" y="3648033"/>
                <a:ext cx="37783" cy="32380"/>
                <a:chOff x="4883902" y="3648033"/>
                <a:chExt cx="37783" cy="32380"/>
              </a:xfrm>
            </p:grpSpPr>
            <p:sp>
              <p:nvSpPr>
                <p:cNvPr id="3988" name="Google Shape;3988;p47"/>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7"/>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0" name="Google Shape;3990;p47"/>
              <p:cNvGrpSpPr/>
              <p:nvPr/>
            </p:nvGrpSpPr>
            <p:grpSpPr>
              <a:xfrm>
                <a:off x="4907780" y="3347220"/>
                <a:ext cx="37878" cy="32357"/>
                <a:chOff x="4907780" y="3347220"/>
                <a:chExt cx="37878" cy="32357"/>
              </a:xfrm>
            </p:grpSpPr>
            <p:sp>
              <p:nvSpPr>
                <p:cNvPr id="3991" name="Google Shape;3991;p47"/>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7"/>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3" name="Google Shape;3993;p47"/>
              <p:cNvGrpSpPr/>
              <p:nvPr/>
            </p:nvGrpSpPr>
            <p:grpSpPr>
              <a:xfrm>
                <a:off x="5065048" y="3738150"/>
                <a:ext cx="37783" cy="32364"/>
                <a:chOff x="5065048" y="3738150"/>
                <a:chExt cx="37783" cy="32364"/>
              </a:xfrm>
            </p:grpSpPr>
            <p:sp>
              <p:nvSpPr>
                <p:cNvPr id="3994" name="Google Shape;3994;p47"/>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7"/>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6" name="Google Shape;3996;p47"/>
              <p:cNvGrpSpPr/>
              <p:nvPr/>
            </p:nvGrpSpPr>
            <p:grpSpPr>
              <a:xfrm>
                <a:off x="5071616" y="3284615"/>
                <a:ext cx="37783" cy="32357"/>
                <a:chOff x="5071616" y="3284615"/>
                <a:chExt cx="37783" cy="32357"/>
              </a:xfrm>
            </p:grpSpPr>
            <p:sp>
              <p:nvSpPr>
                <p:cNvPr id="3997" name="Google Shape;3997;p47"/>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7"/>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9" name="Google Shape;3999;p47"/>
              <p:cNvGrpSpPr/>
              <p:nvPr/>
            </p:nvGrpSpPr>
            <p:grpSpPr>
              <a:xfrm>
                <a:off x="5389291" y="3759921"/>
                <a:ext cx="37783" cy="32380"/>
                <a:chOff x="5389291" y="3759921"/>
                <a:chExt cx="37783" cy="32380"/>
              </a:xfrm>
            </p:grpSpPr>
            <p:sp>
              <p:nvSpPr>
                <p:cNvPr id="4000" name="Google Shape;4000;p47"/>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7"/>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2" name="Google Shape;4002;p47"/>
              <p:cNvGrpSpPr/>
              <p:nvPr/>
            </p:nvGrpSpPr>
            <p:grpSpPr>
              <a:xfrm>
                <a:off x="5431534" y="3632932"/>
                <a:ext cx="37878" cy="32451"/>
                <a:chOff x="5431534" y="3632932"/>
                <a:chExt cx="37878" cy="32451"/>
              </a:xfrm>
            </p:grpSpPr>
            <p:sp>
              <p:nvSpPr>
                <p:cNvPr id="4003" name="Google Shape;4003;p47"/>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7"/>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5" name="Google Shape;4005;p47"/>
              <p:cNvGrpSpPr/>
              <p:nvPr/>
            </p:nvGrpSpPr>
            <p:grpSpPr>
              <a:xfrm>
                <a:off x="5540755" y="3544829"/>
                <a:ext cx="37783" cy="32357"/>
                <a:chOff x="5540755" y="3544829"/>
                <a:chExt cx="37783" cy="32357"/>
              </a:xfrm>
            </p:grpSpPr>
            <p:sp>
              <p:nvSpPr>
                <p:cNvPr id="4006" name="Google Shape;4006;p47"/>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7"/>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8" name="Google Shape;4008;p47"/>
              <p:cNvGrpSpPr/>
              <p:nvPr/>
            </p:nvGrpSpPr>
            <p:grpSpPr>
              <a:xfrm>
                <a:off x="5579293" y="3412107"/>
                <a:ext cx="37776" cy="32357"/>
                <a:chOff x="5579293" y="3412107"/>
                <a:chExt cx="37776" cy="32357"/>
              </a:xfrm>
            </p:grpSpPr>
            <p:sp>
              <p:nvSpPr>
                <p:cNvPr id="4009" name="Google Shape;4009;p47"/>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7"/>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1" name="Google Shape;4011;p47"/>
              <p:cNvGrpSpPr/>
              <p:nvPr/>
            </p:nvGrpSpPr>
            <p:grpSpPr>
              <a:xfrm>
                <a:off x="5801346" y="3284615"/>
                <a:ext cx="37783" cy="32357"/>
                <a:chOff x="5801346" y="3284615"/>
                <a:chExt cx="37783" cy="32357"/>
              </a:xfrm>
            </p:grpSpPr>
            <p:sp>
              <p:nvSpPr>
                <p:cNvPr id="4012" name="Google Shape;4012;p47"/>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7"/>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4" name="Google Shape;4014;p47"/>
              <p:cNvGrpSpPr/>
              <p:nvPr/>
            </p:nvGrpSpPr>
            <p:grpSpPr>
              <a:xfrm>
                <a:off x="5763578" y="3399067"/>
                <a:ext cx="37776" cy="32364"/>
                <a:chOff x="5763578" y="3399067"/>
                <a:chExt cx="37776" cy="32364"/>
              </a:xfrm>
            </p:grpSpPr>
            <p:sp>
              <p:nvSpPr>
                <p:cNvPr id="4015" name="Google Shape;4015;p47"/>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7"/>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7" name="Google Shape;4017;p47"/>
              <p:cNvGrpSpPr/>
              <p:nvPr/>
            </p:nvGrpSpPr>
            <p:grpSpPr>
              <a:xfrm>
                <a:off x="5395858" y="3230952"/>
                <a:ext cx="37776" cy="32364"/>
                <a:chOff x="5395858" y="3230952"/>
                <a:chExt cx="37776" cy="32364"/>
              </a:xfrm>
            </p:grpSpPr>
            <p:sp>
              <p:nvSpPr>
                <p:cNvPr id="4018" name="Google Shape;4018;p47"/>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7"/>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0" name="Google Shape;4020;p47"/>
              <p:cNvGrpSpPr/>
              <p:nvPr/>
            </p:nvGrpSpPr>
            <p:grpSpPr>
              <a:xfrm>
                <a:off x="5264088" y="3188237"/>
                <a:ext cx="37776" cy="32357"/>
                <a:chOff x="5264088" y="3188237"/>
                <a:chExt cx="37776" cy="32357"/>
              </a:xfrm>
            </p:grpSpPr>
            <p:sp>
              <p:nvSpPr>
                <p:cNvPr id="4021" name="Google Shape;4021;p47"/>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7"/>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3" name="Google Shape;4023;p47"/>
              <p:cNvGrpSpPr/>
              <p:nvPr/>
            </p:nvGrpSpPr>
            <p:grpSpPr>
              <a:xfrm>
                <a:off x="5585758" y="3237425"/>
                <a:ext cx="37878" cy="32357"/>
                <a:chOff x="5585758" y="3237425"/>
                <a:chExt cx="37878" cy="32357"/>
              </a:xfrm>
            </p:grpSpPr>
            <p:sp>
              <p:nvSpPr>
                <p:cNvPr id="4024" name="Google Shape;4024;p47"/>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7"/>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6" name="Google Shape;4026;p47"/>
              <p:cNvGrpSpPr/>
              <p:nvPr/>
            </p:nvGrpSpPr>
            <p:grpSpPr>
              <a:xfrm>
                <a:off x="4874196" y="3291088"/>
                <a:ext cx="37878" cy="32451"/>
                <a:chOff x="4874196" y="3291088"/>
                <a:chExt cx="37878" cy="32451"/>
              </a:xfrm>
            </p:grpSpPr>
            <p:sp>
              <p:nvSpPr>
                <p:cNvPr id="4027" name="Google Shape;4027;p47"/>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7"/>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9" name="Google Shape;4029;p47"/>
              <p:cNvGrpSpPr/>
              <p:nvPr/>
            </p:nvGrpSpPr>
            <p:grpSpPr>
              <a:xfrm>
                <a:off x="5197770" y="3785466"/>
                <a:ext cx="37783" cy="32427"/>
                <a:chOff x="5197770" y="3785466"/>
                <a:chExt cx="37783" cy="32427"/>
              </a:xfrm>
            </p:grpSpPr>
            <p:sp>
              <p:nvSpPr>
                <p:cNvPr id="4030" name="Google Shape;4030;p47"/>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7"/>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2" name="Google Shape;4032;p47"/>
              <p:cNvGrpSpPr/>
              <p:nvPr/>
            </p:nvGrpSpPr>
            <p:grpSpPr>
              <a:xfrm>
                <a:off x="5177699" y="3492117"/>
                <a:ext cx="37776" cy="32357"/>
                <a:chOff x="5177699" y="3492117"/>
                <a:chExt cx="37776" cy="32357"/>
              </a:xfrm>
            </p:grpSpPr>
            <p:sp>
              <p:nvSpPr>
                <p:cNvPr id="4033" name="Google Shape;4033;p47"/>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7"/>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5" name="Google Shape;4035;p47"/>
              <p:cNvGrpSpPr/>
              <p:nvPr/>
            </p:nvGrpSpPr>
            <p:grpSpPr>
              <a:xfrm>
                <a:off x="5349431" y="3622346"/>
                <a:ext cx="37870" cy="32380"/>
                <a:chOff x="5349431" y="3622346"/>
                <a:chExt cx="37870" cy="32380"/>
              </a:xfrm>
            </p:grpSpPr>
            <p:sp>
              <p:nvSpPr>
                <p:cNvPr id="4036" name="Google Shape;4036;p47"/>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7"/>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8" name="Google Shape;4038;p47"/>
              <p:cNvGrpSpPr/>
              <p:nvPr/>
            </p:nvGrpSpPr>
            <p:grpSpPr>
              <a:xfrm>
                <a:off x="5068855" y="3563980"/>
                <a:ext cx="53954" cy="46223"/>
                <a:chOff x="5068855" y="3563980"/>
                <a:chExt cx="53954" cy="46223"/>
              </a:xfrm>
            </p:grpSpPr>
            <p:sp>
              <p:nvSpPr>
                <p:cNvPr id="4039" name="Google Shape;4039;p47"/>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7"/>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1" name="Google Shape;4041;p47"/>
              <p:cNvGrpSpPr/>
              <p:nvPr/>
            </p:nvGrpSpPr>
            <p:grpSpPr>
              <a:xfrm>
                <a:off x="5037654" y="3392507"/>
                <a:ext cx="37870" cy="32451"/>
                <a:chOff x="5037654" y="3392507"/>
                <a:chExt cx="37870" cy="32451"/>
              </a:xfrm>
            </p:grpSpPr>
            <p:sp>
              <p:nvSpPr>
                <p:cNvPr id="4042" name="Google Shape;4042;p47"/>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7"/>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4" name="Google Shape;4044;p47"/>
              <p:cNvGrpSpPr/>
              <p:nvPr/>
            </p:nvGrpSpPr>
            <p:grpSpPr>
              <a:xfrm>
                <a:off x="5456560" y="3368629"/>
                <a:ext cx="37870" cy="32451"/>
                <a:chOff x="5456560" y="3368629"/>
                <a:chExt cx="37870" cy="32451"/>
              </a:xfrm>
            </p:grpSpPr>
            <p:sp>
              <p:nvSpPr>
                <p:cNvPr id="4045" name="Google Shape;4045;p47"/>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7"/>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7" name="Google Shape;4047;p47"/>
              <p:cNvGrpSpPr/>
              <p:nvPr/>
            </p:nvGrpSpPr>
            <p:grpSpPr>
              <a:xfrm>
                <a:off x="4755749" y="3501516"/>
                <a:ext cx="46246" cy="39608"/>
                <a:chOff x="4755749" y="3501516"/>
                <a:chExt cx="46246" cy="39608"/>
              </a:xfrm>
            </p:grpSpPr>
            <p:sp>
              <p:nvSpPr>
                <p:cNvPr id="4048" name="Google Shape;4048;p47"/>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7"/>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0" name="Google Shape;4050;p47"/>
              <p:cNvGrpSpPr/>
              <p:nvPr/>
            </p:nvGrpSpPr>
            <p:grpSpPr>
              <a:xfrm>
                <a:off x="4681346" y="3485582"/>
                <a:ext cx="37783" cy="32427"/>
                <a:chOff x="4681346" y="3485582"/>
                <a:chExt cx="37783" cy="32427"/>
              </a:xfrm>
            </p:grpSpPr>
            <p:sp>
              <p:nvSpPr>
                <p:cNvPr id="4051" name="Google Shape;4051;p47"/>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7"/>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3" name="Google Shape;4053;p47"/>
              <p:cNvGrpSpPr/>
              <p:nvPr/>
            </p:nvGrpSpPr>
            <p:grpSpPr>
              <a:xfrm>
                <a:off x="4767067" y="3291088"/>
                <a:ext cx="37878" cy="32451"/>
                <a:chOff x="4767067" y="3291088"/>
                <a:chExt cx="37878" cy="32451"/>
              </a:xfrm>
            </p:grpSpPr>
            <p:sp>
              <p:nvSpPr>
                <p:cNvPr id="4054" name="Google Shape;4054;p47"/>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7"/>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6" name="Google Shape;4056;p47"/>
              <p:cNvGrpSpPr/>
              <p:nvPr/>
            </p:nvGrpSpPr>
            <p:grpSpPr>
              <a:xfrm>
                <a:off x="4687819" y="3405539"/>
                <a:ext cx="37776" cy="32451"/>
                <a:chOff x="4687819" y="3405539"/>
                <a:chExt cx="37776" cy="32451"/>
              </a:xfrm>
            </p:grpSpPr>
            <p:sp>
              <p:nvSpPr>
                <p:cNvPr id="4057" name="Google Shape;4057;p47"/>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7"/>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9" name="Google Shape;4059;p47"/>
              <p:cNvGrpSpPr/>
              <p:nvPr/>
            </p:nvGrpSpPr>
            <p:grpSpPr>
              <a:xfrm>
                <a:off x="4923101" y="3444809"/>
                <a:ext cx="52813" cy="45318"/>
                <a:chOff x="4923101" y="3444809"/>
                <a:chExt cx="52813" cy="45318"/>
              </a:xfrm>
            </p:grpSpPr>
            <p:sp>
              <p:nvSpPr>
                <p:cNvPr id="4060" name="Google Shape;4060;p47"/>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7"/>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2" name="Google Shape;4062;p47"/>
              <p:cNvGrpSpPr/>
              <p:nvPr/>
            </p:nvGrpSpPr>
            <p:grpSpPr>
              <a:xfrm>
                <a:off x="4846040" y="3654750"/>
                <a:ext cx="31405" cy="26993"/>
                <a:chOff x="4846040" y="3654750"/>
                <a:chExt cx="31405" cy="26993"/>
              </a:xfrm>
            </p:grpSpPr>
            <p:sp>
              <p:nvSpPr>
                <p:cNvPr id="4063" name="Google Shape;4063;p47"/>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7"/>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5" name="Google Shape;4065;p47"/>
              <p:cNvGrpSpPr/>
              <p:nvPr/>
            </p:nvGrpSpPr>
            <p:grpSpPr>
              <a:xfrm>
                <a:off x="4925673" y="3691700"/>
                <a:ext cx="40253" cy="34472"/>
                <a:chOff x="4925673" y="3691700"/>
                <a:chExt cx="40253" cy="34472"/>
              </a:xfrm>
            </p:grpSpPr>
            <p:sp>
              <p:nvSpPr>
                <p:cNvPr id="4066" name="Google Shape;4066;p47"/>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7"/>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47"/>
              <p:cNvGrpSpPr/>
              <p:nvPr/>
            </p:nvGrpSpPr>
            <p:grpSpPr>
              <a:xfrm>
                <a:off x="4894653" y="3740848"/>
                <a:ext cx="31405" cy="26906"/>
                <a:chOff x="4894653" y="3740848"/>
                <a:chExt cx="31405" cy="26906"/>
              </a:xfrm>
            </p:grpSpPr>
            <p:sp>
              <p:nvSpPr>
                <p:cNvPr id="4069" name="Google Shape;4069;p47"/>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7"/>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47"/>
              <p:cNvGrpSpPr/>
              <p:nvPr/>
            </p:nvGrpSpPr>
            <p:grpSpPr>
              <a:xfrm>
                <a:off x="4962300" y="3696348"/>
                <a:ext cx="38255" cy="32773"/>
                <a:chOff x="4962300" y="3696348"/>
                <a:chExt cx="38255" cy="32773"/>
              </a:xfrm>
            </p:grpSpPr>
            <p:sp>
              <p:nvSpPr>
                <p:cNvPr id="4072" name="Google Shape;4072;p47"/>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7"/>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47"/>
              <p:cNvGrpSpPr/>
              <p:nvPr/>
            </p:nvGrpSpPr>
            <p:grpSpPr>
              <a:xfrm>
                <a:off x="4980185" y="3743349"/>
                <a:ext cx="31499" cy="26969"/>
                <a:chOff x="4980185" y="3743349"/>
                <a:chExt cx="31499" cy="26969"/>
              </a:xfrm>
            </p:grpSpPr>
            <p:sp>
              <p:nvSpPr>
                <p:cNvPr id="4075" name="Google Shape;4075;p47"/>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7"/>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7" name="Google Shape;4077;p47"/>
              <p:cNvGrpSpPr/>
              <p:nvPr/>
            </p:nvGrpSpPr>
            <p:grpSpPr>
              <a:xfrm>
                <a:off x="5013768" y="3734312"/>
                <a:ext cx="31499" cy="26969"/>
                <a:chOff x="5013768" y="3734312"/>
                <a:chExt cx="31499" cy="26969"/>
              </a:xfrm>
            </p:grpSpPr>
            <p:sp>
              <p:nvSpPr>
                <p:cNvPr id="4078" name="Google Shape;4078;p47"/>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7"/>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47"/>
              <p:cNvGrpSpPr/>
              <p:nvPr/>
            </p:nvGrpSpPr>
            <p:grpSpPr>
              <a:xfrm>
                <a:off x="5036703" y="3764545"/>
                <a:ext cx="31499" cy="26898"/>
                <a:chOff x="5036703" y="3764545"/>
                <a:chExt cx="31499" cy="26898"/>
              </a:xfrm>
            </p:grpSpPr>
            <p:sp>
              <p:nvSpPr>
                <p:cNvPr id="4081" name="Google Shape;4081;p47"/>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7"/>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47"/>
              <p:cNvGrpSpPr/>
              <p:nvPr/>
            </p:nvGrpSpPr>
            <p:grpSpPr>
              <a:xfrm>
                <a:off x="4953546" y="3768352"/>
                <a:ext cx="31405" cy="26898"/>
                <a:chOff x="4953546" y="3768352"/>
                <a:chExt cx="31405" cy="26898"/>
              </a:xfrm>
            </p:grpSpPr>
            <p:sp>
              <p:nvSpPr>
                <p:cNvPr id="4084" name="Google Shape;4084;p47"/>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7"/>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6" name="Google Shape;4086;p47"/>
              <p:cNvGrpSpPr/>
              <p:nvPr/>
            </p:nvGrpSpPr>
            <p:grpSpPr>
              <a:xfrm>
                <a:off x="4964770" y="3814016"/>
                <a:ext cx="31499" cy="26993"/>
                <a:chOff x="4964770" y="3814016"/>
                <a:chExt cx="31499" cy="26993"/>
              </a:xfrm>
            </p:grpSpPr>
            <p:sp>
              <p:nvSpPr>
                <p:cNvPr id="4087" name="Google Shape;4087;p47"/>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7"/>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9" name="Google Shape;4089;p47"/>
              <p:cNvGrpSpPr/>
              <p:nvPr/>
            </p:nvGrpSpPr>
            <p:grpSpPr>
              <a:xfrm>
                <a:off x="4923290" y="3800504"/>
                <a:ext cx="31468" cy="26898"/>
                <a:chOff x="4923290" y="3800504"/>
                <a:chExt cx="31468" cy="26898"/>
              </a:xfrm>
            </p:grpSpPr>
            <p:sp>
              <p:nvSpPr>
                <p:cNvPr id="4090" name="Google Shape;4090;p47"/>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7"/>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2" name="Google Shape;4092;p47"/>
              <p:cNvGrpSpPr/>
              <p:nvPr/>
            </p:nvGrpSpPr>
            <p:grpSpPr>
              <a:xfrm>
                <a:off x="5108534" y="3650943"/>
                <a:ext cx="31405" cy="26993"/>
                <a:chOff x="5108534" y="3650943"/>
                <a:chExt cx="31405" cy="26993"/>
              </a:xfrm>
            </p:grpSpPr>
            <p:sp>
              <p:nvSpPr>
                <p:cNvPr id="4093" name="Google Shape;4093;p47"/>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7"/>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5" name="Google Shape;4095;p47"/>
              <p:cNvGrpSpPr/>
              <p:nvPr/>
            </p:nvGrpSpPr>
            <p:grpSpPr>
              <a:xfrm>
                <a:off x="5119380" y="3760739"/>
                <a:ext cx="31499" cy="26993"/>
                <a:chOff x="5119380" y="3760739"/>
                <a:chExt cx="31499" cy="26993"/>
              </a:xfrm>
            </p:grpSpPr>
            <p:sp>
              <p:nvSpPr>
                <p:cNvPr id="4096" name="Google Shape;4096;p47"/>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7"/>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8" name="Google Shape;4098;p47"/>
              <p:cNvGrpSpPr/>
              <p:nvPr/>
            </p:nvGrpSpPr>
            <p:grpSpPr>
              <a:xfrm>
                <a:off x="5119380" y="3788235"/>
                <a:ext cx="31499" cy="26993"/>
                <a:chOff x="5119380" y="3788235"/>
                <a:chExt cx="31499" cy="26993"/>
              </a:xfrm>
            </p:grpSpPr>
            <p:sp>
              <p:nvSpPr>
                <p:cNvPr id="4099" name="Google Shape;4099;p47"/>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7"/>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1" name="Google Shape;4101;p47"/>
              <p:cNvGrpSpPr/>
              <p:nvPr/>
            </p:nvGrpSpPr>
            <p:grpSpPr>
              <a:xfrm>
                <a:off x="5158005" y="3875284"/>
                <a:ext cx="31405" cy="27001"/>
                <a:chOff x="5158005" y="3875284"/>
                <a:chExt cx="31405" cy="27001"/>
              </a:xfrm>
            </p:grpSpPr>
            <p:sp>
              <p:nvSpPr>
                <p:cNvPr id="4102" name="Google Shape;4102;p47"/>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7"/>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4" name="Google Shape;4104;p47"/>
              <p:cNvGrpSpPr/>
              <p:nvPr/>
            </p:nvGrpSpPr>
            <p:grpSpPr>
              <a:xfrm>
                <a:off x="5233163" y="3764545"/>
                <a:ext cx="31499" cy="26898"/>
                <a:chOff x="5233163" y="3764545"/>
                <a:chExt cx="31499" cy="26898"/>
              </a:xfrm>
            </p:grpSpPr>
            <p:sp>
              <p:nvSpPr>
                <p:cNvPr id="4105" name="Google Shape;4105;p47"/>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7"/>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47"/>
              <p:cNvGrpSpPr/>
              <p:nvPr/>
            </p:nvGrpSpPr>
            <p:grpSpPr>
              <a:xfrm>
                <a:off x="5276168" y="3805545"/>
                <a:ext cx="31499" cy="26906"/>
                <a:chOff x="5276168" y="3805545"/>
                <a:chExt cx="31499" cy="26906"/>
              </a:xfrm>
            </p:grpSpPr>
            <p:sp>
              <p:nvSpPr>
                <p:cNvPr id="4108" name="Google Shape;4108;p47"/>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7"/>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47"/>
              <p:cNvGrpSpPr/>
              <p:nvPr/>
            </p:nvGrpSpPr>
            <p:grpSpPr>
              <a:xfrm>
                <a:off x="5294053" y="3851933"/>
                <a:ext cx="31405" cy="26945"/>
                <a:chOff x="5294053" y="3851933"/>
                <a:chExt cx="31405" cy="26945"/>
              </a:xfrm>
            </p:grpSpPr>
            <p:sp>
              <p:nvSpPr>
                <p:cNvPr id="4111" name="Google Shape;4111;p47"/>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7"/>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3" name="Google Shape;4113;p47"/>
              <p:cNvGrpSpPr/>
              <p:nvPr/>
            </p:nvGrpSpPr>
            <p:grpSpPr>
              <a:xfrm>
                <a:off x="5341723" y="3851902"/>
                <a:ext cx="31405" cy="26977"/>
                <a:chOff x="5341723" y="3851902"/>
                <a:chExt cx="31405" cy="26977"/>
              </a:xfrm>
            </p:grpSpPr>
            <p:sp>
              <p:nvSpPr>
                <p:cNvPr id="4114" name="Google Shape;4114;p47"/>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7"/>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47"/>
              <p:cNvGrpSpPr/>
              <p:nvPr/>
            </p:nvGrpSpPr>
            <p:grpSpPr>
              <a:xfrm>
                <a:off x="5054871" y="3507855"/>
                <a:ext cx="31405" cy="26993"/>
                <a:chOff x="5054871" y="3507855"/>
                <a:chExt cx="31405" cy="26993"/>
              </a:xfrm>
            </p:grpSpPr>
            <p:sp>
              <p:nvSpPr>
                <p:cNvPr id="4117" name="Google Shape;4117;p47"/>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7"/>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9" name="Google Shape;4119;p47"/>
              <p:cNvGrpSpPr/>
              <p:nvPr/>
            </p:nvGrpSpPr>
            <p:grpSpPr>
              <a:xfrm>
                <a:off x="4876579" y="3675325"/>
                <a:ext cx="31405" cy="26969"/>
                <a:chOff x="4876579" y="3675325"/>
                <a:chExt cx="31405" cy="26969"/>
              </a:xfrm>
            </p:grpSpPr>
            <p:sp>
              <p:nvSpPr>
                <p:cNvPr id="4120" name="Google Shape;4120;p47"/>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7"/>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2" name="Google Shape;4122;p47"/>
              <p:cNvGrpSpPr/>
              <p:nvPr/>
            </p:nvGrpSpPr>
            <p:grpSpPr>
              <a:xfrm>
                <a:off x="4842233" y="3688333"/>
                <a:ext cx="31405" cy="26993"/>
                <a:chOff x="4842233" y="3688333"/>
                <a:chExt cx="31405" cy="26993"/>
              </a:xfrm>
            </p:grpSpPr>
            <p:sp>
              <p:nvSpPr>
                <p:cNvPr id="4123" name="Google Shape;4123;p47"/>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7"/>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5" name="Google Shape;4125;p47"/>
              <p:cNvGrpSpPr/>
              <p:nvPr/>
            </p:nvGrpSpPr>
            <p:grpSpPr>
              <a:xfrm>
                <a:off x="5187876" y="3608032"/>
                <a:ext cx="31405" cy="27001"/>
                <a:chOff x="5187876" y="3608032"/>
                <a:chExt cx="31405" cy="27001"/>
              </a:xfrm>
            </p:grpSpPr>
            <p:sp>
              <p:nvSpPr>
                <p:cNvPr id="4126" name="Google Shape;4126;p47"/>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7"/>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8" name="Google Shape;4128;p47"/>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7"/>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0" name="Google Shape;4130;p47"/>
              <p:cNvGrpSpPr/>
              <p:nvPr/>
            </p:nvGrpSpPr>
            <p:grpSpPr>
              <a:xfrm>
                <a:off x="5269224" y="3304167"/>
                <a:ext cx="40253" cy="34402"/>
                <a:chOff x="5269224" y="3304167"/>
                <a:chExt cx="40253" cy="34402"/>
              </a:xfrm>
            </p:grpSpPr>
            <p:sp>
              <p:nvSpPr>
                <p:cNvPr id="4131" name="Google Shape;4131;p47"/>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7"/>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47"/>
              <p:cNvGrpSpPr/>
              <p:nvPr/>
            </p:nvGrpSpPr>
            <p:grpSpPr>
              <a:xfrm>
                <a:off x="5327354" y="3476615"/>
                <a:ext cx="49864" cy="42723"/>
                <a:chOff x="5327354" y="3476615"/>
                <a:chExt cx="49864" cy="42723"/>
              </a:xfrm>
            </p:grpSpPr>
            <p:sp>
              <p:nvSpPr>
                <p:cNvPr id="4134" name="Google Shape;4134;p47"/>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7"/>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6" name="Google Shape;4136;p47"/>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7"/>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8" name="Google Shape;4138;p47"/>
              <p:cNvGrpSpPr/>
              <p:nvPr/>
            </p:nvGrpSpPr>
            <p:grpSpPr>
              <a:xfrm>
                <a:off x="5341723" y="3775957"/>
                <a:ext cx="31405" cy="26898"/>
                <a:chOff x="5341723" y="3775957"/>
                <a:chExt cx="31405" cy="26898"/>
              </a:xfrm>
            </p:grpSpPr>
            <p:sp>
              <p:nvSpPr>
                <p:cNvPr id="4139" name="Google Shape;4139;p47"/>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7"/>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1" name="Google Shape;4141;p47"/>
              <p:cNvGrpSpPr/>
              <p:nvPr/>
            </p:nvGrpSpPr>
            <p:grpSpPr>
              <a:xfrm>
                <a:off x="5439053" y="3699274"/>
                <a:ext cx="31405" cy="26898"/>
                <a:chOff x="5439053" y="3699274"/>
                <a:chExt cx="31405" cy="26898"/>
              </a:xfrm>
            </p:grpSpPr>
            <p:sp>
              <p:nvSpPr>
                <p:cNvPr id="4142" name="Google Shape;4142;p47"/>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7"/>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47"/>
              <p:cNvGrpSpPr/>
              <p:nvPr/>
            </p:nvGrpSpPr>
            <p:grpSpPr>
              <a:xfrm>
                <a:off x="5412414" y="3622307"/>
                <a:ext cx="31499" cy="26993"/>
                <a:chOff x="5412414" y="3622307"/>
                <a:chExt cx="31499" cy="26993"/>
              </a:xfrm>
            </p:grpSpPr>
            <p:sp>
              <p:nvSpPr>
                <p:cNvPr id="4145" name="Google Shape;4145;p47"/>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7"/>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47"/>
              <p:cNvGrpSpPr/>
              <p:nvPr/>
            </p:nvGrpSpPr>
            <p:grpSpPr>
              <a:xfrm>
                <a:off x="5476254" y="3473949"/>
                <a:ext cx="26835" cy="26930"/>
                <a:chOff x="5476254" y="3473949"/>
                <a:chExt cx="26835" cy="26930"/>
              </a:xfrm>
            </p:grpSpPr>
            <p:sp>
              <p:nvSpPr>
                <p:cNvPr id="4148" name="Google Shape;4148;p47"/>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7"/>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0" name="Google Shape;4150;p47"/>
              <p:cNvGrpSpPr/>
              <p:nvPr/>
            </p:nvGrpSpPr>
            <p:grpSpPr>
              <a:xfrm>
                <a:off x="5564547" y="3481594"/>
                <a:ext cx="31397" cy="26898"/>
                <a:chOff x="5564547" y="3481594"/>
                <a:chExt cx="31397" cy="26898"/>
              </a:xfrm>
            </p:grpSpPr>
            <p:sp>
              <p:nvSpPr>
                <p:cNvPr id="4151" name="Google Shape;4151;p47"/>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7"/>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3" name="Google Shape;4153;p47"/>
              <p:cNvGrpSpPr/>
              <p:nvPr/>
            </p:nvGrpSpPr>
            <p:grpSpPr>
              <a:xfrm>
                <a:off x="5534101" y="3470174"/>
                <a:ext cx="31397" cy="26906"/>
                <a:chOff x="5534101" y="3470174"/>
                <a:chExt cx="31397" cy="26906"/>
              </a:xfrm>
            </p:grpSpPr>
            <p:sp>
              <p:nvSpPr>
                <p:cNvPr id="4154" name="Google Shape;4154;p47"/>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7"/>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6" name="Google Shape;4156;p47"/>
              <p:cNvGrpSpPr/>
              <p:nvPr/>
            </p:nvGrpSpPr>
            <p:grpSpPr>
              <a:xfrm>
                <a:off x="5610879" y="3314486"/>
                <a:ext cx="31499" cy="26938"/>
                <a:chOff x="5610879" y="3314486"/>
                <a:chExt cx="31499" cy="26938"/>
              </a:xfrm>
            </p:grpSpPr>
            <p:sp>
              <p:nvSpPr>
                <p:cNvPr id="4157" name="Google Shape;4157;p47"/>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7"/>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9" name="Google Shape;4159;p47"/>
              <p:cNvGrpSpPr/>
              <p:nvPr/>
            </p:nvGrpSpPr>
            <p:grpSpPr>
              <a:xfrm>
                <a:off x="4834525" y="3501382"/>
                <a:ext cx="31499" cy="26898"/>
                <a:chOff x="4834525" y="3501382"/>
                <a:chExt cx="31499" cy="26898"/>
              </a:xfrm>
            </p:grpSpPr>
            <p:sp>
              <p:nvSpPr>
                <p:cNvPr id="4160" name="Google Shape;4160;p47"/>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7"/>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47"/>
              <p:cNvGrpSpPr/>
              <p:nvPr/>
            </p:nvGrpSpPr>
            <p:grpSpPr>
              <a:xfrm>
                <a:off x="4898460" y="3580158"/>
                <a:ext cx="31405" cy="26898"/>
                <a:chOff x="4898460" y="3580158"/>
                <a:chExt cx="31405" cy="26898"/>
              </a:xfrm>
            </p:grpSpPr>
            <p:sp>
              <p:nvSpPr>
                <p:cNvPr id="4163" name="Google Shape;4163;p47"/>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7"/>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5" name="Google Shape;4165;p47"/>
              <p:cNvGrpSpPr/>
              <p:nvPr/>
            </p:nvGrpSpPr>
            <p:grpSpPr>
              <a:xfrm>
                <a:off x="4882667" y="3608032"/>
                <a:ext cx="31499" cy="27001"/>
                <a:chOff x="4882667" y="3608032"/>
                <a:chExt cx="31499" cy="27001"/>
              </a:xfrm>
            </p:grpSpPr>
            <p:sp>
              <p:nvSpPr>
                <p:cNvPr id="4166" name="Google Shape;4166;p47"/>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7"/>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8" name="Google Shape;4168;p47"/>
              <p:cNvGrpSpPr/>
              <p:nvPr/>
            </p:nvGrpSpPr>
            <p:grpSpPr>
              <a:xfrm>
                <a:off x="4843373" y="3631407"/>
                <a:ext cx="16273" cy="16186"/>
                <a:chOff x="4843373" y="3631407"/>
                <a:chExt cx="16273" cy="16186"/>
              </a:xfrm>
            </p:grpSpPr>
            <p:sp>
              <p:nvSpPr>
                <p:cNvPr id="4169" name="Google Shape;4169;p47"/>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7"/>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1" name="Google Shape;4171;p47"/>
              <p:cNvGrpSpPr/>
              <p:nvPr/>
            </p:nvGrpSpPr>
            <p:grpSpPr>
              <a:xfrm>
                <a:off x="4727773" y="3591578"/>
                <a:ext cx="31499" cy="26898"/>
                <a:chOff x="4727773" y="3591578"/>
                <a:chExt cx="31499" cy="26898"/>
              </a:xfrm>
            </p:grpSpPr>
            <p:sp>
              <p:nvSpPr>
                <p:cNvPr id="4172" name="Google Shape;4172;p47"/>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7"/>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4" name="Google Shape;4174;p47"/>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7"/>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6" name="Google Shape;4176;p47"/>
              <p:cNvGrpSpPr/>
              <p:nvPr/>
            </p:nvGrpSpPr>
            <p:grpSpPr>
              <a:xfrm>
                <a:off x="4609421" y="3577398"/>
                <a:ext cx="31499" cy="27001"/>
                <a:chOff x="4609421" y="3577398"/>
                <a:chExt cx="31499" cy="27001"/>
              </a:xfrm>
            </p:grpSpPr>
            <p:sp>
              <p:nvSpPr>
                <p:cNvPr id="4177" name="Google Shape;4177;p47"/>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7"/>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9" name="Google Shape;4179;p47"/>
              <p:cNvGrpSpPr/>
              <p:nvPr/>
            </p:nvGrpSpPr>
            <p:grpSpPr>
              <a:xfrm>
                <a:off x="4649289" y="3577398"/>
                <a:ext cx="31499" cy="27001"/>
                <a:chOff x="4649289" y="3577398"/>
                <a:chExt cx="31499" cy="27001"/>
              </a:xfrm>
            </p:grpSpPr>
            <p:sp>
              <p:nvSpPr>
                <p:cNvPr id="4180" name="Google Shape;4180;p47"/>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7"/>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2" name="Google Shape;4182;p47"/>
              <p:cNvGrpSpPr/>
              <p:nvPr/>
            </p:nvGrpSpPr>
            <p:grpSpPr>
              <a:xfrm>
                <a:off x="4605614" y="3639523"/>
                <a:ext cx="31499" cy="26906"/>
                <a:chOff x="4605614" y="3639523"/>
                <a:chExt cx="31499" cy="26906"/>
              </a:xfrm>
            </p:grpSpPr>
            <p:sp>
              <p:nvSpPr>
                <p:cNvPr id="4183" name="Google Shape;4183;p47"/>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7"/>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5" name="Google Shape;4185;p47"/>
              <p:cNvGrpSpPr/>
              <p:nvPr/>
            </p:nvGrpSpPr>
            <p:grpSpPr>
              <a:xfrm>
                <a:off x="4785149" y="3618846"/>
                <a:ext cx="26930" cy="26843"/>
                <a:chOff x="4785149" y="3618846"/>
                <a:chExt cx="26930" cy="26843"/>
              </a:xfrm>
            </p:grpSpPr>
            <p:sp>
              <p:nvSpPr>
                <p:cNvPr id="4186" name="Google Shape;4186;p47"/>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7"/>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8" name="Google Shape;4188;p47"/>
              <p:cNvGrpSpPr/>
              <p:nvPr/>
            </p:nvGrpSpPr>
            <p:grpSpPr>
              <a:xfrm>
                <a:off x="4810167" y="3601567"/>
                <a:ext cx="31405" cy="26898"/>
                <a:chOff x="4810167" y="3601567"/>
                <a:chExt cx="31405" cy="26898"/>
              </a:xfrm>
            </p:grpSpPr>
            <p:sp>
              <p:nvSpPr>
                <p:cNvPr id="4189" name="Google Shape;4189;p47"/>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7"/>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1" name="Google Shape;4191;p47"/>
              <p:cNvGrpSpPr/>
              <p:nvPr/>
            </p:nvGrpSpPr>
            <p:grpSpPr>
              <a:xfrm>
                <a:off x="4831002" y="3373230"/>
                <a:ext cx="31405" cy="26898"/>
                <a:chOff x="4831002" y="3373230"/>
                <a:chExt cx="31405" cy="26898"/>
              </a:xfrm>
            </p:grpSpPr>
            <p:sp>
              <p:nvSpPr>
                <p:cNvPr id="4192" name="Google Shape;4192;p47"/>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7"/>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47"/>
              <p:cNvGrpSpPr/>
              <p:nvPr/>
            </p:nvGrpSpPr>
            <p:grpSpPr>
              <a:xfrm>
                <a:off x="4719311" y="3355054"/>
                <a:ext cx="31499" cy="27001"/>
                <a:chOff x="4719311" y="3355054"/>
                <a:chExt cx="31499" cy="27001"/>
              </a:xfrm>
            </p:grpSpPr>
            <p:sp>
              <p:nvSpPr>
                <p:cNvPr id="4195" name="Google Shape;4195;p47"/>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7"/>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47"/>
              <p:cNvGrpSpPr/>
              <p:nvPr/>
            </p:nvGrpSpPr>
            <p:grpSpPr>
              <a:xfrm>
                <a:off x="4798755" y="3450260"/>
                <a:ext cx="26930" cy="26930"/>
                <a:chOff x="4798755" y="3450260"/>
                <a:chExt cx="26930" cy="26930"/>
              </a:xfrm>
            </p:grpSpPr>
            <p:sp>
              <p:nvSpPr>
                <p:cNvPr id="4198" name="Google Shape;4198;p47"/>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7"/>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0" name="Google Shape;4200;p47"/>
              <p:cNvGrpSpPr/>
              <p:nvPr/>
            </p:nvGrpSpPr>
            <p:grpSpPr>
              <a:xfrm>
                <a:off x="4645576" y="3467555"/>
                <a:ext cx="31405" cy="26953"/>
                <a:chOff x="4645576" y="3467555"/>
                <a:chExt cx="31405" cy="26953"/>
              </a:xfrm>
            </p:grpSpPr>
            <p:sp>
              <p:nvSpPr>
                <p:cNvPr id="4201" name="Google Shape;4201;p47"/>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7"/>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47"/>
              <p:cNvGrpSpPr/>
              <p:nvPr/>
            </p:nvGrpSpPr>
            <p:grpSpPr>
              <a:xfrm>
                <a:off x="4687631" y="3583965"/>
                <a:ext cx="31499" cy="26898"/>
                <a:chOff x="4687631" y="3583965"/>
                <a:chExt cx="31499" cy="26898"/>
              </a:xfrm>
            </p:grpSpPr>
            <p:sp>
              <p:nvSpPr>
                <p:cNvPr id="4204" name="Google Shape;4204;p47"/>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7"/>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47"/>
              <p:cNvGrpSpPr/>
              <p:nvPr/>
            </p:nvGrpSpPr>
            <p:grpSpPr>
              <a:xfrm>
                <a:off x="4719311" y="3471314"/>
                <a:ext cx="31499" cy="27001"/>
                <a:chOff x="4719311" y="3471314"/>
                <a:chExt cx="31499" cy="27001"/>
              </a:xfrm>
            </p:grpSpPr>
            <p:sp>
              <p:nvSpPr>
                <p:cNvPr id="4207" name="Google Shape;4207;p47"/>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7"/>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9" name="Google Shape;4209;p47"/>
              <p:cNvGrpSpPr/>
              <p:nvPr/>
            </p:nvGrpSpPr>
            <p:grpSpPr>
              <a:xfrm>
                <a:off x="4719311" y="3434404"/>
                <a:ext cx="31499" cy="26898"/>
                <a:chOff x="4719311" y="3434404"/>
                <a:chExt cx="31499" cy="26898"/>
              </a:xfrm>
            </p:grpSpPr>
            <p:sp>
              <p:nvSpPr>
                <p:cNvPr id="4210" name="Google Shape;4210;p47"/>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7"/>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2" name="Google Shape;4212;p47"/>
              <p:cNvGrpSpPr/>
              <p:nvPr/>
            </p:nvGrpSpPr>
            <p:grpSpPr>
              <a:xfrm>
                <a:off x="4768876" y="3401772"/>
                <a:ext cx="31499" cy="26898"/>
                <a:chOff x="4768876" y="3401772"/>
                <a:chExt cx="31499" cy="26898"/>
              </a:xfrm>
            </p:grpSpPr>
            <p:sp>
              <p:nvSpPr>
                <p:cNvPr id="4213" name="Google Shape;4213;p47"/>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7"/>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5" name="Google Shape;4215;p47"/>
              <p:cNvGrpSpPr/>
              <p:nvPr/>
            </p:nvGrpSpPr>
            <p:grpSpPr>
              <a:xfrm>
                <a:off x="4762214" y="3471377"/>
                <a:ext cx="26938" cy="26938"/>
                <a:chOff x="4762214" y="3471377"/>
                <a:chExt cx="26938" cy="26938"/>
              </a:xfrm>
            </p:grpSpPr>
            <p:sp>
              <p:nvSpPr>
                <p:cNvPr id="4216" name="Google Shape;4216;p47"/>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7"/>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47"/>
              <p:cNvGrpSpPr/>
              <p:nvPr/>
            </p:nvGrpSpPr>
            <p:grpSpPr>
              <a:xfrm>
                <a:off x="4790473" y="3344782"/>
                <a:ext cx="31405" cy="26898"/>
                <a:chOff x="4790473" y="3344782"/>
                <a:chExt cx="31405" cy="26898"/>
              </a:xfrm>
            </p:grpSpPr>
            <p:sp>
              <p:nvSpPr>
                <p:cNvPr id="4219" name="Google Shape;4219;p47"/>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7"/>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1" name="Google Shape;4221;p47"/>
              <p:cNvGrpSpPr/>
              <p:nvPr/>
            </p:nvGrpSpPr>
            <p:grpSpPr>
              <a:xfrm>
                <a:off x="4823774" y="3950733"/>
                <a:ext cx="37398" cy="32034"/>
                <a:chOff x="4823774" y="3950733"/>
                <a:chExt cx="37398" cy="32034"/>
              </a:xfrm>
            </p:grpSpPr>
            <p:sp>
              <p:nvSpPr>
                <p:cNvPr id="4222" name="Google Shape;4222;p47"/>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7"/>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4" name="Google Shape;4224;p47"/>
              <p:cNvGrpSpPr/>
              <p:nvPr/>
            </p:nvGrpSpPr>
            <p:grpSpPr>
              <a:xfrm>
                <a:off x="4823396" y="4110566"/>
                <a:ext cx="31405" cy="26906"/>
                <a:chOff x="4823396" y="4110566"/>
                <a:chExt cx="31405" cy="26906"/>
              </a:xfrm>
            </p:grpSpPr>
            <p:sp>
              <p:nvSpPr>
                <p:cNvPr id="4225" name="Google Shape;4225;p47"/>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7"/>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47"/>
              <p:cNvGrpSpPr/>
              <p:nvPr/>
            </p:nvGrpSpPr>
            <p:grpSpPr>
              <a:xfrm>
                <a:off x="4838332" y="3821150"/>
                <a:ext cx="31499" cy="26898"/>
                <a:chOff x="4838332" y="3821150"/>
                <a:chExt cx="31499" cy="26898"/>
              </a:xfrm>
            </p:grpSpPr>
            <p:sp>
              <p:nvSpPr>
                <p:cNvPr id="4228" name="Google Shape;4228;p47"/>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7"/>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47"/>
              <p:cNvGrpSpPr/>
              <p:nvPr/>
            </p:nvGrpSpPr>
            <p:grpSpPr>
              <a:xfrm>
                <a:off x="4661275" y="3815007"/>
                <a:ext cx="36824" cy="31523"/>
                <a:chOff x="4661275" y="3815007"/>
                <a:chExt cx="36824" cy="31523"/>
              </a:xfrm>
            </p:grpSpPr>
            <p:sp>
              <p:nvSpPr>
                <p:cNvPr id="4231" name="Google Shape;4231;p47"/>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7"/>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3" name="Google Shape;4233;p47"/>
              <p:cNvGrpSpPr/>
              <p:nvPr/>
            </p:nvGrpSpPr>
            <p:grpSpPr>
              <a:xfrm>
                <a:off x="4558998" y="3851037"/>
                <a:ext cx="33591" cy="28699"/>
                <a:chOff x="4558998" y="3851037"/>
                <a:chExt cx="33591" cy="28699"/>
              </a:xfrm>
            </p:grpSpPr>
            <p:sp>
              <p:nvSpPr>
                <p:cNvPr id="4234" name="Google Shape;4234;p47"/>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7"/>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47"/>
              <p:cNvGrpSpPr/>
              <p:nvPr/>
            </p:nvGrpSpPr>
            <p:grpSpPr>
              <a:xfrm>
                <a:off x="4696762" y="3638587"/>
                <a:ext cx="33591" cy="28794"/>
                <a:chOff x="4696762" y="3638587"/>
                <a:chExt cx="33591" cy="28794"/>
              </a:xfrm>
            </p:grpSpPr>
            <p:sp>
              <p:nvSpPr>
                <p:cNvPr id="4237" name="Google Shape;4237;p47"/>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7"/>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47"/>
              <p:cNvGrpSpPr/>
              <p:nvPr/>
            </p:nvGrpSpPr>
            <p:grpSpPr>
              <a:xfrm>
                <a:off x="4929479" y="3939140"/>
                <a:ext cx="33497" cy="28692"/>
                <a:chOff x="4929479" y="3939140"/>
                <a:chExt cx="33497" cy="28692"/>
              </a:xfrm>
            </p:grpSpPr>
            <p:sp>
              <p:nvSpPr>
                <p:cNvPr id="4240" name="Google Shape;4240;p47"/>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7"/>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2" name="Google Shape;4242;p47"/>
              <p:cNvGrpSpPr/>
              <p:nvPr/>
            </p:nvGrpSpPr>
            <p:grpSpPr>
              <a:xfrm>
                <a:off x="4907119" y="3986039"/>
                <a:ext cx="33497" cy="28699"/>
                <a:chOff x="4907119" y="3986039"/>
                <a:chExt cx="33497" cy="28699"/>
              </a:xfrm>
            </p:grpSpPr>
            <p:sp>
              <p:nvSpPr>
                <p:cNvPr id="4243" name="Google Shape;4243;p47"/>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7"/>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5" name="Google Shape;4245;p47"/>
              <p:cNvGrpSpPr/>
              <p:nvPr/>
            </p:nvGrpSpPr>
            <p:grpSpPr>
              <a:xfrm>
                <a:off x="4911783" y="4048102"/>
                <a:ext cx="33591" cy="28762"/>
                <a:chOff x="4911783" y="4048102"/>
                <a:chExt cx="33591" cy="28762"/>
              </a:xfrm>
            </p:grpSpPr>
            <p:sp>
              <p:nvSpPr>
                <p:cNvPr id="4246" name="Google Shape;4246;p47"/>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7"/>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8" name="Google Shape;4248;p47"/>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7"/>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0" name="Google Shape;4250;p47"/>
              <p:cNvGrpSpPr/>
              <p:nvPr/>
            </p:nvGrpSpPr>
            <p:grpSpPr>
              <a:xfrm>
                <a:off x="4762623" y="3837847"/>
                <a:ext cx="42416" cy="36273"/>
                <a:chOff x="4762623" y="3837847"/>
                <a:chExt cx="42416" cy="36273"/>
              </a:xfrm>
            </p:grpSpPr>
            <p:sp>
              <p:nvSpPr>
                <p:cNvPr id="4251" name="Google Shape;4251;p47"/>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7"/>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3" name="Google Shape;4253;p47"/>
              <p:cNvGrpSpPr/>
              <p:nvPr/>
            </p:nvGrpSpPr>
            <p:grpSpPr>
              <a:xfrm>
                <a:off x="4746044" y="4104966"/>
                <a:ext cx="33497" cy="28699"/>
                <a:chOff x="4746044" y="4104966"/>
                <a:chExt cx="33497" cy="28699"/>
              </a:xfrm>
            </p:grpSpPr>
            <p:sp>
              <p:nvSpPr>
                <p:cNvPr id="4254" name="Google Shape;4254;p47"/>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7"/>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6" name="Google Shape;4256;p47"/>
              <p:cNvGrpSpPr/>
              <p:nvPr/>
            </p:nvGrpSpPr>
            <p:grpSpPr>
              <a:xfrm>
                <a:off x="4859646" y="4162554"/>
                <a:ext cx="33591" cy="28762"/>
                <a:chOff x="4859646" y="4162554"/>
                <a:chExt cx="33591" cy="28762"/>
              </a:xfrm>
            </p:grpSpPr>
            <p:sp>
              <p:nvSpPr>
                <p:cNvPr id="4257" name="Google Shape;4257;p47"/>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7"/>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9" name="Google Shape;4259;p47"/>
            <p:cNvGrpSpPr/>
            <p:nvPr/>
          </p:nvGrpSpPr>
          <p:grpSpPr>
            <a:xfrm>
              <a:off x="3597785" y="3274438"/>
              <a:ext cx="855610" cy="1122100"/>
              <a:chOff x="3597785" y="3274438"/>
              <a:chExt cx="855610" cy="1122100"/>
            </a:xfrm>
          </p:grpSpPr>
          <p:grpSp>
            <p:nvGrpSpPr>
              <p:cNvPr id="4260" name="Google Shape;4260;p47"/>
              <p:cNvGrpSpPr/>
              <p:nvPr/>
            </p:nvGrpSpPr>
            <p:grpSpPr>
              <a:xfrm>
                <a:off x="3617857" y="3284717"/>
                <a:ext cx="826785" cy="1099165"/>
                <a:chOff x="3617857" y="3284717"/>
                <a:chExt cx="826785" cy="1099165"/>
              </a:xfrm>
            </p:grpSpPr>
            <p:sp>
              <p:nvSpPr>
                <p:cNvPr id="4261" name="Google Shape;4261;p47"/>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7"/>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7"/>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7"/>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7"/>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7"/>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7"/>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7"/>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7"/>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7"/>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7"/>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7"/>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7"/>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7"/>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7"/>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7"/>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7"/>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7"/>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7"/>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7"/>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7"/>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7"/>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7"/>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7"/>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7"/>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7"/>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7"/>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7"/>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7"/>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7"/>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7"/>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7"/>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7"/>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7"/>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7"/>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7"/>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7"/>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7"/>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7"/>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7"/>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7"/>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7"/>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7"/>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7"/>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7"/>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7"/>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7"/>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7"/>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7"/>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7"/>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7"/>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7"/>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7"/>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7"/>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7"/>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7"/>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7" name="Google Shape;4317;p47"/>
              <p:cNvGrpSpPr/>
              <p:nvPr/>
            </p:nvGrpSpPr>
            <p:grpSpPr>
              <a:xfrm>
                <a:off x="4180904" y="4251758"/>
                <a:ext cx="37783" cy="32420"/>
                <a:chOff x="4180904" y="4251758"/>
                <a:chExt cx="37783" cy="32420"/>
              </a:xfrm>
            </p:grpSpPr>
            <p:sp>
              <p:nvSpPr>
                <p:cNvPr id="4318" name="Google Shape;4318;p47"/>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7"/>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0" name="Google Shape;4320;p47"/>
              <p:cNvGrpSpPr/>
              <p:nvPr/>
            </p:nvGrpSpPr>
            <p:grpSpPr>
              <a:xfrm>
                <a:off x="4201644" y="4081324"/>
                <a:ext cx="37783" cy="32364"/>
                <a:chOff x="4201644" y="4081324"/>
                <a:chExt cx="37783" cy="32364"/>
              </a:xfrm>
            </p:grpSpPr>
            <p:sp>
              <p:nvSpPr>
                <p:cNvPr id="4321" name="Google Shape;4321;p47"/>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7"/>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3" name="Google Shape;4323;p47"/>
              <p:cNvGrpSpPr/>
              <p:nvPr/>
            </p:nvGrpSpPr>
            <p:grpSpPr>
              <a:xfrm>
                <a:off x="4284416" y="3887428"/>
                <a:ext cx="37783" cy="32451"/>
                <a:chOff x="4284416" y="3887428"/>
                <a:chExt cx="37783" cy="32451"/>
              </a:xfrm>
            </p:grpSpPr>
            <p:sp>
              <p:nvSpPr>
                <p:cNvPr id="4324" name="Google Shape;4324;p47"/>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7"/>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6" name="Google Shape;4326;p47"/>
              <p:cNvGrpSpPr/>
              <p:nvPr/>
            </p:nvGrpSpPr>
            <p:grpSpPr>
              <a:xfrm>
                <a:off x="4223721" y="3860404"/>
                <a:ext cx="37870" cy="32364"/>
                <a:chOff x="4223721" y="3860404"/>
                <a:chExt cx="37870" cy="32364"/>
              </a:xfrm>
            </p:grpSpPr>
            <p:sp>
              <p:nvSpPr>
                <p:cNvPr id="4327" name="Google Shape;4327;p47"/>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7"/>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9" name="Google Shape;4329;p47"/>
              <p:cNvGrpSpPr/>
              <p:nvPr/>
            </p:nvGrpSpPr>
            <p:grpSpPr>
              <a:xfrm>
                <a:off x="4104889" y="3699242"/>
                <a:ext cx="37776" cy="32357"/>
                <a:chOff x="4104889" y="3699242"/>
                <a:chExt cx="37776" cy="32357"/>
              </a:xfrm>
            </p:grpSpPr>
            <p:sp>
              <p:nvSpPr>
                <p:cNvPr id="4330" name="Google Shape;4330;p47"/>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7"/>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47"/>
              <p:cNvGrpSpPr/>
              <p:nvPr/>
            </p:nvGrpSpPr>
            <p:grpSpPr>
              <a:xfrm>
                <a:off x="4143608" y="3475121"/>
                <a:ext cx="37878" cy="32420"/>
                <a:chOff x="4143608" y="3475121"/>
                <a:chExt cx="37878" cy="32420"/>
              </a:xfrm>
            </p:grpSpPr>
            <p:sp>
              <p:nvSpPr>
                <p:cNvPr id="4333" name="Google Shape;4333;p47"/>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7"/>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5" name="Google Shape;4335;p47"/>
              <p:cNvGrpSpPr/>
              <p:nvPr/>
            </p:nvGrpSpPr>
            <p:grpSpPr>
              <a:xfrm>
                <a:off x="4217248" y="3570893"/>
                <a:ext cx="37776" cy="32364"/>
                <a:chOff x="4217248" y="3570893"/>
                <a:chExt cx="37776" cy="32364"/>
              </a:xfrm>
            </p:grpSpPr>
            <p:sp>
              <p:nvSpPr>
                <p:cNvPr id="4336" name="Google Shape;4336;p47"/>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7"/>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8" name="Google Shape;4338;p47"/>
              <p:cNvGrpSpPr/>
              <p:nvPr/>
            </p:nvGrpSpPr>
            <p:grpSpPr>
              <a:xfrm>
                <a:off x="4255307" y="3431612"/>
                <a:ext cx="37776" cy="32451"/>
                <a:chOff x="4255307" y="3431612"/>
                <a:chExt cx="37776" cy="32451"/>
              </a:xfrm>
            </p:grpSpPr>
            <p:sp>
              <p:nvSpPr>
                <p:cNvPr id="4339" name="Google Shape;4339;p47"/>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7"/>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1" name="Google Shape;4341;p47"/>
              <p:cNvGrpSpPr/>
              <p:nvPr/>
            </p:nvGrpSpPr>
            <p:grpSpPr>
              <a:xfrm>
                <a:off x="3853052" y="3577398"/>
                <a:ext cx="37776" cy="32420"/>
                <a:chOff x="3853052" y="3577398"/>
                <a:chExt cx="37776" cy="32420"/>
              </a:xfrm>
            </p:grpSpPr>
            <p:sp>
              <p:nvSpPr>
                <p:cNvPr id="4342" name="Google Shape;4342;p47"/>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7"/>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4" name="Google Shape;4344;p47"/>
              <p:cNvGrpSpPr/>
              <p:nvPr/>
            </p:nvGrpSpPr>
            <p:grpSpPr>
              <a:xfrm>
                <a:off x="4039908" y="3412107"/>
                <a:ext cx="37776" cy="32357"/>
                <a:chOff x="4039908" y="3412107"/>
                <a:chExt cx="37776" cy="32357"/>
              </a:xfrm>
            </p:grpSpPr>
            <p:sp>
              <p:nvSpPr>
                <p:cNvPr id="4345" name="Google Shape;4345;p47"/>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7"/>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47"/>
              <p:cNvGrpSpPr/>
              <p:nvPr/>
            </p:nvGrpSpPr>
            <p:grpSpPr>
              <a:xfrm>
                <a:off x="4017360" y="3342061"/>
                <a:ext cx="37870" cy="32380"/>
                <a:chOff x="4017360" y="3342061"/>
                <a:chExt cx="37870" cy="32380"/>
              </a:xfrm>
            </p:grpSpPr>
            <p:sp>
              <p:nvSpPr>
                <p:cNvPr id="4348" name="Google Shape;4348;p47"/>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7"/>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0" name="Google Shape;4350;p47"/>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7"/>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2" name="Google Shape;4352;p47"/>
              <p:cNvGrpSpPr/>
              <p:nvPr/>
            </p:nvGrpSpPr>
            <p:grpSpPr>
              <a:xfrm>
                <a:off x="3750870" y="3418650"/>
                <a:ext cx="37776" cy="32380"/>
                <a:chOff x="3750870" y="3418650"/>
                <a:chExt cx="37776" cy="32380"/>
              </a:xfrm>
            </p:grpSpPr>
            <p:sp>
              <p:nvSpPr>
                <p:cNvPr id="4353" name="Google Shape;4353;p47"/>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7"/>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5" name="Google Shape;4355;p47"/>
              <p:cNvGrpSpPr/>
              <p:nvPr/>
            </p:nvGrpSpPr>
            <p:grpSpPr>
              <a:xfrm>
                <a:off x="3632509" y="3274438"/>
                <a:ext cx="37783" cy="32357"/>
                <a:chOff x="3632509" y="3274438"/>
                <a:chExt cx="37783" cy="32357"/>
              </a:xfrm>
            </p:grpSpPr>
            <p:sp>
              <p:nvSpPr>
                <p:cNvPr id="4356" name="Google Shape;4356;p47"/>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7"/>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8" name="Google Shape;4358;p47"/>
              <p:cNvGrpSpPr/>
              <p:nvPr/>
            </p:nvGrpSpPr>
            <p:grpSpPr>
              <a:xfrm>
                <a:off x="3906424" y="3297561"/>
                <a:ext cx="37776" cy="32451"/>
                <a:chOff x="3906424" y="3297561"/>
                <a:chExt cx="37776" cy="32451"/>
              </a:xfrm>
            </p:grpSpPr>
            <p:sp>
              <p:nvSpPr>
                <p:cNvPr id="4359" name="Google Shape;4359;p47"/>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7"/>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1" name="Google Shape;4361;p47"/>
              <p:cNvGrpSpPr/>
              <p:nvPr/>
            </p:nvGrpSpPr>
            <p:grpSpPr>
              <a:xfrm>
                <a:off x="3866084" y="3412107"/>
                <a:ext cx="37776" cy="32357"/>
                <a:chOff x="3866084" y="3412107"/>
                <a:chExt cx="37776" cy="32357"/>
              </a:xfrm>
            </p:grpSpPr>
            <p:sp>
              <p:nvSpPr>
                <p:cNvPr id="4362" name="Google Shape;4362;p47"/>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7"/>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4" name="Google Shape;4364;p47"/>
              <p:cNvGrpSpPr/>
              <p:nvPr/>
            </p:nvGrpSpPr>
            <p:grpSpPr>
              <a:xfrm>
                <a:off x="4023919" y="3766409"/>
                <a:ext cx="37783" cy="32357"/>
                <a:chOff x="4023919" y="3766409"/>
                <a:chExt cx="37783" cy="32357"/>
              </a:xfrm>
            </p:grpSpPr>
            <p:sp>
              <p:nvSpPr>
                <p:cNvPr id="4365" name="Google Shape;4365;p47"/>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7"/>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7" name="Google Shape;4367;p47"/>
              <p:cNvGrpSpPr/>
              <p:nvPr/>
            </p:nvGrpSpPr>
            <p:grpSpPr>
              <a:xfrm>
                <a:off x="3973882" y="3779449"/>
                <a:ext cx="37776" cy="32357"/>
                <a:chOff x="3973882" y="3779449"/>
                <a:chExt cx="37776" cy="32357"/>
              </a:xfrm>
            </p:grpSpPr>
            <p:sp>
              <p:nvSpPr>
                <p:cNvPr id="4368" name="Google Shape;4368;p47"/>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7"/>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0" name="Google Shape;4370;p47"/>
              <p:cNvGrpSpPr/>
              <p:nvPr/>
            </p:nvGrpSpPr>
            <p:grpSpPr>
              <a:xfrm>
                <a:off x="4073398" y="3838028"/>
                <a:ext cx="37776" cy="32380"/>
                <a:chOff x="4073398" y="3838028"/>
                <a:chExt cx="37776" cy="32380"/>
              </a:xfrm>
            </p:grpSpPr>
            <p:sp>
              <p:nvSpPr>
                <p:cNvPr id="4371" name="Google Shape;4371;p47"/>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7"/>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3" name="Google Shape;4373;p47"/>
              <p:cNvGrpSpPr/>
              <p:nvPr/>
            </p:nvGrpSpPr>
            <p:grpSpPr>
              <a:xfrm>
                <a:off x="4342672" y="4144496"/>
                <a:ext cx="37752" cy="32364"/>
                <a:chOff x="4342672" y="4144496"/>
                <a:chExt cx="37752" cy="32364"/>
              </a:xfrm>
            </p:grpSpPr>
            <p:sp>
              <p:nvSpPr>
                <p:cNvPr id="4374" name="Google Shape;4374;p47"/>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7"/>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47"/>
              <p:cNvGrpSpPr/>
              <p:nvPr/>
            </p:nvGrpSpPr>
            <p:grpSpPr>
              <a:xfrm>
                <a:off x="4406386" y="4056872"/>
                <a:ext cx="37783" cy="32364"/>
                <a:chOff x="4406386" y="4056872"/>
                <a:chExt cx="37783" cy="32364"/>
              </a:xfrm>
            </p:grpSpPr>
            <p:sp>
              <p:nvSpPr>
                <p:cNvPr id="4377" name="Google Shape;4377;p47"/>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7"/>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9" name="Google Shape;4379;p47"/>
              <p:cNvGrpSpPr/>
              <p:nvPr/>
            </p:nvGrpSpPr>
            <p:grpSpPr>
              <a:xfrm>
                <a:off x="4284416" y="4245254"/>
                <a:ext cx="37783" cy="32357"/>
                <a:chOff x="4284416" y="4245254"/>
                <a:chExt cx="37783" cy="32357"/>
              </a:xfrm>
            </p:grpSpPr>
            <p:sp>
              <p:nvSpPr>
                <p:cNvPr id="4380" name="Google Shape;4380;p47"/>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7"/>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2" name="Google Shape;4382;p47"/>
              <p:cNvGrpSpPr/>
              <p:nvPr/>
            </p:nvGrpSpPr>
            <p:grpSpPr>
              <a:xfrm>
                <a:off x="4219057" y="4331258"/>
                <a:ext cx="37776" cy="32364"/>
                <a:chOff x="4219057" y="4331258"/>
                <a:chExt cx="37776" cy="32364"/>
              </a:xfrm>
            </p:grpSpPr>
            <p:sp>
              <p:nvSpPr>
                <p:cNvPr id="4383" name="Google Shape;4383;p47"/>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7"/>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5" name="Google Shape;4385;p47"/>
              <p:cNvGrpSpPr/>
              <p:nvPr/>
            </p:nvGrpSpPr>
            <p:grpSpPr>
              <a:xfrm>
                <a:off x="4204122" y="4141688"/>
                <a:ext cx="33497" cy="28699"/>
                <a:chOff x="4204122" y="4141688"/>
                <a:chExt cx="33497" cy="28699"/>
              </a:xfrm>
            </p:grpSpPr>
            <p:sp>
              <p:nvSpPr>
                <p:cNvPr id="4386" name="Google Shape;4386;p47"/>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7"/>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8" name="Google Shape;4388;p47"/>
              <p:cNvGrpSpPr/>
              <p:nvPr/>
            </p:nvGrpSpPr>
            <p:grpSpPr>
              <a:xfrm>
                <a:off x="4301546" y="4003869"/>
                <a:ext cx="38916" cy="33324"/>
                <a:chOff x="4301546" y="4003869"/>
                <a:chExt cx="38916" cy="33324"/>
              </a:xfrm>
            </p:grpSpPr>
            <p:sp>
              <p:nvSpPr>
                <p:cNvPr id="4389" name="Google Shape;4389;p47"/>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7"/>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1" name="Google Shape;4391;p47"/>
              <p:cNvGrpSpPr/>
              <p:nvPr/>
            </p:nvGrpSpPr>
            <p:grpSpPr>
              <a:xfrm>
                <a:off x="4210681" y="3924669"/>
                <a:ext cx="36549" cy="31366"/>
                <a:chOff x="4210681" y="3924669"/>
                <a:chExt cx="36549" cy="31366"/>
              </a:xfrm>
            </p:grpSpPr>
            <p:sp>
              <p:nvSpPr>
                <p:cNvPr id="4392" name="Google Shape;4392;p47"/>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7"/>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4" name="Google Shape;4394;p47"/>
              <p:cNvGrpSpPr/>
              <p:nvPr/>
            </p:nvGrpSpPr>
            <p:grpSpPr>
              <a:xfrm>
                <a:off x="3987771" y="3628874"/>
                <a:ext cx="31499" cy="26993"/>
                <a:chOff x="3987771" y="3628874"/>
                <a:chExt cx="31499" cy="26993"/>
              </a:xfrm>
            </p:grpSpPr>
            <p:sp>
              <p:nvSpPr>
                <p:cNvPr id="4395" name="Google Shape;4395;p47"/>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7"/>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7" name="Google Shape;4397;p47"/>
              <p:cNvGrpSpPr/>
              <p:nvPr/>
            </p:nvGrpSpPr>
            <p:grpSpPr>
              <a:xfrm>
                <a:off x="4087382" y="3775674"/>
                <a:ext cx="31405" cy="26898"/>
                <a:chOff x="4087382" y="3775674"/>
                <a:chExt cx="31405" cy="26898"/>
              </a:xfrm>
            </p:grpSpPr>
            <p:sp>
              <p:nvSpPr>
                <p:cNvPr id="4398" name="Google Shape;4398;p47"/>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7"/>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0" name="Google Shape;4400;p47"/>
              <p:cNvGrpSpPr/>
              <p:nvPr/>
            </p:nvGrpSpPr>
            <p:grpSpPr>
              <a:xfrm>
                <a:off x="4118873" y="3856637"/>
                <a:ext cx="31405" cy="26906"/>
                <a:chOff x="4118873" y="3856637"/>
                <a:chExt cx="31405" cy="26906"/>
              </a:xfrm>
            </p:grpSpPr>
            <p:sp>
              <p:nvSpPr>
                <p:cNvPr id="4401" name="Google Shape;4401;p47"/>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7"/>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3" name="Google Shape;4403;p47"/>
              <p:cNvGrpSpPr/>
              <p:nvPr/>
            </p:nvGrpSpPr>
            <p:grpSpPr>
              <a:xfrm>
                <a:off x="4168541" y="3639523"/>
                <a:ext cx="31499" cy="26906"/>
                <a:chOff x="4168541" y="3639523"/>
                <a:chExt cx="31499" cy="26906"/>
              </a:xfrm>
            </p:grpSpPr>
            <p:sp>
              <p:nvSpPr>
                <p:cNvPr id="4404" name="Google Shape;4404;p47"/>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7"/>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6" name="Google Shape;4406;p47"/>
              <p:cNvGrpSpPr/>
              <p:nvPr/>
            </p:nvGrpSpPr>
            <p:grpSpPr>
              <a:xfrm>
                <a:off x="3965789" y="3393545"/>
                <a:ext cx="31405" cy="26945"/>
                <a:chOff x="3965789" y="3393545"/>
                <a:chExt cx="31405" cy="26945"/>
              </a:xfrm>
            </p:grpSpPr>
            <p:sp>
              <p:nvSpPr>
                <p:cNvPr id="4407" name="Google Shape;4407;p47"/>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7"/>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9" name="Google Shape;4409;p47"/>
              <p:cNvGrpSpPr/>
              <p:nvPr/>
            </p:nvGrpSpPr>
            <p:grpSpPr>
              <a:xfrm>
                <a:off x="3925166" y="3491008"/>
                <a:ext cx="31405" cy="27001"/>
                <a:chOff x="3925166" y="3491008"/>
                <a:chExt cx="31405" cy="27001"/>
              </a:xfrm>
            </p:grpSpPr>
            <p:sp>
              <p:nvSpPr>
                <p:cNvPr id="4410" name="Google Shape;4410;p47"/>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7"/>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2" name="Google Shape;4412;p47"/>
              <p:cNvGrpSpPr/>
              <p:nvPr/>
            </p:nvGrpSpPr>
            <p:grpSpPr>
              <a:xfrm>
                <a:off x="3682845" y="3340976"/>
                <a:ext cx="31397" cy="26898"/>
                <a:chOff x="3682845" y="3340976"/>
                <a:chExt cx="31397" cy="26898"/>
              </a:xfrm>
            </p:grpSpPr>
            <p:sp>
              <p:nvSpPr>
                <p:cNvPr id="4413" name="Google Shape;4413;p47"/>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7"/>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47"/>
              <p:cNvGrpSpPr/>
              <p:nvPr/>
            </p:nvGrpSpPr>
            <p:grpSpPr>
              <a:xfrm>
                <a:off x="3795393" y="3353725"/>
                <a:ext cx="31499" cy="26993"/>
                <a:chOff x="3795393" y="3353725"/>
                <a:chExt cx="31499" cy="26993"/>
              </a:xfrm>
            </p:grpSpPr>
            <p:sp>
              <p:nvSpPr>
                <p:cNvPr id="4416" name="Google Shape;4416;p47"/>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7"/>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8" name="Google Shape;4418;p47"/>
              <p:cNvGrpSpPr/>
              <p:nvPr/>
            </p:nvGrpSpPr>
            <p:grpSpPr>
              <a:xfrm>
                <a:off x="4176909" y="4363221"/>
                <a:ext cx="38924" cy="33316"/>
                <a:chOff x="4176909" y="4363221"/>
                <a:chExt cx="38924" cy="33316"/>
              </a:xfrm>
            </p:grpSpPr>
            <p:sp>
              <p:nvSpPr>
                <p:cNvPr id="4419" name="Google Shape;4419;p47"/>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7"/>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1" name="Google Shape;4421;p47"/>
              <p:cNvGrpSpPr/>
              <p:nvPr/>
            </p:nvGrpSpPr>
            <p:grpSpPr>
              <a:xfrm>
                <a:off x="4226191" y="4007660"/>
                <a:ext cx="33560" cy="28770"/>
                <a:chOff x="4226191" y="4007660"/>
                <a:chExt cx="33560" cy="28770"/>
              </a:xfrm>
            </p:grpSpPr>
            <p:sp>
              <p:nvSpPr>
                <p:cNvPr id="4422" name="Google Shape;4422;p47"/>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7"/>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4" name="Google Shape;4424;p47"/>
              <p:cNvGrpSpPr/>
              <p:nvPr/>
            </p:nvGrpSpPr>
            <p:grpSpPr>
              <a:xfrm>
                <a:off x="3597785" y="3377045"/>
                <a:ext cx="33591" cy="28699"/>
                <a:chOff x="3597785" y="3377045"/>
                <a:chExt cx="33591" cy="28699"/>
              </a:xfrm>
            </p:grpSpPr>
            <p:sp>
              <p:nvSpPr>
                <p:cNvPr id="4425" name="Google Shape;4425;p47"/>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7"/>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7" name="Google Shape;4427;p47"/>
              <p:cNvGrpSpPr/>
              <p:nvPr/>
            </p:nvGrpSpPr>
            <p:grpSpPr>
              <a:xfrm>
                <a:off x="3887870" y="3669796"/>
                <a:ext cx="33591" cy="28692"/>
                <a:chOff x="3887870" y="3669796"/>
                <a:chExt cx="33591" cy="28692"/>
              </a:xfrm>
            </p:grpSpPr>
            <p:sp>
              <p:nvSpPr>
                <p:cNvPr id="4428" name="Google Shape;4428;p47"/>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7"/>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0" name="Google Shape;4430;p47"/>
              <p:cNvGrpSpPr/>
              <p:nvPr/>
            </p:nvGrpSpPr>
            <p:grpSpPr>
              <a:xfrm>
                <a:off x="3818320" y="3481625"/>
                <a:ext cx="33497" cy="28770"/>
                <a:chOff x="3818320" y="3481625"/>
                <a:chExt cx="33497" cy="28770"/>
              </a:xfrm>
            </p:grpSpPr>
            <p:sp>
              <p:nvSpPr>
                <p:cNvPr id="4431" name="Google Shape;4431;p47"/>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7"/>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3" name="Google Shape;4433;p47"/>
              <p:cNvGrpSpPr/>
              <p:nvPr/>
            </p:nvGrpSpPr>
            <p:grpSpPr>
              <a:xfrm>
                <a:off x="4278139" y="4120948"/>
                <a:ext cx="37492" cy="32129"/>
                <a:chOff x="4278139" y="4120948"/>
                <a:chExt cx="37492" cy="32129"/>
              </a:xfrm>
            </p:grpSpPr>
            <p:sp>
              <p:nvSpPr>
                <p:cNvPr id="4434" name="Google Shape;4434;p47"/>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7"/>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6" name="Google Shape;4436;p47"/>
              <p:cNvGrpSpPr/>
              <p:nvPr/>
            </p:nvGrpSpPr>
            <p:grpSpPr>
              <a:xfrm>
                <a:off x="4419898" y="3977388"/>
                <a:ext cx="33497" cy="28692"/>
                <a:chOff x="4419898" y="3977388"/>
                <a:chExt cx="33497" cy="28692"/>
              </a:xfrm>
            </p:grpSpPr>
            <p:sp>
              <p:nvSpPr>
                <p:cNvPr id="4437" name="Google Shape;4437;p47"/>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7"/>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9" name="Google Shape;4439;p47"/>
              <p:cNvGrpSpPr/>
              <p:nvPr/>
            </p:nvGrpSpPr>
            <p:grpSpPr>
              <a:xfrm>
                <a:off x="4158930" y="4034684"/>
                <a:ext cx="33497" cy="28762"/>
                <a:chOff x="4158930" y="4034684"/>
                <a:chExt cx="33497" cy="28762"/>
              </a:xfrm>
            </p:grpSpPr>
            <p:sp>
              <p:nvSpPr>
                <p:cNvPr id="4440" name="Google Shape;4440;p47"/>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7"/>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2" name="Google Shape;4442;p47"/>
              <p:cNvGrpSpPr/>
              <p:nvPr/>
            </p:nvGrpSpPr>
            <p:grpSpPr>
              <a:xfrm>
                <a:off x="4134949" y="3957049"/>
                <a:ext cx="33497" cy="28770"/>
                <a:chOff x="4134949" y="3957049"/>
                <a:chExt cx="33497" cy="28770"/>
              </a:xfrm>
            </p:grpSpPr>
            <p:sp>
              <p:nvSpPr>
                <p:cNvPr id="4443" name="Google Shape;4443;p47"/>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7"/>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47"/>
              <p:cNvGrpSpPr/>
              <p:nvPr/>
            </p:nvGrpSpPr>
            <p:grpSpPr>
              <a:xfrm>
                <a:off x="4193653" y="4184403"/>
                <a:ext cx="43580" cy="37264"/>
                <a:chOff x="4193653" y="4184403"/>
                <a:chExt cx="43580" cy="37264"/>
              </a:xfrm>
            </p:grpSpPr>
            <p:sp>
              <p:nvSpPr>
                <p:cNvPr id="4446" name="Google Shape;4446;p47"/>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7"/>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8" name="Google Shape;4448;p47"/>
              <p:cNvGrpSpPr/>
              <p:nvPr/>
            </p:nvGrpSpPr>
            <p:grpSpPr>
              <a:xfrm>
                <a:off x="4343600" y="3943844"/>
                <a:ext cx="43580" cy="37312"/>
                <a:chOff x="4343600" y="3943844"/>
                <a:chExt cx="43580" cy="37312"/>
              </a:xfrm>
            </p:grpSpPr>
            <p:sp>
              <p:nvSpPr>
                <p:cNvPr id="4449" name="Google Shape;4449;p47"/>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7"/>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1" name="Google Shape;4451;p47"/>
              <p:cNvGrpSpPr/>
              <p:nvPr/>
            </p:nvGrpSpPr>
            <p:grpSpPr>
              <a:xfrm>
                <a:off x="4172339" y="3381693"/>
                <a:ext cx="31499" cy="27001"/>
                <a:chOff x="4172339" y="3381693"/>
                <a:chExt cx="31499" cy="27001"/>
              </a:xfrm>
            </p:grpSpPr>
            <p:sp>
              <p:nvSpPr>
                <p:cNvPr id="4452" name="Google Shape;4452;p47"/>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7"/>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7"/>
        <p:cNvGrpSpPr/>
        <p:nvPr/>
      </p:nvGrpSpPr>
      <p:grpSpPr>
        <a:xfrm>
          <a:off x="0" y="0"/>
          <a:ext cx="0" cy="0"/>
          <a:chOff x="0" y="0"/>
          <a:chExt cx="0" cy="0"/>
        </a:xfrm>
      </p:grpSpPr>
      <p:grpSp>
        <p:nvGrpSpPr>
          <p:cNvPr id="4458" name="Google Shape;4458;p48"/>
          <p:cNvGrpSpPr/>
          <p:nvPr/>
        </p:nvGrpSpPr>
        <p:grpSpPr>
          <a:xfrm>
            <a:off x="729274" y="1175734"/>
            <a:ext cx="2507799" cy="206239"/>
            <a:chOff x="106648" y="895722"/>
            <a:chExt cx="4481413" cy="374300"/>
          </a:xfrm>
        </p:grpSpPr>
        <p:grpSp>
          <p:nvGrpSpPr>
            <p:cNvPr id="4459" name="Google Shape;4459;p48"/>
            <p:cNvGrpSpPr/>
            <p:nvPr/>
          </p:nvGrpSpPr>
          <p:grpSpPr>
            <a:xfrm>
              <a:off x="2233276" y="895722"/>
              <a:ext cx="1082667" cy="223591"/>
              <a:chOff x="4808316" y="2800065"/>
              <a:chExt cx="1999386" cy="412910"/>
            </a:xfrm>
          </p:grpSpPr>
          <p:sp>
            <p:nvSpPr>
              <p:cNvPr id="4460" name="Google Shape;4460;p48"/>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1" name="Google Shape;4461;p48"/>
              <p:cNvGrpSpPr/>
              <p:nvPr/>
            </p:nvGrpSpPr>
            <p:grpSpPr>
              <a:xfrm>
                <a:off x="4808316" y="2800065"/>
                <a:ext cx="92400" cy="411825"/>
                <a:chOff x="845575" y="2563700"/>
                <a:chExt cx="92400" cy="411825"/>
              </a:xfrm>
            </p:grpSpPr>
            <p:cxnSp>
              <p:nvCxnSpPr>
                <p:cNvPr id="4462" name="Google Shape;4462;p48"/>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4463" name="Google Shape;4463;p48"/>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4" name="Google Shape;4464;p48"/>
            <p:cNvGrpSpPr/>
            <p:nvPr/>
          </p:nvGrpSpPr>
          <p:grpSpPr>
            <a:xfrm>
              <a:off x="106648" y="895722"/>
              <a:ext cx="1088401" cy="223591"/>
              <a:chOff x="881025" y="2800065"/>
              <a:chExt cx="2009975" cy="412910"/>
            </a:xfrm>
          </p:grpSpPr>
          <p:sp>
            <p:nvSpPr>
              <p:cNvPr id="4465" name="Google Shape;4465;p48"/>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6" name="Google Shape;4466;p48"/>
              <p:cNvGrpSpPr/>
              <p:nvPr/>
            </p:nvGrpSpPr>
            <p:grpSpPr>
              <a:xfrm>
                <a:off x="881025" y="2800065"/>
                <a:ext cx="92400" cy="411825"/>
                <a:chOff x="845575" y="2563700"/>
                <a:chExt cx="92400" cy="411825"/>
              </a:xfrm>
            </p:grpSpPr>
            <p:cxnSp>
              <p:nvCxnSpPr>
                <p:cNvPr id="4467" name="Google Shape;4467;p48"/>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4468" name="Google Shape;4468;p48"/>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9" name="Google Shape;4469;p48"/>
            <p:cNvGrpSpPr/>
            <p:nvPr/>
          </p:nvGrpSpPr>
          <p:grpSpPr>
            <a:xfrm>
              <a:off x="1172346" y="1047018"/>
              <a:ext cx="1083151" cy="223003"/>
              <a:chOff x="2849073" y="3079467"/>
              <a:chExt cx="2000279" cy="411825"/>
            </a:xfrm>
          </p:grpSpPr>
          <p:sp>
            <p:nvSpPr>
              <p:cNvPr id="4470" name="Google Shape;4470;p48"/>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1" name="Google Shape;4471;p48"/>
              <p:cNvGrpSpPr/>
              <p:nvPr/>
            </p:nvGrpSpPr>
            <p:grpSpPr>
              <a:xfrm rot="10800000">
                <a:off x="2849073" y="3079467"/>
                <a:ext cx="92400" cy="411825"/>
                <a:chOff x="2070100" y="2563700"/>
                <a:chExt cx="92400" cy="411825"/>
              </a:xfrm>
            </p:grpSpPr>
            <p:cxnSp>
              <p:nvCxnSpPr>
                <p:cNvPr id="4472" name="Google Shape;4472;p48"/>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4473" name="Google Shape;4473;p48"/>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4" name="Google Shape;4474;p48"/>
            <p:cNvGrpSpPr/>
            <p:nvPr/>
          </p:nvGrpSpPr>
          <p:grpSpPr>
            <a:xfrm>
              <a:off x="3290132" y="1047018"/>
              <a:ext cx="1297929" cy="223003"/>
              <a:chOff x="6760035" y="3079467"/>
              <a:chExt cx="2396914" cy="411825"/>
            </a:xfrm>
          </p:grpSpPr>
          <p:sp>
            <p:nvSpPr>
              <p:cNvPr id="4475" name="Google Shape;4475;p48"/>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6" name="Google Shape;4476;p48"/>
              <p:cNvGrpSpPr/>
              <p:nvPr/>
            </p:nvGrpSpPr>
            <p:grpSpPr>
              <a:xfrm rot="10800000">
                <a:off x="6760035" y="3079467"/>
                <a:ext cx="92400" cy="411825"/>
                <a:chOff x="2070100" y="2563700"/>
                <a:chExt cx="92400" cy="411825"/>
              </a:xfrm>
            </p:grpSpPr>
            <p:cxnSp>
              <p:nvCxnSpPr>
                <p:cNvPr id="4477" name="Google Shape;4477;p48"/>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4478" name="Google Shape;4478;p48"/>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79" name="Google Shape;4479;p48"/>
          <p:cNvGrpSpPr/>
          <p:nvPr/>
        </p:nvGrpSpPr>
        <p:grpSpPr>
          <a:xfrm>
            <a:off x="2147036" y="3575105"/>
            <a:ext cx="1086701" cy="799429"/>
            <a:chOff x="2183288" y="3555572"/>
            <a:chExt cx="1136241" cy="835873"/>
          </a:xfrm>
        </p:grpSpPr>
        <p:sp>
          <p:nvSpPr>
            <p:cNvPr id="4480" name="Google Shape;4480;p48"/>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1" name="Google Shape;4481;p48"/>
            <p:cNvGrpSpPr/>
            <p:nvPr/>
          </p:nvGrpSpPr>
          <p:grpSpPr>
            <a:xfrm>
              <a:off x="2205895" y="3637269"/>
              <a:ext cx="1089848" cy="724993"/>
              <a:chOff x="2205895" y="3637269"/>
              <a:chExt cx="1089848" cy="724993"/>
            </a:xfrm>
          </p:grpSpPr>
          <p:sp>
            <p:nvSpPr>
              <p:cNvPr id="4482" name="Google Shape;4482;p48"/>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8"/>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8"/>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8"/>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8"/>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8"/>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8" name="Google Shape;4488;p48"/>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89" name="Google Shape;4489;p48"/>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4490" name="Google Shape;4490;p48"/>
            <p:cNvGrpSpPr/>
            <p:nvPr/>
          </p:nvGrpSpPr>
          <p:grpSpPr>
            <a:xfrm>
              <a:off x="3173850" y="3779426"/>
              <a:ext cx="145679" cy="70048"/>
              <a:chOff x="3173850" y="3779426"/>
              <a:chExt cx="145679" cy="70048"/>
            </a:xfrm>
          </p:grpSpPr>
          <p:cxnSp>
            <p:nvCxnSpPr>
              <p:cNvPr id="4491" name="Google Shape;4491;p48"/>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4492" name="Google Shape;4492;p48"/>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3" name="Google Shape;4493;p48"/>
            <p:cNvGrpSpPr/>
            <p:nvPr/>
          </p:nvGrpSpPr>
          <p:grpSpPr>
            <a:xfrm>
              <a:off x="2183288" y="4139483"/>
              <a:ext cx="145133" cy="70048"/>
              <a:chOff x="2183288" y="4139483"/>
              <a:chExt cx="145133" cy="70048"/>
            </a:xfrm>
          </p:grpSpPr>
          <p:cxnSp>
            <p:nvCxnSpPr>
              <p:cNvPr id="4494" name="Google Shape;4494;p48"/>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4495" name="Google Shape;4495;p48"/>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6" name="Google Shape;4496;p48"/>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7" name="Google Shape;4497;p48"/>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4498" name="Google Shape;4498;p48"/>
            <p:cNvGrpSpPr/>
            <p:nvPr/>
          </p:nvGrpSpPr>
          <p:grpSpPr>
            <a:xfrm>
              <a:off x="2943836" y="4268886"/>
              <a:ext cx="60717" cy="122559"/>
              <a:chOff x="2943836" y="4268886"/>
              <a:chExt cx="60717" cy="122559"/>
            </a:xfrm>
          </p:grpSpPr>
          <p:sp>
            <p:nvSpPr>
              <p:cNvPr id="4499" name="Google Shape;4499;p48"/>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00" name="Google Shape;4500;p48"/>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grpSp>
        <p:nvGrpSpPr>
          <p:cNvPr id="4501" name="Google Shape;4501;p48"/>
          <p:cNvGrpSpPr/>
          <p:nvPr/>
        </p:nvGrpSpPr>
        <p:grpSpPr>
          <a:xfrm>
            <a:off x="3409981" y="1496104"/>
            <a:ext cx="1675870" cy="758251"/>
            <a:chOff x="3530532" y="1496185"/>
            <a:chExt cx="1562000" cy="706730"/>
          </a:xfrm>
        </p:grpSpPr>
        <p:cxnSp>
          <p:nvCxnSpPr>
            <p:cNvPr id="4502" name="Google Shape;4502;p48"/>
            <p:cNvCxnSpPr/>
            <p:nvPr/>
          </p:nvCxnSpPr>
          <p:spPr>
            <a:xfrm>
              <a:off x="3583832" y="1857562"/>
              <a:ext cx="1508700" cy="0"/>
            </a:xfrm>
            <a:prstGeom prst="straightConnector1">
              <a:avLst/>
            </a:prstGeom>
            <a:noFill/>
            <a:ln w="28575" cap="flat" cmpd="sng">
              <a:solidFill>
                <a:srgbClr val="A5B7C6"/>
              </a:solidFill>
              <a:prstDash val="solid"/>
              <a:round/>
              <a:headEnd type="none" w="med" len="med"/>
              <a:tailEnd type="triangle" w="med" len="med"/>
            </a:ln>
          </p:spPr>
        </p:cxnSp>
        <p:grpSp>
          <p:nvGrpSpPr>
            <p:cNvPr id="4503" name="Google Shape;4503;p48"/>
            <p:cNvGrpSpPr/>
            <p:nvPr/>
          </p:nvGrpSpPr>
          <p:grpSpPr>
            <a:xfrm>
              <a:off x="3530532" y="1496185"/>
              <a:ext cx="323430" cy="463587"/>
              <a:chOff x="3530532" y="1496185"/>
              <a:chExt cx="323430" cy="463587"/>
            </a:xfrm>
          </p:grpSpPr>
          <p:grpSp>
            <p:nvGrpSpPr>
              <p:cNvPr id="4504" name="Google Shape;4504;p48"/>
              <p:cNvGrpSpPr/>
              <p:nvPr/>
            </p:nvGrpSpPr>
            <p:grpSpPr>
              <a:xfrm>
                <a:off x="3567462" y="1496185"/>
                <a:ext cx="286500" cy="361376"/>
                <a:chOff x="3567462" y="1496185"/>
                <a:chExt cx="286500" cy="361376"/>
              </a:xfrm>
            </p:grpSpPr>
            <p:cxnSp>
              <p:nvCxnSpPr>
                <p:cNvPr id="4505" name="Google Shape;4505;p48"/>
                <p:cNvCxnSpPr/>
                <p:nvPr/>
              </p:nvCxnSpPr>
              <p:spPr>
                <a:xfrm rot="10800000">
                  <a:off x="3626630"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4506" name="Google Shape;4506;p48"/>
                <p:cNvSpPr/>
                <p:nvPr/>
              </p:nvSpPr>
              <p:spPr>
                <a:xfrm>
                  <a:off x="3567462"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7" name="Google Shape;4507;p48"/>
              <p:cNvSpPr/>
              <p:nvPr/>
            </p:nvSpPr>
            <p:spPr>
              <a:xfrm>
                <a:off x="3530532"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48"/>
            <p:cNvGrpSpPr/>
            <p:nvPr/>
          </p:nvGrpSpPr>
          <p:grpSpPr>
            <a:xfrm>
              <a:off x="3891569" y="1779209"/>
              <a:ext cx="323945" cy="423706"/>
              <a:chOff x="3891569" y="1779209"/>
              <a:chExt cx="323945" cy="423706"/>
            </a:xfrm>
          </p:grpSpPr>
          <p:grpSp>
            <p:nvGrpSpPr>
              <p:cNvPr id="4509" name="Google Shape;4509;p48"/>
              <p:cNvGrpSpPr/>
              <p:nvPr/>
            </p:nvGrpSpPr>
            <p:grpSpPr>
              <a:xfrm>
                <a:off x="3929014" y="1881638"/>
                <a:ext cx="286500" cy="321278"/>
                <a:chOff x="3929014" y="1881638"/>
                <a:chExt cx="286500" cy="321278"/>
              </a:xfrm>
            </p:grpSpPr>
            <p:cxnSp>
              <p:nvCxnSpPr>
                <p:cNvPr id="4510" name="Google Shape;4510;p48"/>
                <p:cNvCxnSpPr/>
                <p:nvPr/>
              </p:nvCxnSpPr>
              <p:spPr>
                <a:xfrm rot="10800000">
                  <a:off x="3988388" y="1881638"/>
                  <a:ext cx="0" cy="291900"/>
                </a:xfrm>
                <a:prstGeom prst="straightConnector1">
                  <a:avLst/>
                </a:prstGeom>
                <a:noFill/>
                <a:ln w="28575" cap="flat" cmpd="sng">
                  <a:solidFill>
                    <a:srgbClr val="A5B7C6"/>
                  </a:solidFill>
                  <a:prstDash val="solid"/>
                  <a:round/>
                  <a:headEnd type="none" w="med" len="med"/>
                  <a:tailEnd type="none" w="med" len="med"/>
                </a:ln>
              </p:spPr>
            </p:cxnSp>
            <p:sp>
              <p:nvSpPr>
                <p:cNvPr id="4511" name="Google Shape;4511;p48"/>
                <p:cNvSpPr/>
                <p:nvPr/>
              </p:nvSpPr>
              <p:spPr>
                <a:xfrm>
                  <a:off x="3929014"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2" name="Google Shape;4512;p48"/>
              <p:cNvSpPr/>
              <p:nvPr/>
            </p:nvSpPr>
            <p:spPr>
              <a:xfrm>
                <a:off x="3891569" y="1779209"/>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3" name="Google Shape;4513;p48"/>
            <p:cNvGrpSpPr/>
            <p:nvPr/>
          </p:nvGrpSpPr>
          <p:grpSpPr>
            <a:xfrm>
              <a:off x="4252606" y="1496185"/>
              <a:ext cx="324721" cy="463587"/>
              <a:chOff x="4252606" y="1496185"/>
              <a:chExt cx="324721" cy="463587"/>
            </a:xfrm>
          </p:grpSpPr>
          <p:grpSp>
            <p:nvGrpSpPr>
              <p:cNvPr id="4514" name="Google Shape;4514;p48"/>
              <p:cNvGrpSpPr/>
              <p:nvPr/>
            </p:nvGrpSpPr>
            <p:grpSpPr>
              <a:xfrm>
                <a:off x="4290828" y="1496185"/>
                <a:ext cx="286500" cy="361376"/>
                <a:chOff x="4290828" y="1496185"/>
                <a:chExt cx="286500" cy="361376"/>
              </a:xfrm>
            </p:grpSpPr>
            <p:cxnSp>
              <p:nvCxnSpPr>
                <p:cNvPr id="4515" name="Google Shape;4515;p48"/>
                <p:cNvCxnSpPr/>
                <p:nvPr/>
              </p:nvCxnSpPr>
              <p:spPr>
                <a:xfrm rot="10800000">
                  <a:off x="4349995"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4516" name="Google Shape;4516;p48"/>
                <p:cNvSpPr/>
                <p:nvPr/>
              </p:nvSpPr>
              <p:spPr>
                <a:xfrm>
                  <a:off x="4290828"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7" name="Google Shape;4517;p48"/>
              <p:cNvSpPr/>
              <p:nvPr/>
            </p:nvSpPr>
            <p:spPr>
              <a:xfrm>
                <a:off x="4252606"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8" name="Google Shape;4518;p48"/>
            <p:cNvGrpSpPr/>
            <p:nvPr/>
          </p:nvGrpSpPr>
          <p:grpSpPr>
            <a:xfrm>
              <a:off x="4613643" y="1763716"/>
              <a:ext cx="325308" cy="439200"/>
              <a:chOff x="4613643" y="1763716"/>
              <a:chExt cx="325308" cy="439200"/>
            </a:xfrm>
          </p:grpSpPr>
          <p:grpSp>
            <p:nvGrpSpPr>
              <p:cNvPr id="4519" name="Google Shape;4519;p48"/>
              <p:cNvGrpSpPr/>
              <p:nvPr/>
            </p:nvGrpSpPr>
            <p:grpSpPr>
              <a:xfrm>
                <a:off x="4652451" y="1879538"/>
                <a:ext cx="286500" cy="323378"/>
                <a:chOff x="4652451" y="1879538"/>
                <a:chExt cx="286500" cy="323378"/>
              </a:xfrm>
            </p:grpSpPr>
            <p:cxnSp>
              <p:nvCxnSpPr>
                <p:cNvPr id="4520" name="Google Shape;4520;p48"/>
                <p:cNvCxnSpPr/>
                <p:nvPr/>
              </p:nvCxnSpPr>
              <p:spPr>
                <a:xfrm rot="10800000">
                  <a:off x="4707486" y="1879538"/>
                  <a:ext cx="0" cy="294000"/>
                </a:xfrm>
                <a:prstGeom prst="straightConnector1">
                  <a:avLst/>
                </a:prstGeom>
                <a:noFill/>
                <a:ln w="28575" cap="flat" cmpd="sng">
                  <a:solidFill>
                    <a:srgbClr val="A5B7C6"/>
                  </a:solidFill>
                  <a:prstDash val="solid"/>
                  <a:round/>
                  <a:headEnd type="none" w="med" len="med"/>
                  <a:tailEnd type="none" w="med" len="med"/>
                </a:ln>
              </p:spPr>
            </p:cxnSp>
            <p:sp>
              <p:nvSpPr>
                <p:cNvPr id="4521" name="Google Shape;4521;p48"/>
                <p:cNvSpPr/>
                <p:nvPr/>
              </p:nvSpPr>
              <p:spPr>
                <a:xfrm>
                  <a:off x="4652451"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2" name="Google Shape;4522;p48"/>
              <p:cNvSpPr/>
              <p:nvPr/>
            </p:nvSpPr>
            <p:spPr>
              <a:xfrm>
                <a:off x="4613643" y="1763716"/>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3" name="Google Shape;4523;p48"/>
          <p:cNvGrpSpPr/>
          <p:nvPr/>
        </p:nvGrpSpPr>
        <p:grpSpPr>
          <a:xfrm>
            <a:off x="3421841" y="2349730"/>
            <a:ext cx="1652173" cy="391517"/>
            <a:chOff x="3512551" y="2358270"/>
            <a:chExt cx="1597383" cy="378533"/>
          </a:xfrm>
        </p:grpSpPr>
        <p:cxnSp>
          <p:nvCxnSpPr>
            <p:cNvPr id="4524" name="Google Shape;4524;p48"/>
            <p:cNvCxnSpPr>
              <a:stCxn id="4525" idx="6"/>
              <a:endCxn id="4526"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4527" name="Google Shape;4527;p48"/>
            <p:cNvGrpSpPr/>
            <p:nvPr/>
          </p:nvGrpSpPr>
          <p:grpSpPr>
            <a:xfrm>
              <a:off x="3512551" y="2358270"/>
              <a:ext cx="225647" cy="307714"/>
              <a:chOff x="2182679" y="2004714"/>
              <a:chExt cx="792300" cy="1080458"/>
            </a:xfrm>
          </p:grpSpPr>
          <p:cxnSp>
            <p:nvCxnSpPr>
              <p:cNvPr id="4528" name="Google Shape;4528;p48"/>
              <p:cNvCxnSpPr>
                <a:stCxn id="4529" idx="0"/>
              </p:cNvCxnSpPr>
              <p:nvPr/>
            </p:nvCxnSpPr>
            <p:spPr>
              <a:xfrm rot="10800000">
                <a:off x="2578961"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4525" name="Google Shape;4525;p48"/>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8"/>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48"/>
            <p:cNvGrpSpPr/>
            <p:nvPr/>
          </p:nvGrpSpPr>
          <p:grpSpPr>
            <a:xfrm>
              <a:off x="3969644" y="2440153"/>
              <a:ext cx="225853" cy="296651"/>
              <a:chOff x="3775710" y="1729289"/>
              <a:chExt cx="136500" cy="179289"/>
            </a:xfrm>
          </p:grpSpPr>
          <p:cxnSp>
            <p:nvCxnSpPr>
              <p:cNvPr id="4531" name="Google Shape;4531;p48"/>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4532" name="Google Shape;4532;p48"/>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8"/>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4" name="Google Shape;4534;p48"/>
            <p:cNvGrpSpPr/>
            <p:nvPr/>
          </p:nvGrpSpPr>
          <p:grpSpPr>
            <a:xfrm>
              <a:off x="4427051" y="2358270"/>
              <a:ext cx="225647" cy="307714"/>
              <a:chOff x="5393704" y="2004714"/>
              <a:chExt cx="792300" cy="1080458"/>
            </a:xfrm>
          </p:grpSpPr>
          <p:cxnSp>
            <p:nvCxnSpPr>
              <p:cNvPr id="4535" name="Google Shape;4535;p48"/>
              <p:cNvCxnSpPr>
                <a:stCxn id="4536" idx="0"/>
              </p:cNvCxnSpPr>
              <p:nvPr/>
            </p:nvCxnSpPr>
            <p:spPr>
              <a:xfrm rot="10800000">
                <a:off x="5789986"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4537" name="Google Shape;4537;p48"/>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8"/>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8" name="Google Shape;4538;p48"/>
            <p:cNvGrpSpPr/>
            <p:nvPr/>
          </p:nvGrpSpPr>
          <p:grpSpPr>
            <a:xfrm>
              <a:off x="4884287" y="2440252"/>
              <a:ext cx="225647" cy="296532"/>
              <a:chOff x="6999166" y="2292572"/>
              <a:chExt cx="792300" cy="1041192"/>
            </a:xfrm>
          </p:grpSpPr>
          <p:cxnSp>
            <p:nvCxnSpPr>
              <p:cNvPr id="4539" name="Google Shape;4539;p48"/>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4526" name="Google Shape;4526;p48"/>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8"/>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1" name="Google Shape;4541;p48"/>
          <p:cNvGrpSpPr/>
          <p:nvPr/>
        </p:nvGrpSpPr>
        <p:grpSpPr>
          <a:xfrm>
            <a:off x="6842649" y="1185930"/>
            <a:ext cx="1581844" cy="732818"/>
            <a:chOff x="634175" y="2986275"/>
            <a:chExt cx="3147949" cy="1458344"/>
          </a:xfrm>
        </p:grpSpPr>
        <p:cxnSp>
          <p:nvCxnSpPr>
            <p:cNvPr id="4542" name="Google Shape;4542;p48"/>
            <p:cNvCxnSpPr>
              <a:stCxn id="4543" idx="4"/>
              <a:endCxn id="4544"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4545" name="Google Shape;4545;p48"/>
            <p:cNvCxnSpPr>
              <a:stCxn id="4544" idx="0"/>
              <a:endCxn id="4546"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4547" name="Google Shape;4547;p48"/>
            <p:cNvCxnSpPr>
              <a:stCxn id="4546" idx="4"/>
              <a:endCxn id="4548"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4549" name="Google Shape;4549;p48"/>
            <p:cNvCxnSpPr>
              <a:stCxn id="4548" idx="0"/>
              <a:endCxn id="4550"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4550" name="Google Shape;4550;p48"/>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546" name="Google Shape;4546;p48"/>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543" name="Google Shape;4543;p48"/>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548" name="Google Shape;4548;p48"/>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544" name="Google Shape;4544;p48"/>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4551" name="Google Shape;4551;p48"/>
          <p:cNvGrpSpPr/>
          <p:nvPr/>
        </p:nvGrpSpPr>
        <p:grpSpPr>
          <a:xfrm>
            <a:off x="3410364" y="2880240"/>
            <a:ext cx="1675128" cy="313674"/>
            <a:chOff x="998425" y="1182125"/>
            <a:chExt cx="1065400" cy="199500"/>
          </a:xfrm>
        </p:grpSpPr>
        <p:sp>
          <p:nvSpPr>
            <p:cNvPr id="4552" name="Google Shape;4552;p48"/>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8"/>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8"/>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8"/>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8"/>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7" name="Google Shape;4557;p48"/>
          <p:cNvGrpSpPr/>
          <p:nvPr/>
        </p:nvGrpSpPr>
        <p:grpSpPr>
          <a:xfrm>
            <a:off x="3410363" y="3836206"/>
            <a:ext cx="1675129" cy="525345"/>
            <a:chOff x="5194708" y="3484366"/>
            <a:chExt cx="3148148" cy="987304"/>
          </a:xfrm>
        </p:grpSpPr>
        <p:grpSp>
          <p:nvGrpSpPr>
            <p:cNvPr id="4558" name="Google Shape;4558;p48"/>
            <p:cNvGrpSpPr/>
            <p:nvPr/>
          </p:nvGrpSpPr>
          <p:grpSpPr>
            <a:xfrm>
              <a:off x="7531521" y="3484366"/>
              <a:ext cx="811335" cy="987304"/>
              <a:chOff x="3379425" y="1617275"/>
              <a:chExt cx="1090650" cy="1327200"/>
            </a:xfrm>
          </p:grpSpPr>
          <p:sp>
            <p:nvSpPr>
              <p:cNvPr id="45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2" name="Google Shape;4562;p48"/>
            <p:cNvGrpSpPr/>
            <p:nvPr/>
          </p:nvGrpSpPr>
          <p:grpSpPr>
            <a:xfrm>
              <a:off x="6752546" y="3484366"/>
              <a:ext cx="811428" cy="987304"/>
              <a:chOff x="2332275" y="1617275"/>
              <a:chExt cx="1090775" cy="1327200"/>
            </a:xfrm>
          </p:grpSpPr>
          <p:sp>
            <p:nvSpPr>
              <p:cNvPr id="4563"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6" name="Google Shape;4566;p48"/>
            <p:cNvGrpSpPr/>
            <p:nvPr/>
          </p:nvGrpSpPr>
          <p:grpSpPr>
            <a:xfrm>
              <a:off x="5973664" y="3484366"/>
              <a:ext cx="811335" cy="987304"/>
              <a:chOff x="1285250" y="1617275"/>
              <a:chExt cx="1090650" cy="1327200"/>
            </a:xfrm>
          </p:grpSpPr>
          <p:sp>
            <p:nvSpPr>
              <p:cNvPr id="4567"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48"/>
            <p:cNvGrpSpPr/>
            <p:nvPr/>
          </p:nvGrpSpPr>
          <p:grpSpPr>
            <a:xfrm>
              <a:off x="5194708" y="3484366"/>
              <a:ext cx="811409" cy="987304"/>
              <a:chOff x="238125" y="1617275"/>
              <a:chExt cx="1090750" cy="1327200"/>
            </a:xfrm>
          </p:grpSpPr>
          <p:sp>
            <p:nvSpPr>
              <p:cNvPr id="4571"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4" name="Google Shape;4574;p48"/>
          <p:cNvGrpSpPr/>
          <p:nvPr/>
        </p:nvGrpSpPr>
        <p:grpSpPr>
          <a:xfrm>
            <a:off x="6844048" y="2482095"/>
            <a:ext cx="1579046" cy="522230"/>
            <a:chOff x="6853641" y="2534077"/>
            <a:chExt cx="1515545" cy="501229"/>
          </a:xfrm>
        </p:grpSpPr>
        <p:grpSp>
          <p:nvGrpSpPr>
            <p:cNvPr id="4575" name="Google Shape;4575;p48"/>
            <p:cNvGrpSpPr/>
            <p:nvPr/>
          </p:nvGrpSpPr>
          <p:grpSpPr>
            <a:xfrm>
              <a:off x="6853641" y="2618923"/>
              <a:ext cx="1515545" cy="324556"/>
              <a:chOff x="6853641" y="2618923"/>
              <a:chExt cx="1515545" cy="324556"/>
            </a:xfrm>
          </p:grpSpPr>
          <p:sp>
            <p:nvSpPr>
              <p:cNvPr id="4576" name="Google Shape;4576;p48"/>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8"/>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8"/>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8"/>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8"/>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1" name="Google Shape;4581;p48"/>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8"/>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8"/>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8"/>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8"/>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6" name="Google Shape;4586;p48"/>
          <p:cNvGrpSpPr/>
          <p:nvPr/>
        </p:nvGrpSpPr>
        <p:grpSpPr>
          <a:xfrm>
            <a:off x="3438940" y="3357136"/>
            <a:ext cx="1617976" cy="346616"/>
            <a:chOff x="1808063" y="4294338"/>
            <a:chExt cx="3370782" cy="721817"/>
          </a:xfrm>
        </p:grpSpPr>
        <p:sp>
          <p:nvSpPr>
            <p:cNvPr id="4587" name="Google Shape;4587;p48"/>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8"/>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8"/>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8"/>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8"/>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8"/>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8"/>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8"/>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8"/>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8"/>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48"/>
          <p:cNvGrpSpPr/>
          <p:nvPr/>
        </p:nvGrpSpPr>
        <p:grpSpPr>
          <a:xfrm>
            <a:off x="5264936" y="4023886"/>
            <a:ext cx="1417067" cy="350605"/>
            <a:chOff x="4234950" y="2101012"/>
            <a:chExt cx="4219974" cy="1044090"/>
          </a:xfrm>
        </p:grpSpPr>
        <p:sp>
          <p:nvSpPr>
            <p:cNvPr id="4598" name="Google Shape;4598;p48"/>
            <p:cNvSpPr/>
            <p:nvPr/>
          </p:nvSpPr>
          <p:spPr>
            <a:xfrm rot="10800000">
              <a:off x="7528544"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8"/>
            <p:cNvSpPr/>
            <p:nvPr/>
          </p:nvSpPr>
          <p:spPr>
            <a:xfrm rot="10800000">
              <a:off x="6487595" y="2218809"/>
              <a:ext cx="827572" cy="826702"/>
            </a:xfrm>
            <a:custGeom>
              <a:avLst/>
              <a:gdLst/>
              <a:ahLst/>
              <a:cxnLst/>
              <a:rect l="l" t="t" r="r" b="b"/>
              <a:pathLst>
                <a:path w="34926" h="34893" extrusionOk="0">
                  <a:moveTo>
                    <a:pt x="1" y="1"/>
                  </a:moveTo>
                  <a:lnTo>
                    <a:pt x="1" y="34892"/>
                  </a:lnTo>
                  <a:lnTo>
                    <a:pt x="34926" y="34892"/>
                  </a:lnTo>
                  <a:lnTo>
                    <a:pt x="34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8"/>
            <p:cNvSpPr/>
            <p:nvPr/>
          </p:nvSpPr>
          <p:spPr>
            <a:xfrm rot="10800000">
              <a:off x="5430819" y="2218809"/>
              <a:ext cx="827572" cy="826702"/>
            </a:xfrm>
            <a:custGeom>
              <a:avLst/>
              <a:gdLst/>
              <a:ahLst/>
              <a:cxnLst/>
              <a:rect l="l" t="t" r="r" b="b"/>
              <a:pathLst>
                <a:path w="34926" h="34893" extrusionOk="0">
                  <a:moveTo>
                    <a:pt x="0" y="1"/>
                  </a:moveTo>
                  <a:lnTo>
                    <a:pt x="0" y="34892"/>
                  </a:lnTo>
                  <a:lnTo>
                    <a:pt x="34925" y="34892"/>
                  </a:lnTo>
                  <a:lnTo>
                    <a:pt x="3492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8"/>
            <p:cNvSpPr/>
            <p:nvPr/>
          </p:nvSpPr>
          <p:spPr>
            <a:xfrm rot="10800000">
              <a:off x="4374848"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8"/>
            <p:cNvSpPr/>
            <p:nvPr/>
          </p:nvSpPr>
          <p:spPr>
            <a:xfrm rot="10800000">
              <a:off x="7410780" y="2622683"/>
              <a:ext cx="1044144" cy="522420"/>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noFill/>
            <a:ln w="20850"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8"/>
            <p:cNvSpPr/>
            <p:nvPr/>
          </p:nvSpPr>
          <p:spPr>
            <a:xfrm rot="10800000">
              <a:off x="6366656" y="2101012"/>
              <a:ext cx="1044144" cy="52163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8"/>
            <p:cNvSpPr/>
            <p:nvPr/>
          </p:nvSpPr>
          <p:spPr>
            <a:xfrm rot="10800000">
              <a:off x="5322557" y="2622683"/>
              <a:ext cx="1044120" cy="52242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20850" cap="rnd" cmpd="sng">
              <a:solidFill>
                <a:srgbClr val="869FB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8"/>
            <p:cNvSpPr/>
            <p:nvPr/>
          </p:nvSpPr>
          <p:spPr>
            <a:xfrm rot="10800000">
              <a:off x="4278434" y="2101012"/>
              <a:ext cx="1044144" cy="52163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20850" cap="rnd" cmpd="sng">
              <a:solidFill>
                <a:srgbClr val="BAC8D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8"/>
            <p:cNvSpPr/>
            <p:nvPr/>
          </p:nvSpPr>
          <p:spPr>
            <a:xfrm rot="10800000">
              <a:off x="7367296" y="2570459"/>
              <a:ext cx="86984" cy="869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8"/>
            <p:cNvSpPr/>
            <p:nvPr/>
          </p:nvSpPr>
          <p:spPr>
            <a:xfrm rot="10800000">
              <a:off x="6323197" y="2570459"/>
              <a:ext cx="86961" cy="869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8"/>
            <p:cNvSpPr/>
            <p:nvPr/>
          </p:nvSpPr>
          <p:spPr>
            <a:xfrm rot="10800000">
              <a:off x="5279073"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8"/>
            <p:cNvSpPr/>
            <p:nvPr/>
          </p:nvSpPr>
          <p:spPr>
            <a:xfrm rot="10800000">
              <a:off x="4234950"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8"/>
            <p:cNvSpPr/>
            <p:nvPr/>
          </p:nvSpPr>
          <p:spPr>
            <a:xfrm rot="10800000">
              <a:off x="7541197" y="2231460"/>
              <a:ext cx="801483" cy="800617"/>
            </a:xfrm>
            <a:custGeom>
              <a:avLst/>
              <a:gdLst/>
              <a:ahLst/>
              <a:cxnLst/>
              <a:rect l="l" t="t" r="r" b="b"/>
              <a:pathLst>
                <a:path w="33825" h="33792" extrusionOk="0">
                  <a:moveTo>
                    <a:pt x="16912" y="1835"/>
                  </a:moveTo>
                  <a:cubicBezTo>
                    <a:pt x="25218" y="1835"/>
                    <a:pt x="31956" y="8573"/>
                    <a:pt x="31956" y="16879"/>
                  </a:cubicBezTo>
                  <a:cubicBezTo>
                    <a:pt x="31956" y="25185"/>
                    <a:pt x="25218" y="31923"/>
                    <a:pt x="16912" y="31923"/>
                  </a:cubicBezTo>
                  <a:cubicBezTo>
                    <a:pt x="8606" y="31923"/>
                    <a:pt x="1868" y="25185"/>
                    <a:pt x="1868" y="16879"/>
                  </a:cubicBezTo>
                  <a:cubicBezTo>
                    <a:pt x="1868" y="8573"/>
                    <a:pt x="8606" y="1835"/>
                    <a:pt x="16912" y="1835"/>
                  </a:cubicBezTo>
                  <a:close/>
                  <a:moveTo>
                    <a:pt x="16912" y="1"/>
                  </a:moveTo>
                  <a:cubicBezTo>
                    <a:pt x="7572" y="1"/>
                    <a:pt x="0" y="7539"/>
                    <a:pt x="0" y="16879"/>
                  </a:cubicBezTo>
                  <a:cubicBezTo>
                    <a:pt x="0" y="26219"/>
                    <a:pt x="7572" y="33791"/>
                    <a:pt x="16912" y="33791"/>
                  </a:cubicBezTo>
                  <a:cubicBezTo>
                    <a:pt x="26252" y="33791"/>
                    <a:pt x="33824" y="26219"/>
                    <a:pt x="33824" y="16879"/>
                  </a:cubicBezTo>
                  <a:cubicBezTo>
                    <a:pt x="33824" y="7539"/>
                    <a:pt x="26252" y="1"/>
                    <a:pt x="16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8"/>
            <p:cNvSpPr/>
            <p:nvPr/>
          </p:nvSpPr>
          <p:spPr>
            <a:xfrm rot="10800000">
              <a:off x="6488377" y="2231460"/>
              <a:ext cx="800701" cy="800617"/>
            </a:xfrm>
            <a:custGeom>
              <a:avLst/>
              <a:gdLst/>
              <a:ahLst/>
              <a:cxnLst/>
              <a:rect l="l" t="t" r="r" b="b"/>
              <a:pathLst>
                <a:path w="33792" h="33792" extrusionOk="0">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8"/>
            <p:cNvSpPr/>
            <p:nvPr/>
          </p:nvSpPr>
          <p:spPr>
            <a:xfrm rot="10800000">
              <a:off x="5434776" y="2231460"/>
              <a:ext cx="800701" cy="800617"/>
            </a:xfrm>
            <a:custGeom>
              <a:avLst/>
              <a:gdLst/>
              <a:ahLst/>
              <a:cxnLst/>
              <a:rect l="l" t="t" r="r" b="b"/>
              <a:pathLst>
                <a:path w="33792" h="33792" extrusionOk="0">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8"/>
            <p:cNvSpPr/>
            <p:nvPr/>
          </p:nvSpPr>
          <p:spPr>
            <a:xfrm rot="10800000">
              <a:off x="4381980" y="2231460"/>
              <a:ext cx="800678" cy="800617"/>
            </a:xfrm>
            <a:custGeom>
              <a:avLst/>
              <a:gdLst/>
              <a:ahLst/>
              <a:cxnLst/>
              <a:rect l="l" t="t" r="r" b="b"/>
              <a:pathLst>
                <a:path w="33791" h="33792" extrusionOk="0">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48"/>
          <p:cNvGrpSpPr/>
          <p:nvPr/>
        </p:nvGrpSpPr>
        <p:grpSpPr>
          <a:xfrm>
            <a:off x="6840408" y="2014643"/>
            <a:ext cx="1586327" cy="371557"/>
            <a:chOff x="1247650" y="2075423"/>
            <a:chExt cx="6648477" cy="1557238"/>
          </a:xfrm>
        </p:grpSpPr>
        <p:sp>
          <p:nvSpPr>
            <p:cNvPr id="4615" name="Google Shape;4615;p48"/>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8"/>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8"/>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8"/>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8"/>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8"/>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w="19050"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1" name="Google Shape;4621;p48"/>
          <p:cNvGrpSpPr/>
          <p:nvPr/>
        </p:nvGrpSpPr>
        <p:grpSpPr>
          <a:xfrm>
            <a:off x="5271678" y="1167833"/>
            <a:ext cx="1415601" cy="1648533"/>
            <a:chOff x="1839112" y="2209163"/>
            <a:chExt cx="1918159" cy="2233784"/>
          </a:xfrm>
        </p:grpSpPr>
        <p:sp>
          <p:nvSpPr>
            <p:cNvPr id="4622" name="Google Shape;4622;p48"/>
            <p:cNvSpPr/>
            <p:nvPr/>
          </p:nvSpPr>
          <p:spPr>
            <a:xfrm>
              <a:off x="1839112"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8"/>
            <p:cNvSpPr/>
            <p:nvPr/>
          </p:nvSpPr>
          <p:spPr>
            <a:xfrm>
              <a:off x="3182171"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8"/>
            <p:cNvSpPr/>
            <p:nvPr/>
          </p:nvSpPr>
          <p:spPr>
            <a:xfrm>
              <a:off x="3182171"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25" name="Google Shape;4625;p48"/>
            <p:cNvCxnSpPr>
              <a:stCxn id="4622" idx="6"/>
              <a:endCxn id="4623" idx="2"/>
            </p:cNvCxnSpPr>
            <p:nvPr/>
          </p:nvCxnSpPr>
          <p:spPr>
            <a:xfrm>
              <a:off x="2414212" y="2496713"/>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4626" name="Google Shape;4626;p48"/>
            <p:cNvCxnSpPr>
              <a:stCxn id="4623" idx="4"/>
              <a:endCxn id="4627" idx="0"/>
            </p:cNvCxnSpPr>
            <p:nvPr/>
          </p:nvCxnSpPr>
          <p:spPr>
            <a:xfrm rot="5400000">
              <a:off x="2669921" y="2240963"/>
              <a:ext cx="256500" cy="1343100"/>
            </a:xfrm>
            <a:prstGeom prst="bentConnector3">
              <a:avLst>
                <a:gd name="adj1" fmla="val 50000"/>
              </a:avLst>
            </a:prstGeom>
            <a:noFill/>
            <a:ln w="19050" cap="flat" cmpd="sng">
              <a:solidFill>
                <a:srgbClr val="374957"/>
              </a:solidFill>
              <a:prstDash val="solid"/>
              <a:round/>
              <a:headEnd type="none" w="med" len="med"/>
              <a:tailEnd type="none" w="med" len="med"/>
            </a:ln>
          </p:spPr>
        </p:cxnSp>
        <p:cxnSp>
          <p:nvCxnSpPr>
            <p:cNvPr id="4628" name="Google Shape;4628;p48"/>
            <p:cNvCxnSpPr>
              <a:stCxn id="4627" idx="6"/>
              <a:endCxn id="4624" idx="2"/>
            </p:cNvCxnSpPr>
            <p:nvPr/>
          </p:nvCxnSpPr>
          <p:spPr>
            <a:xfrm>
              <a:off x="2414212" y="3328316"/>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4629" name="Google Shape;4629;p48"/>
            <p:cNvCxnSpPr>
              <a:stCxn id="4624" idx="4"/>
              <a:endCxn id="4630" idx="0"/>
            </p:cNvCxnSpPr>
            <p:nvPr/>
          </p:nvCxnSpPr>
          <p:spPr>
            <a:xfrm rot="5400000">
              <a:off x="2672171" y="3070316"/>
              <a:ext cx="252000" cy="1343100"/>
            </a:xfrm>
            <a:prstGeom prst="bentConnector3">
              <a:avLst>
                <a:gd name="adj1" fmla="val 49996"/>
              </a:avLst>
            </a:prstGeom>
            <a:noFill/>
            <a:ln w="19050" cap="flat" cmpd="sng">
              <a:solidFill>
                <a:srgbClr val="374957"/>
              </a:solidFill>
              <a:prstDash val="solid"/>
              <a:round/>
              <a:headEnd type="none" w="med" len="med"/>
              <a:tailEnd type="none" w="med" len="med"/>
            </a:ln>
          </p:spPr>
        </p:cxnSp>
        <p:sp>
          <p:nvSpPr>
            <p:cNvPr id="4627" name="Google Shape;4627;p48"/>
            <p:cNvSpPr/>
            <p:nvPr/>
          </p:nvSpPr>
          <p:spPr>
            <a:xfrm>
              <a:off x="1839112"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8"/>
            <p:cNvSpPr/>
            <p:nvPr/>
          </p:nvSpPr>
          <p:spPr>
            <a:xfrm>
              <a:off x="1839112"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8"/>
            <p:cNvSpPr/>
            <p:nvPr/>
          </p:nvSpPr>
          <p:spPr>
            <a:xfrm>
              <a:off x="3182171"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32" name="Google Shape;4632;p48"/>
            <p:cNvCxnSpPr>
              <a:endCxn id="4631" idx="2"/>
            </p:cNvCxnSpPr>
            <p:nvPr/>
          </p:nvCxnSpPr>
          <p:spPr>
            <a:xfrm>
              <a:off x="2413871" y="4154498"/>
              <a:ext cx="768300" cy="900"/>
            </a:xfrm>
            <a:prstGeom prst="bentConnector3">
              <a:avLst>
                <a:gd name="adj1" fmla="val 50000"/>
              </a:avLst>
            </a:prstGeom>
            <a:noFill/>
            <a:ln w="19050" cap="flat" cmpd="sng">
              <a:solidFill>
                <a:srgbClr val="374957"/>
              </a:solidFill>
              <a:prstDash val="solid"/>
              <a:round/>
              <a:headEnd type="none" w="med" len="med"/>
              <a:tailEnd type="none" w="med" len="med"/>
            </a:ln>
          </p:spPr>
        </p:cxnSp>
      </p:grpSp>
      <p:grpSp>
        <p:nvGrpSpPr>
          <p:cNvPr id="4633" name="Google Shape;4633;p48"/>
          <p:cNvGrpSpPr/>
          <p:nvPr/>
        </p:nvGrpSpPr>
        <p:grpSpPr>
          <a:xfrm>
            <a:off x="3428944" y="1185917"/>
            <a:ext cx="1637968" cy="154942"/>
            <a:chOff x="238125" y="2506075"/>
            <a:chExt cx="7115411" cy="673075"/>
          </a:xfrm>
        </p:grpSpPr>
        <p:sp>
          <p:nvSpPr>
            <p:cNvPr id="4634"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9" name="Google Shape;4639;p48"/>
          <p:cNvGrpSpPr/>
          <p:nvPr/>
        </p:nvGrpSpPr>
        <p:grpSpPr>
          <a:xfrm>
            <a:off x="1969680" y="1500635"/>
            <a:ext cx="1262932" cy="785408"/>
            <a:chOff x="548861" y="389676"/>
            <a:chExt cx="3843371" cy="2390163"/>
          </a:xfrm>
        </p:grpSpPr>
        <p:cxnSp>
          <p:nvCxnSpPr>
            <p:cNvPr id="4640" name="Google Shape;4640;p48"/>
            <p:cNvCxnSpPr/>
            <p:nvPr/>
          </p:nvCxnSpPr>
          <p:spPr>
            <a:xfrm rot="10800000" flipH="1">
              <a:off x="3486925" y="1918250"/>
              <a:ext cx="742200" cy="6903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641" name="Google Shape;4641;p48"/>
            <p:cNvCxnSpPr/>
            <p:nvPr/>
          </p:nvCxnSpPr>
          <p:spPr>
            <a:xfrm rot="-5400000" flipH="1">
              <a:off x="3486925" y="577350"/>
              <a:ext cx="650100" cy="6501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642" name="Google Shape;4642;p48"/>
            <p:cNvCxnSpPr/>
            <p:nvPr/>
          </p:nvCxnSpPr>
          <p:spPr>
            <a:xfrm>
              <a:off x="2725450" y="576000"/>
              <a:ext cx="1410600" cy="18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643" name="Google Shape;4643;p48"/>
            <p:cNvCxnSpPr/>
            <p:nvPr/>
          </p:nvCxnSpPr>
          <p:spPr>
            <a:xfrm rot="10800000" flipH="1">
              <a:off x="756500" y="577975"/>
              <a:ext cx="1705500" cy="1049100"/>
            </a:xfrm>
            <a:prstGeom prst="bentConnector3">
              <a:avLst>
                <a:gd name="adj1" fmla="val 50000"/>
              </a:avLst>
            </a:prstGeom>
            <a:noFill/>
            <a:ln w="9525" cap="flat" cmpd="sng">
              <a:solidFill>
                <a:srgbClr val="BAC8D3"/>
              </a:solidFill>
              <a:prstDash val="solid"/>
              <a:round/>
              <a:headEnd type="none" w="med" len="med"/>
              <a:tailEnd type="none" w="med" len="med"/>
            </a:ln>
          </p:spPr>
        </p:cxnSp>
        <p:cxnSp>
          <p:nvCxnSpPr>
            <p:cNvPr id="4644" name="Google Shape;4644;p48"/>
            <p:cNvCxnSpPr/>
            <p:nvPr/>
          </p:nvCxnSpPr>
          <p:spPr>
            <a:xfrm>
              <a:off x="760067" y="1625791"/>
              <a:ext cx="1689000" cy="9741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4645" name="Google Shape;4645;p48"/>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46" name="Google Shape;4646;p48"/>
            <p:cNvCxnSpPr/>
            <p:nvPr/>
          </p:nvCxnSpPr>
          <p:spPr>
            <a:xfrm>
              <a:off x="2725450" y="2609025"/>
              <a:ext cx="1416000" cy="18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4647" name="Google Shape;4647;p48"/>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8"/>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8"/>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8"/>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8"/>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8"/>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3" name="Google Shape;4653;p48"/>
          <p:cNvGrpSpPr/>
          <p:nvPr/>
        </p:nvGrpSpPr>
        <p:grpSpPr>
          <a:xfrm>
            <a:off x="757812" y="2607512"/>
            <a:ext cx="1412054" cy="633562"/>
            <a:chOff x="1187400" y="2529299"/>
            <a:chExt cx="6769193" cy="2241903"/>
          </a:xfrm>
        </p:grpSpPr>
        <p:sp>
          <p:nvSpPr>
            <p:cNvPr id="4654" name="Google Shape;4654;p48"/>
            <p:cNvSpPr/>
            <p:nvPr/>
          </p:nvSpPr>
          <p:spPr>
            <a:xfrm>
              <a:off x="3802943" y="2529299"/>
              <a:ext cx="1538100"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55" name="Google Shape;4655;p48"/>
            <p:cNvSpPr/>
            <p:nvPr/>
          </p:nvSpPr>
          <p:spPr>
            <a:xfrm>
              <a:off x="5573240"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656" name="Google Shape;4656;p48"/>
            <p:cNvSpPr/>
            <p:nvPr/>
          </p:nvSpPr>
          <p:spPr>
            <a:xfrm>
              <a:off x="2032647"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657" name="Google Shape;4657;p48"/>
            <p:cNvSpPr/>
            <p:nvPr/>
          </p:nvSpPr>
          <p:spPr>
            <a:xfrm>
              <a:off x="11874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658" name="Google Shape;4658;p48"/>
            <p:cNvSpPr/>
            <p:nvPr/>
          </p:nvSpPr>
          <p:spPr>
            <a:xfrm>
              <a:off x="28778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659" name="Google Shape;4659;p48"/>
            <p:cNvSpPr/>
            <p:nvPr/>
          </p:nvSpPr>
          <p:spPr>
            <a:xfrm>
              <a:off x="47280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660" name="Google Shape;4660;p48"/>
            <p:cNvSpPr/>
            <p:nvPr/>
          </p:nvSpPr>
          <p:spPr>
            <a:xfrm>
              <a:off x="64184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661" name="Google Shape;4661;p48"/>
            <p:cNvCxnSpPr>
              <a:stCxn id="4654" idx="2"/>
              <a:endCxn id="4655" idx="0"/>
            </p:cNvCxnSpPr>
            <p:nvPr/>
          </p:nvCxnSpPr>
          <p:spPr>
            <a:xfrm rot="-5400000" flipH="1">
              <a:off x="5228543" y="2315249"/>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662" name="Google Shape;4662;p48"/>
            <p:cNvCxnSpPr>
              <a:stCxn id="4656" idx="0"/>
              <a:endCxn id="4654" idx="2"/>
            </p:cNvCxnSpPr>
            <p:nvPr/>
          </p:nvCxnSpPr>
          <p:spPr>
            <a:xfrm rot="-5400000">
              <a:off x="3458247" y="2315250"/>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663" name="Google Shape;4663;p48"/>
            <p:cNvCxnSpPr>
              <a:stCxn id="4656" idx="2"/>
              <a:endCxn id="4658" idx="0"/>
            </p:cNvCxnSpPr>
            <p:nvPr/>
          </p:nvCxnSpPr>
          <p:spPr>
            <a:xfrm rot="-5400000" flipH="1">
              <a:off x="2995647" y="3677550"/>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664" name="Google Shape;4664;p48"/>
            <p:cNvCxnSpPr>
              <a:stCxn id="4657" idx="0"/>
              <a:endCxn id="4656" idx="2"/>
            </p:cNvCxnSpPr>
            <p:nvPr/>
          </p:nvCxnSpPr>
          <p:spPr>
            <a:xfrm rot="-5400000">
              <a:off x="21504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665" name="Google Shape;4665;p48"/>
            <p:cNvCxnSpPr>
              <a:stCxn id="4655" idx="2"/>
              <a:endCxn id="4660" idx="0"/>
            </p:cNvCxnSpPr>
            <p:nvPr/>
          </p:nvCxnSpPr>
          <p:spPr>
            <a:xfrm rot="-5400000" flipH="1">
              <a:off x="6536390" y="3677400"/>
              <a:ext cx="457200" cy="8454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666" name="Google Shape;4666;p48"/>
            <p:cNvCxnSpPr>
              <a:stCxn id="4659" idx="0"/>
              <a:endCxn id="4655" idx="2"/>
            </p:cNvCxnSpPr>
            <p:nvPr/>
          </p:nvCxnSpPr>
          <p:spPr>
            <a:xfrm rot="-5400000">
              <a:off x="56910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grpSp>
      <p:grpSp>
        <p:nvGrpSpPr>
          <p:cNvPr id="4667" name="Google Shape;4667;p48"/>
          <p:cNvGrpSpPr/>
          <p:nvPr/>
        </p:nvGrpSpPr>
        <p:grpSpPr>
          <a:xfrm>
            <a:off x="6844058" y="3100221"/>
            <a:ext cx="1579035" cy="540873"/>
            <a:chOff x="6895650" y="3126697"/>
            <a:chExt cx="1436662" cy="492105"/>
          </a:xfrm>
        </p:grpSpPr>
        <p:sp>
          <p:nvSpPr>
            <p:cNvPr id="4668" name="Google Shape;4668;p48"/>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8"/>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8"/>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8"/>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8"/>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3" name="Google Shape;4673;p48"/>
            <p:cNvGrpSpPr/>
            <p:nvPr/>
          </p:nvGrpSpPr>
          <p:grpSpPr>
            <a:xfrm>
              <a:off x="6995957" y="3335810"/>
              <a:ext cx="1230393" cy="71754"/>
              <a:chOff x="6995957" y="3287964"/>
              <a:chExt cx="1230393" cy="71754"/>
            </a:xfrm>
          </p:grpSpPr>
          <p:sp>
            <p:nvSpPr>
              <p:cNvPr id="4674" name="Google Shape;4674;p48"/>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8"/>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8"/>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8"/>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8"/>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9" name="Google Shape;4679;p48"/>
          <p:cNvGrpSpPr/>
          <p:nvPr/>
        </p:nvGrpSpPr>
        <p:grpSpPr>
          <a:xfrm>
            <a:off x="6842640" y="3736984"/>
            <a:ext cx="1581862" cy="650625"/>
            <a:chOff x="6777990" y="3710194"/>
            <a:chExt cx="1646915" cy="677382"/>
          </a:xfrm>
        </p:grpSpPr>
        <p:grpSp>
          <p:nvGrpSpPr>
            <p:cNvPr id="4680" name="Google Shape;4680;p48"/>
            <p:cNvGrpSpPr/>
            <p:nvPr/>
          </p:nvGrpSpPr>
          <p:grpSpPr>
            <a:xfrm>
              <a:off x="6777990" y="3874492"/>
              <a:ext cx="411129" cy="513083"/>
              <a:chOff x="6777990" y="3874492"/>
              <a:chExt cx="411129" cy="513083"/>
            </a:xfrm>
          </p:grpSpPr>
          <p:cxnSp>
            <p:nvCxnSpPr>
              <p:cNvPr id="4681" name="Google Shape;4681;p48"/>
              <p:cNvCxnSpPr/>
              <p:nvPr/>
            </p:nvCxnSpPr>
            <p:spPr>
              <a:xfrm>
                <a:off x="6977019"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4682" name="Google Shape;4682;p48"/>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3" name="Google Shape;4683;p48"/>
            <p:cNvGrpSpPr/>
            <p:nvPr/>
          </p:nvGrpSpPr>
          <p:grpSpPr>
            <a:xfrm>
              <a:off x="7188425" y="3710194"/>
              <a:ext cx="411123" cy="520535"/>
              <a:chOff x="7188425" y="3710194"/>
              <a:chExt cx="411123" cy="520535"/>
            </a:xfrm>
          </p:grpSpPr>
          <p:cxnSp>
            <p:nvCxnSpPr>
              <p:cNvPr id="4684" name="Google Shape;4684;p48"/>
              <p:cNvCxnSpPr/>
              <p:nvPr/>
            </p:nvCxnSpPr>
            <p:spPr>
              <a:xfrm rot="10800000">
                <a:off x="7393988" y="3710194"/>
                <a:ext cx="0" cy="170700"/>
              </a:xfrm>
              <a:prstGeom prst="straightConnector1">
                <a:avLst/>
              </a:prstGeom>
              <a:noFill/>
              <a:ln w="19050" cap="flat" cmpd="sng">
                <a:solidFill>
                  <a:srgbClr val="A5B7C6"/>
                </a:solidFill>
                <a:prstDash val="solid"/>
                <a:round/>
                <a:headEnd type="none" w="med" len="med"/>
                <a:tailEnd type="diamond" w="med" len="med"/>
              </a:ln>
            </p:spPr>
          </p:cxnSp>
          <p:sp>
            <p:nvSpPr>
              <p:cNvPr id="4685" name="Google Shape;4685;p48"/>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6" name="Google Shape;4686;p48"/>
            <p:cNvGrpSpPr/>
            <p:nvPr/>
          </p:nvGrpSpPr>
          <p:grpSpPr>
            <a:xfrm>
              <a:off x="7603341" y="3874492"/>
              <a:ext cx="411474" cy="513083"/>
              <a:chOff x="7603341" y="3874492"/>
              <a:chExt cx="411474" cy="513083"/>
            </a:xfrm>
          </p:grpSpPr>
          <p:cxnSp>
            <p:nvCxnSpPr>
              <p:cNvPr id="4687" name="Google Shape;4687;p48"/>
              <p:cNvCxnSpPr/>
              <p:nvPr/>
            </p:nvCxnSpPr>
            <p:spPr>
              <a:xfrm>
                <a:off x="7809095"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4688" name="Google Shape;4688;p48"/>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9" name="Google Shape;4689;p48"/>
            <p:cNvGrpSpPr/>
            <p:nvPr/>
          </p:nvGrpSpPr>
          <p:grpSpPr>
            <a:xfrm>
              <a:off x="8013776" y="3722847"/>
              <a:ext cx="411129" cy="507881"/>
              <a:chOff x="8013776" y="3722847"/>
              <a:chExt cx="411129" cy="507881"/>
            </a:xfrm>
          </p:grpSpPr>
          <p:cxnSp>
            <p:nvCxnSpPr>
              <p:cNvPr id="4690" name="Google Shape;4690;p48"/>
              <p:cNvCxnSpPr/>
              <p:nvPr/>
            </p:nvCxnSpPr>
            <p:spPr>
              <a:xfrm rot="10800000">
                <a:off x="8219339" y="3722847"/>
                <a:ext cx="0" cy="169800"/>
              </a:xfrm>
              <a:prstGeom prst="straightConnector1">
                <a:avLst/>
              </a:prstGeom>
              <a:noFill/>
              <a:ln w="19050" cap="flat" cmpd="sng">
                <a:solidFill>
                  <a:srgbClr val="A5B7C6"/>
                </a:solidFill>
                <a:prstDash val="solid"/>
                <a:round/>
                <a:headEnd type="none" w="med" len="med"/>
                <a:tailEnd type="diamond" w="med" len="med"/>
              </a:ln>
            </p:spPr>
          </p:cxnSp>
          <p:sp>
            <p:nvSpPr>
              <p:cNvPr id="4691" name="Google Shape;4691;p48"/>
              <p:cNvSpPr/>
              <p:nvPr/>
            </p:nvSpPr>
            <p:spPr>
              <a:xfrm>
                <a:off x="8013776"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92" name="Google Shape;4692;p48"/>
          <p:cNvGrpSpPr/>
          <p:nvPr/>
        </p:nvGrpSpPr>
        <p:grpSpPr>
          <a:xfrm>
            <a:off x="5262155" y="2909824"/>
            <a:ext cx="1421889" cy="1020603"/>
            <a:chOff x="5190863" y="2824811"/>
            <a:chExt cx="1544860" cy="1108869"/>
          </a:xfrm>
        </p:grpSpPr>
        <p:grpSp>
          <p:nvGrpSpPr>
            <p:cNvPr id="4693" name="Google Shape;4693;p48"/>
            <p:cNvGrpSpPr/>
            <p:nvPr/>
          </p:nvGrpSpPr>
          <p:grpSpPr>
            <a:xfrm>
              <a:off x="5938695" y="3176919"/>
              <a:ext cx="685761" cy="404739"/>
              <a:chOff x="5938695" y="3176919"/>
              <a:chExt cx="685761" cy="404739"/>
            </a:xfrm>
          </p:grpSpPr>
          <p:grpSp>
            <p:nvGrpSpPr>
              <p:cNvPr id="4694" name="Google Shape;4694;p48"/>
              <p:cNvGrpSpPr/>
              <p:nvPr/>
            </p:nvGrpSpPr>
            <p:grpSpPr>
              <a:xfrm>
                <a:off x="5938695" y="3176919"/>
                <a:ext cx="685761" cy="404739"/>
                <a:chOff x="5938695" y="3176919"/>
                <a:chExt cx="685761" cy="404739"/>
              </a:xfrm>
            </p:grpSpPr>
            <p:sp>
              <p:nvSpPr>
                <p:cNvPr id="4695" name="Google Shape;4695;p48"/>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8"/>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7" name="Google Shape;4697;p48"/>
              <p:cNvSpPr/>
              <p:nvPr/>
            </p:nvSpPr>
            <p:spPr>
              <a:xfrm>
                <a:off x="6044300" y="3282475"/>
                <a:ext cx="191959" cy="191990"/>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8" name="Google Shape;4698;p48"/>
            <p:cNvGrpSpPr/>
            <p:nvPr/>
          </p:nvGrpSpPr>
          <p:grpSpPr>
            <a:xfrm>
              <a:off x="5305233" y="3176835"/>
              <a:ext cx="685971" cy="404655"/>
              <a:chOff x="5305233" y="3176835"/>
              <a:chExt cx="685971" cy="404655"/>
            </a:xfrm>
          </p:grpSpPr>
          <p:grpSp>
            <p:nvGrpSpPr>
              <p:cNvPr id="4699" name="Google Shape;4699;p48"/>
              <p:cNvGrpSpPr/>
              <p:nvPr/>
            </p:nvGrpSpPr>
            <p:grpSpPr>
              <a:xfrm>
                <a:off x="5305233" y="3176835"/>
                <a:ext cx="685971" cy="404655"/>
                <a:chOff x="5305233" y="3176835"/>
                <a:chExt cx="685971" cy="404655"/>
              </a:xfrm>
            </p:grpSpPr>
            <p:sp>
              <p:nvSpPr>
                <p:cNvPr id="4700" name="Google Shape;4700;p48"/>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8"/>
                <p:cNvSpPr/>
                <p:nvPr/>
              </p:nvSpPr>
              <p:spPr>
                <a:xfrm>
                  <a:off x="5305233" y="3285914"/>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2" name="Google Shape;4702;p48"/>
              <p:cNvSpPr/>
              <p:nvPr/>
            </p:nvSpPr>
            <p:spPr>
              <a:xfrm>
                <a:off x="5694436" y="3282475"/>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3" name="Google Shape;4703;p48"/>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4" name="Google Shape;4704;p48"/>
            <p:cNvGrpSpPr/>
            <p:nvPr/>
          </p:nvGrpSpPr>
          <p:grpSpPr>
            <a:xfrm>
              <a:off x="5657361" y="2824811"/>
              <a:ext cx="1078361" cy="404655"/>
              <a:chOff x="5657361" y="2824811"/>
              <a:chExt cx="1078361" cy="404655"/>
            </a:xfrm>
          </p:grpSpPr>
          <p:grpSp>
            <p:nvGrpSpPr>
              <p:cNvPr id="4705" name="Google Shape;4705;p48"/>
              <p:cNvGrpSpPr/>
              <p:nvPr/>
            </p:nvGrpSpPr>
            <p:grpSpPr>
              <a:xfrm>
                <a:off x="5657361" y="2824811"/>
                <a:ext cx="1078361" cy="404655"/>
                <a:chOff x="5657361" y="2824811"/>
                <a:chExt cx="1078361" cy="404655"/>
              </a:xfrm>
            </p:grpSpPr>
            <p:grpSp>
              <p:nvGrpSpPr>
                <p:cNvPr id="4706" name="Google Shape;4706;p48"/>
                <p:cNvGrpSpPr/>
                <p:nvPr/>
              </p:nvGrpSpPr>
              <p:grpSpPr>
                <a:xfrm>
                  <a:off x="5938485" y="2824811"/>
                  <a:ext cx="797237" cy="404655"/>
                  <a:chOff x="5938485" y="2824811"/>
                  <a:chExt cx="797237" cy="404655"/>
                </a:xfrm>
              </p:grpSpPr>
              <p:sp>
                <p:nvSpPr>
                  <p:cNvPr id="4707" name="Google Shape;4707;p48"/>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8"/>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9" name="Google Shape;4709;p48"/>
                <p:cNvSpPr/>
                <p:nvPr/>
              </p:nvSpPr>
              <p:spPr>
                <a:xfrm>
                  <a:off x="5657361" y="2934478"/>
                  <a:ext cx="367688" cy="187838"/>
                </a:xfrm>
                <a:custGeom>
                  <a:avLst/>
                  <a:gdLst/>
                  <a:ahLst/>
                  <a:cxnLst/>
                  <a:rect l="l" t="t" r="r" b="b"/>
                  <a:pathLst>
                    <a:path w="8767" h="4479" extrusionOk="0">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0" name="Google Shape;4710;p48"/>
              <p:cNvSpPr/>
              <p:nvPr/>
            </p:nvSpPr>
            <p:spPr>
              <a:xfrm>
                <a:off x="6047361" y="2932675"/>
                <a:ext cx="192001" cy="191990"/>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1" name="Google Shape;4711;p48"/>
            <p:cNvGrpSpPr/>
            <p:nvPr/>
          </p:nvGrpSpPr>
          <p:grpSpPr>
            <a:xfrm>
              <a:off x="5190863" y="3528942"/>
              <a:ext cx="1078026" cy="404739"/>
              <a:chOff x="5190863" y="3528942"/>
              <a:chExt cx="1078026" cy="404739"/>
            </a:xfrm>
          </p:grpSpPr>
          <p:sp>
            <p:nvSpPr>
              <p:cNvPr id="4712" name="Google Shape;4712;p48"/>
              <p:cNvSpPr/>
              <p:nvPr/>
            </p:nvSpPr>
            <p:spPr>
              <a:xfrm>
                <a:off x="5694436" y="3635379"/>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3" name="Google Shape;4713;p48"/>
              <p:cNvGrpSpPr/>
              <p:nvPr/>
            </p:nvGrpSpPr>
            <p:grpSpPr>
              <a:xfrm>
                <a:off x="5190863" y="3528942"/>
                <a:ext cx="1078026" cy="404739"/>
                <a:chOff x="5190863" y="3528942"/>
                <a:chExt cx="1078026" cy="404739"/>
              </a:xfrm>
            </p:grpSpPr>
            <p:sp>
              <p:nvSpPr>
                <p:cNvPr id="4714" name="Google Shape;4714;p48"/>
                <p:cNvSpPr/>
                <p:nvPr/>
              </p:nvSpPr>
              <p:spPr>
                <a:xfrm>
                  <a:off x="5190863" y="3528942"/>
                  <a:ext cx="800551" cy="404739"/>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8"/>
                <p:cNvSpPr/>
                <p:nvPr/>
              </p:nvSpPr>
              <p:spPr>
                <a:xfrm>
                  <a:off x="5905730" y="3637351"/>
                  <a:ext cx="363158" cy="187796"/>
                </a:xfrm>
                <a:custGeom>
                  <a:avLst/>
                  <a:gdLst/>
                  <a:ahLst/>
                  <a:cxnLst/>
                  <a:rect l="l" t="t" r="r" b="b"/>
                  <a:pathLst>
                    <a:path w="8659" h="4478" extrusionOk="0">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716" name="Google Shape;4716;p48"/>
          <p:cNvGrpSpPr/>
          <p:nvPr/>
        </p:nvGrpSpPr>
        <p:grpSpPr>
          <a:xfrm>
            <a:off x="728162" y="1474292"/>
            <a:ext cx="1086719" cy="879487"/>
            <a:chOff x="803162" y="1474292"/>
            <a:chExt cx="1086719" cy="879487"/>
          </a:xfrm>
        </p:grpSpPr>
        <p:grpSp>
          <p:nvGrpSpPr>
            <p:cNvPr id="4717" name="Google Shape;4717;p48"/>
            <p:cNvGrpSpPr/>
            <p:nvPr/>
          </p:nvGrpSpPr>
          <p:grpSpPr>
            <a:xfrm>
              <a:off x="803162" y="1625948"/>
              <a:ext cx="445856" cy="576579"/>
              <a:chOff x="803162" y="1625948"/>
              <a:chExt cx="445856" cy="576579"/>
            </a:xfrm>
          </p:grpSpPr>
          <p:sp>
            <p:nvSpPr>
              <p:cNvPr id="4718" name="Google Shape;4718;p48"/>
              <p:cNvSpPr/>
              <p:nvPr/>
            </p:nvSpPr>
            <p:spPr>
              <a:xfrm>
                <a:off x="803162" y="1847356"/>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9" name="Google Shape;4719;p48"/>
              <p:cNvGrpSpPr/>
              <p:nvPr/>
            </p:nvGrpSpPr>
            <p:grpSpPr>
              <a:xfrm>
                <a:off x="1056023" y="1625948"/>
                <a:ext cx="192995" cy="576579"/>
                <a:chOff x="1056023" y="1625948"/>
                <a:chExt cx="192995" cy="576579"/>
              </a:xfrm>
            </p:grpSpPr>
            <p:sp>
              <p:nvSpPr>
                <p:cNvPr id="4720" name="Google Shape;4720;p48"/>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8"/>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8"/>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8"/>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8"/>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5" name="Google Shape;4725;p48"/>
            <p:cNvGrpSpPr/>
            <p:nvPr/>
          </p:nvGrpSpPr>
          <p:grpSpPr>
            <a:xfrm>
              <a:off x="1371406" y="1474292"/>
              <a:ext cx="518475" cy="879487"/>
              <a:chOff x="1398231" y="1474292"/>
              <a:chExt cx="518475" cy="879487"/>
            </a:xfrm>
          </p:grpSpPr>
          <p:grpSp>
            <p:nvGrpSpPr>
              <p:cNvPr id="4726" name="Google Shape;4726;p48"/>
              <p:cNvGrpSpPr/>
              <p:nvPr/>
            </p:nvGrpSpPr>
            <p:grpSpPr>
              <a:xfrm>
                <a:off x="1398231" y="1474292"/>
                <a:ext cx="518475" cy="341643"/>
                <a:chOff x="1398231" y="1474292"/>
                <a:chExt cx="518475" cy="341643"/>
              </a:xfrm>
            </p:grpSpPr>
            <p:sp>
              <p:nvSpPr>
                <p:cNvPr id="4727" name="Google Shape;4727;p48"/>
                <p:cNvSpPr/>
                <p:nvPr/>
              </p:nvSpPr>
              <p:spPr>
                <a:xfrm>
                  <a:off x="1398231" y="1595601"/>
                  <a:ext cx="102159" cy="99017"/>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8" name="Google Shape;4728;p48"/>
                <p:cNvGrpSpPr/>
                <p:nvPr/>
              </p:nvGrpSpPr>
              <p:grpSpPr>
                <a:xfrm>
                  <a:off x="1616453" y="1474292"/>
                  <a:ext cx="300253" cy="341643"/>
                  <a:chOff x="1616453" y="1475379"/>
                  <a:chExt cx="300253" cy="341643"/>
                </a:xfrm>
              </p:grpSpPr>
              <p:sp>
                <p:nvSpPr>
                  <p:cNvPr id="4729" name="Google Shape;4729;p48"/>
                  <p:cNvSpPr/>
                  <p:nvPr/>
                </p:nvSpPr>
                <p:spPr>
                  <a:xfrm>
                    <a:off x="1631387" y="1645136"/>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8"/>
                  <p:cNvSpPr/>
                  <p:nvPr/>
                </p:nvSpPr>
                <p:spPr>
                  <a:xfrm>
                    <a:off x="1716447" y="1509882"/>
                    <a:ext cx="82400" cy="61302"/>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8"/>
                  <p:cNvSpPr/>
                  <p:nvPr/>
                </p:nvSpPr>
                <p:spPr>
                  <a:xfrm>
                    <a:off x="1716447" y="1719091"/>
                    <a:ext cx="82400" cy="61076"/>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8"/>
                  <p:cNvSpPr/>
                  <p:nvPr/>
                </p:nvSpPr>
                <p:spPr>
                  <a:xfrm>
                    <a:off x="1631387" y="1570955"/>
                    <a:ext cx="85283" cy="74185"/>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8"/>
                  <p:cNvSpPr/>
                  <p:nvPr/>
                </p:nvSpPr>
                <p:spPr>
                  <a:xfrm>
                    <a:off x="1616453" y="1624776"/>
                    <a:ext cx="42868" cy="40717"/>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8"/>
                  <p:cNvSpPr/>
                  <p:nvPr/>
                </p:nvSpPr>
                <p:spPr>
                  <a:xfrm>
                    <a:off x="1784849" y="1760975"/>
                    <a:ext cx="28654" cy="38467"/>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8"/>
                  <p:cNvSpPr/>
                  <p:nvPr/>
                </p:nvSpPr>
                <p:spPr>
                  <a:xfrm>
                    <a:off x="1784849" y="1490834"/>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6" name="Google Shape;4736;p48"/>
                  <p:cNvGrpSpPr/>
                  <p:nvPr/>
                </p:nvGrpSpPr>
                <p:grpSpPr>
                  <a:xfrm>
                    <a:off x="1839639" y="1475379"/>
                    <a:ext cx="77067" cy="341643"/>
                    <a:chOff x="1839639" y="1475379"/>
                    <a:chExt cx="77067" cy="341643"/>
                  </a:xfrm>
                </p:grpSpPr>
                <p:sp>
                  <p:nvSpPr>
                    <p:cNvPr id="4737" name="Google Shape;4737;p48"/>
                    <p:cNvSpPr/>
                    <p:nvPr/>
                  </p:nvSpPr>
                  <p:spPr>
                    <a:xfrm>
                      <a:off x="1839639" y="1745481"/>
                      <a:ext cx="77067" cy="7154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8"/>
                    <p:cNvSpPr/>
                    <p:nvPr/>
                  </p:nvSpPr>
                  <p:spPr>
                    <a:xfrm>
                      <a:off x="1839639" y="1475379"/>
                      <a:ext cx="77067" cy="71595"/>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739" name="Google Shape;4739;p48"/>
              <p:cNvGrpSpPr/>
              <p:nvPr/>
            </p:nvGrpSpPr>
            <p:grpSpPr>
              <a:xfrm>
                <a:off x="1398451" y="2012951"/>
                <a:ext cx="518255" cy="340828"/>
                <a:chOff x="1398451" y="2012951"/>
                <a:chExt cx="518255" cy="340828"/>
              </a:xfrm>
            </p:grpSpPr>
            <p:sp>
              <p:nvSpPr>
                <p:cNvPr id="4740" name="Google Shape;4740;p48"/>
                <p:cNvSpPr/>
                <p:nvPr/>
              </p:nvSpPr>
              <p:spPr>
                <a:xfrm>
                  <a:off x="1398451" y="2133928"/>
                  <a:ext cx="102166" cy="99017"/>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1" name="Google Shape;4741;p48"/>
                <p:cNvGrpSpPr/>
                <p:nvPr/>
              </p:nvGrpSpPr>
              <p:grpSpPr>
                <a:xfrm>
                  <a:off x="1616453" y="2012951"/>
                  <a:ext cx="300253" cy="340828"/>
                  <a:chOff x="1616453" y="2013538"/>
                  <a:chExt cx="300253" cy="340828"/>
                </a:xfrm>
              </p:grpSpPr>
              <p:sp>
                <p:nvSpPr>
                  <p:cNvPr id="4742" name="Google Shape;4742;p48"/>
                  <p:cNvSpPr/>
                  <p:nvPr/>
                </p:nvSpPr>
                <p:spPr>
                  <a:xfrm>
                    <a:off x="1631387" y="2183474"/>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8"/>
                  <p:cNvSpPr/>
                  <p:nvPr/>
                </p:nvSpPr>
                <p:spPr>
                  <a:xfrm>
                    <a:off x="1716447" y="2048220"/>
                    <a:ext cx="82400" cy="61076"/>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8"/>
                  <p:cNvSpPr/>
                  <p:nvPr/>
                </p:nvSpPr>
                <p:spPr>
                  <a:xfrm>
                    <a:off x="1716447" y="2257422"/>
                    <a:ext cx="82400" cy="61083"/>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8"/>
                  <p:cNvSpPr/>
                  <p:nvPr/>
                </p:nvSpPr>
                <p:spPr>
                  <a:xfrm>
                    <a:off x="1631387" y="2109073"/>
                    <a:ext cx="85283" cy="74398"/>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8"/>
                  <p:cNvSpPr/>
                  <p:nvPr/>
                </p:nvSpPr>
                <p:spPr>
                  <a:xfrm>
                    <a:off x="1616453" y="2163114"/>
                    <a:ext cx="42868" cy="40491"/>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8"/>
                  <p:cNvSpPr/>
                  <p:nvPr/>
                </p:nvSpPr>
                <p:spPr>
                  <a:xfrm>
                    <a:off x="1784849" y="2299227"/>
                    <a:ext cx="28654" cy="3851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8"/>
                  <p:cNvSpPr/>
                  <p:nvPr/>
                </p:nvSpPr>
                <p:spPr>
                  <a:xfrm>
                    <a:off x="1784849" y="2028946"/>
                    <a:ext cx="28654" cy="38547"/>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9" name="Google Shape;4749;p48"/>
                  <p:cNvGrpSpPr/>
                  <p:nvPr/>
                </p:nvGrpSpPr>
                <p:grpSpPr>
                  <a:xfrm>
                    <a:off x="1839639" y="2013538"/>
                    <a:ext cx="77067" cy="340828"/>
                    <a:chOff x="1839639" y="2013538"/>
                    <a:chExt cx="77067" cy="340828"/>
                  </a:xfrm>
                </p:grpSpPr>
                <p:sp>
                  <p:nvSpPr>
                    <p:cNvPr id="4750" name="Google Shape;4750;p48"/>
                    <p:cNvSpPr/>
                    <p:nvPr/>
                  </p:nvSpPr>
                  <p:spPr>
                    <a:xfrm>
                      <a:off x="1839639" y="2282618"/>
                      <a:ext cx="77067" cy="71748"/>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8"/>
                    <p:cNvSpPr/>
                    <p:nvPr/>
                  </p:nvSpPr>
                  <p:spPr>
                    <a:xfrm>
                      <a:off x="1839639" y="2013538"/>
                      <a:ext cx="77067" cy="7158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4752" name="Google Shape;4752;p48"/>
          <p:cNvGrpSpPr/>
          <p:nvPr/>
        </p:nvGrpSpPr>
        <p:grpSpPr>
          <a:xfrm>
            <a:off x="724986" y="3605478"/>
            <a:ext cx="1368681" cy="682918"/>
            <a:chOff x="724986" y="3605478"/>
            <a:chExt cx="1368681" cy="682918"/>
          </a:xfrm>
        </p:grpSpPr>
        <p:grpSp>
          <p:nvGrpSpPr>
            <p:cNvPr id="4753" name="Google Shape;4753;p48"/>
            <p:cNvGrpSpPr/>
            <p:nvPr/>
          </p:nvGrpSpPr>
          <p:grpSpPr>
            <a:xfrm>
              <a:off x="1289102" y="3823629"/>
              <a:ext cx="240442" cy="250435"/>
              <a:chOff x="-165066" y="3843615"/>
              <a:chExt cx="221259" cy="230455"/>
            </a:xfrm>
          </p:grpSpPr>
          <p:sp>
            <p:nvSpPr>
              <p:cNvPr id="4754" name="Google Shape;4754;p48"/>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8"/>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8"/>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8"/>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8"/>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8"/>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8"/>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8"/>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8"/>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8"/>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8"/>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8"/>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8"/>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8"/>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8"/>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8"/>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8"/>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8"/>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8"/>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8"/>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4" name="Google Shape;4774;p48"/>
            <p:cNvGrpSpPr/>
            <p:nvPr/>
          </p:nvGrpSpPr>
          <p:grpSpPr>
            <a:xfrm>
              <a:off x="724986" y="3605478"/>
              <a:ext cx="1368681" cy="682918"/>
              <a:chOff x="724986" y="3605478"/>
              <a:chExt cx="1368681" cy="682918"/>
            </a:xfrm>
          </p:grpSpPr>
          <p:grpSp>
            <p:nvGrpSpPr>
              <p:cNvPr id="4775" name="Google Shape;4775;p48"/>
              <p:cNvGrpSpPr/>
              <p:nvPr/>
            </p:nvGrpSpPr>
            <p:grpSpPr>
              <a:xfrm>
                <a:off x="1498221" y="4047614"/>
                <a:ext cx="529172" cy="240783"/>
                <a:chOff x="1498221" y="4047614"/>
                <a:chExt cx="529172" cy="240783"/>
              </a:xfrm>
            </p:grpSpPr>
            <p:grpSp>
              <p:nvGrpSpPr>
                <p:cNvPr id="4776" name="Google Shape;4776;p48"/>
                <p:cNvGrpSpPr/>
                <p:nvPr/>
              </p:nvGrpSpPr>
              <p:grpSpPr>
                <a:xfrm>
                  <a:off x="1826655" y="4224370"/>
                  <a:ext cx="200738" cy="25631"/>
                  <a:chOff x="1826655" y="4224370"/>
                  <a:chExt cx="200738" cy="25631"/>
                </a:xfrm>
              </p:grpSpPr>
              <p:sp>
                <p:nvSpPr>
                  <p:cNvPr id="4777" name="Google Shape;4777;p48"/>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8"/>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9" name="Google Shape;4779;p48"/>
                <p:cNvGrpSpPr/>
                <p:nvPr/>
              </p:nvGrpSpPr>
              <p:grpSpPr>
                <a:xfrm>
                  <a:off x="1498221" y="4047614"/>
                  <a:ext cx="328444" cy="240783"/>
                  <a:chOff x="1498221" y="4047614"/>
                  <a:chExt cx="328444" cy="240783"/>
                </a:xfrm>
              </p:grpSpPr>
              <p:sp>
                <p:nvSpPr>
                  <p:cNvPr id="4780" name="Google Shape;4780;p48"/>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1" name="Google Shape;4781;p48"/>
                  <p:cNvGrpSpPr/>
                  <p:nvPr/>
                </p:nvGrpSpPr>
                <p:grpSpPr>
                  <a:xfrm>
                    <a:off x="1498221" y="4047614"/>
                    <a:ext cx="150566" cy="190416"/>
                    <a:chOff x="1498221" y="4047614"/>
                    <a:chExt cx="150566" cy="190416"/>
                  </a:xfrm>
                </p:grpSpPr>
                <p:sp>
                  <p:nvSpPr>
                    <p:cNvPr id="4782" name="Google Shape;4782;p48"/>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8"/>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784" name="Google Shape;4784;p48"/>
              <p:cNvGrpSpPr/>
              <p:nvPr/>
            </p:nvGrpSpPr>
            <p:grpSpPr>
              <a:xfrm>
                <a:off x="1560718" y="3800594"/>
                <a:ext cx="532948" cy="302090"/>
                <a:chOff x="1560718" y="3800594"/>
                <a:chExt cx="532948" cy="302090"/>
              </a:xfrm>
            </p:grpSpPr>
            <p:grpSp>
              <p:nvGrpSpPr>
                <p:cNvPr id="4785" name="Google Shape;4785;p48"/>
                <p:cNvGrpSpPr/>
                <p:nvPr/>
              </p:nvGrpSpPr>
              <p:grpSpPr>
                <a:xfrm>
                  <a:off x="1912179" y="3827344"/>
                  <a:ext cx="181487" cy="25631"/>
                  <a:chOff x="1912179" y="3827344"/>
                  <a:chExt cx="181487" cy="25631"/>
                </a:xfrm>
              </p:grpSpPr>
              <p:sp>
                <p:nvSpPr>
                  <p:cNvPr id="4786" name="Google Shape;4786;p48"/>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8"/>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8" name="Google Shape;4788;p48"/>
                <p:cNvGrpSpPr/>
                <p:nvPr/>
              </p:nvGrpSpPr>
              <p:grpSpPr>
                <a:xfrm>
                  <a:off x="1912179" y="4044505"/>
                  <a:ext cx="181487" cy="25622"/>
                  <a:chOff x="1912179" y="4044506"/>
                  <a:chExt cx="181487" cy="25622"/>
                </a:xfrm>
              </p:grpSpPr>
              <p:sp>
                <p:nvSpPr>
                  <p:cNvPr id="4789" name="Google Shape;4789;p48"/>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8"/>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1" name="Google Shape;4791;p48"/>
                <p:cNvGrpSpPr/>
                <p:nvPr/>
              </p:nvGrpSpPr>
              <p:grpSpPr>
                <a:xfrm>
                  <a:off x="1560718" y="3800594"/>
                  <a:ext cx="351472" cy="302090"/>
                  <a:chOff x="1560718" y="3800594"/>
                  <a:chExt cx="351472" cy="302090"/>
                </a:xfrm>
              </p:grpSpPr>
              <p:grpSp>
                <p:nvGrpSpPr>
                  <p:cNvPr id="4792" name="Google Shape;4792;p48"/>
                  <p:cNvGrpSpPr/>
                  <p:nvPr/>
                </p:nvGrpSpPr>
                <p:grpSpPr>
                  <a:xfrm>
                    <a:off x="1560718" y="3842857"/>
                    <a:ext cx="173586" cy="217131"/>
                    <a:chOff x="1560718" y="3842857"/>
                    <a:chExt cx="173586" cy="217131"/>
                  </a:xfrm>
                </p:grpSpPr>
                <p:sp>
                  <p:nvSpPr>
                    <p:cNvPr id="4793" name="Google Shape;4793;p48"/>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8"/>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8"/>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6" name="Google Shape;4796;p48"/>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8"/>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8" name="Google Shape;4798;p48"/>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9" name="Google Shape;4799;p48"/>
              <p:cNvGrpSpPr/>
              <p:nvPr/>
            </p:nvGrpSpPr>
            <p:grpSpPr>
              <a:xfrm>
                <a:off x="785350" y="3605478"/>
                <a:ext cx="535311" cy="249245"/>
                <a:chOff x="785350" y="3605478"/>
                <a:chExt cx="535311" cy="249245"/>
              </a:xfrm>
            </p:grpSpPr>
            <p:grpSp>
              <p:nvGrpSpPr>
                <p:cNvPr id="4800" name="Google Shape;4800;p48"/>
                <p:cNvGrpSpPr/>
                <p:nvPr/>
              </p:nvGrpSpPr>
              <p:grpSpPr>
                <a:xfrm>
                  <a:off x="785350" y="3605478"/>
                  <a:ext cx="376191" cy="102736"/>
                  <a:chOff x="785350" y="3605478"/>
                  <a:chExt cx="376191" cy="102736"/>
                </a:xfrm>
              </p:grpSpPr>
              <p:sp>
                <p:nvSpPr>
                  <p:cNvPr id="4801" name="Google Shape;4801;p48"/>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8"/>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8"/>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4" name="Google Shape;4804;p48"/>
                <p:cNvGrpSpPr/>
                <p:nvPr/>
              </p:nvGrpSpPr>
              <p:grpSpPr>
                <a:xfrm>
                  <a:off x="1161530" y="3655851"/>
                  <a:ext cx="159131" cy="198872"/>
                  <a:chOff x="1161530" y="3655851"/>
                  <a:chExt cx="159131" cy="198872"/>
                </a:xfrm>
              </p:grpSpPr>
              <p:sp>
                <p:nvSpPr>
                  <p:cNvPr id="4805" name="Google Shape;4805;p48"/>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8"/>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7" name="Google Shape;4807;p48"/>
              <p:cNvGrpSpPr/>
              <p:nvPr/>
            </p:nvGrpSpPr>
            <p:grpSpPr>
              <a:xfrm>
                <a:off x="785350" y="4047614"/>
                <a:ext cx="535311" cy="240783"/>
                <a:chOff x="785350" y="4047614"/>
                <a:chExt cx="535311" cy="240783"/>
              </a:xfrm>
            </p:grpSpPr>
            <p:grpSp>
              <p:nvGrpSpPr>
                <p:cNvPr id="4808" name="Google Shape;4808;p48"/>
                <p:cNvGrpSpPr/>
                <p:nvPr/>
              </p:nvGrpSpPr>
              <p:grpSpPr>
                <a:xfrm>
                  <a:off x="1161636" y="4047614"/>
                  <a:ext cx="159025" cy="190415"/>
                  <a:chOff x="1161636" y="4047614"/>
                  <a:chExt cx="159025" cy="190415"/>
                </a:xfrm>
              </p:grpSpPr>
              <p:sp>
                <p:nvSpPr>
                  <p:cNvPr id="4809" name="Google Shape;4809;p48"/>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8"/>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1" name="Google Shape;4811;p48"/>
                <p:cNvGrpSpPr/>
                <p:nvPr/>
              </p:nvGrpSpPr>
              <p:grpSpPr>
                <a:xfrm>
                  <a:off x="785350" y="4185661"/>
                  <a:ext cx="376191" cy="102736"/>
                  <a:chOff x="785350" y="4185661"/>
                  <a:chExt cx="376191" cy="102736"/>
                </a:xfrm>
              </p:grpSpPr>
              <p:sp>
                <p:nvSpPr>
                  <p:cNvPr id="4812" name="Google Shape;4812;p48"/>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8"/>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8"/>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5" name="Google Shape;4815;p48"/>
              <p:cNvGrpSpPr/>
              <p:nvPr/>
            </p:nvGrpSpPr>
            <p:grpSpPr>
              <a:xfrm>
                <a:off x="1501054" y="3605478"/>
                <a:ext cx="526340" cy="249240"/>
                <a:chOff x="1501054" y="3605478"/>
                <a:chExt cx="526340" cy="249240"/>
              </a:xfrm>
            </p:grpSpPr>
            <p:grpSp>
              <p:nvGrpSpPr>
                <p:cNvPr id="4816" name="Google Shape;4816;p48"/>
                <p:cNvGrpSpPr/>
                <p:nvPr/>
              </p:nvGrpSpPr>
              <p:grpSpPr>
                <a:xfrm>
                  <a:off x="1834208" y="3643867"/>
                  <a:ext cx="193185" cy="25622"/>
                  <a:chOff x="1834208" y="3643867"/>
                  <a:chExt cx="193185" cy="25622"/>
                </a:xfrm>
              </p:grpSpPr>
              <p:sp>
                <p:nvSpPr>
                  <p:cNvPr id="4817" name="Google Shape;4817;p48"/>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8"/>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9" name="Google Shape;4819;p48"/>
                <p:cNvGrpSpPr/>
                <p:nvPr/>
              </p:nvGrpSpPr>
              <p:grpSpPr>
                <a:xfrm>
                  <a:off x="1501054" y="3605478"/>
                  <a:ext cx="333165" cy="249240"/>
                  <a:chOff x="1501054" y="3605478"/>
                  <a:chExt cx="333165" cy="249240"/>
                </a:xfrm>
              </p:grpSpPr>
              <p:sp>
                <p:nvSpPr>
                  <p:cNvPr id="4820" name="Google Shape;4820;p48"/>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1" name="Google Shape;4821;p48"/>
                  <p:cNvGrpSpPr/>
                  <p:nvPr/>
                </p:nvGrpSpPr>
                <p:grpSpPr>
                  <a:xfrm>
                    <a:off x="1501054" y="3655851"/>
                    <a:ext cx="155286" cy="198867"/>
                    <a:chOff x="1501054" y="3655851"/>
                    <a:chExt cx="155286" cy="198867"/>
                  </a:xfrm>
                </p:grpSpPr>
                <p:sp>
                  <p:nvSpPr>
                    <p:cNvPr id="4822" name="Google Shape;4822;p48"/>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8"/>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824" name="Google Shape;4824;p48"/>
              <p:cNvGrpSpPr/>
              <p:nvPr/>
            </p:nvGrpSpPr>
            <p:grpSpPr>
              <a:xfrm>
                <a:off x="724986" y="3800594"/>
                <a:ext cx="532950" cy="302090"/>
                <a:chOff x="724986" y="3800594"/>
                <a:chExt cx="532950" cy="302090"/>
              </a:xfrm>
            </p:grpSpPr>
            <p:grpSp>
              <p:nvGrpSpPr>
                <p:cNvPr id="4825" name="Google Shape;4825;p48"/>
                <p:cNvGrpSpPr/>
                <p:nvPr/>
              </p:nvGrpSpPr>
              <p:grpSpPr>
                <a:xfrm>
                  <a:off x="724986" y="4044367"/>
                  <a:ext cx="181314" cy="25626"/>
                  <a:chOff x="724986" y="4044367"/>
                  <a:chExt cx="181314" cy="25626"/>
                </a:xfrm>
              </p:grpSpPr>
              <p:sp>
                <p:nvSpPr>
                  <p:cNvPr id="4826" name="Google Shape;4826;p48"/>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8"/>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8" name="Google Shape;4828;p48"/>
                <p:cNvGrpSpPr/>
                <p:nvPr/>
              </p:nvGrpSpPr>
              <p:grpSpPr>
                <a:xfrm>
                  <a:off x="906290" y="3800594"/>
                  <a:ext cx="351646" cy="302090"/>
                  <a:chOff x="906290" y="3800594"/>
                  <a:chExt cx="351646" cy="302090"/>
                </a:xfrm>
              </p:grpSpPr>
              <p:grpSp>
                <p:nvGrpSpPr>
                  <p:cNvPr id="4829" name="Google Shape;4829;p48"/>
                  <p:cNvGrpSpPr/>
                  <p:nvPr/>
                </p:nvGrpSpPr>
                <p:grpSpPr>
                  <a:xfrm>
                    <a:off x="1084172" y="3842857"/>
                    <a:ext cx="173764" cy="217131"/>
                    <a:chOff x="1084172" y="3842857"/>
                    <a:chExt cx="173764" cy="217131"/>
                  </a:xfrm>
                </p:grpSpPr>
                <p:grpSp>
                  <p:nvGrpSpPr>
                    <p:cNvPr id="4830" name="Google Shape;4830;p48"/>
                    <p:cNvGrpSpPr/>
                    <p:nvPr/>
                  </p:nvGrpSpPr>
                  <p:grpSpPr>
                    <a:xfrm>
                      <a:off x="1156862" y="3936509"/>
                      <a:ext cx="101073" cy="25622"/>
                      <a:chOff x="1156862" y="3936509"/>
                      <a:chExt cx="101073" cy="25622"/>
                    </a:xfrm>
                  </p:grpSpPr>
                  <p:sp>
                    <p:nvSpPr>
                      <p:cNvPr id="4831" name="Google Shape;4831;p48"/>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8"/>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3" name="Google Shape;4833;p48"/>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4" name="Google Shape;4834;p48"/>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8"/>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6" name="Google Shape;4836;p48"/>
                <p:cNvGrpSpPr/>
                <p:nvPr/>
              </p:nvGrpSpPr>
              <p:grpSpPr>
                <a:xfrm>
                  <a:off x="724986" y="3830189"/>
                  <a:ext cx="189533" cy="25626"/>
                  <a:chOff x="724986" y="3830189"/>
                  <a:chExt cx="189533" cy="25626"/>
                </a:xfrm>
              </p:grpSpPr>
              <p:sp>
                <p:nvSpPr>
                  <p:cNvPr id="4837" name="Google Shape;4837;p48"/>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8"/>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839" name="Google Shape;4839;p48"/>
          <p:cNvGrpSpPr/>
          <p:nvPr/>
        </p:nvGrpSpPr>
        <p:grpSpPr>
          <a:xfrm>
            <a:off x="2253298" y="2455640"/>
            <a:ext cx="948701" cy="935378"/>
            <a:chOff x="2253298" y="2428317"/>
            <a:chExt cx="948701" cy="935378"/>
          </a:xfrm>
        </p:grpSpPr>
        <p:sp>
          <p:nvSpPr>
            <p:cNvPr id="4840" name="Google Shape;4840;p48"/>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8"/>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8"/>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8"/>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8"/>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8"/>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8"/>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8"/>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8"/>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8"/>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8"/>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8"/>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8"/>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8"/>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48"/>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48"/>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48"/>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48"/>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48"/>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48"/>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8"/>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8"/>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8"/>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8"/>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8"/>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48"/>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48"/>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48"/>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8"/>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48"/>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48"/>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48"/>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48"/>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KR" altLang="en-US" dirty="0"/>
              <a:t>목차</a:t>
            </a:r>
            <a:endParaRPr dirty="0"/>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0" name="Google Shape;220;p23"/>
          <p:cNvSpPr txBox="1">
            <a:spLocks noGrp="1"/>
          </p:cNvSpPr>
          <p:nvPr>
            <p:ph type="title" idx="2"/>
          </p:nvPr>
        </p:nvSpPr>
        <p:spPr>
          <a:xfrm>
            <a:off x="4270157" y="157093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2" name="Google Shape;222;p23"/>
          <p:cNvSpPr txBox="1">
            <a:spLocks noGrp="1"/>
          </p:cNvSpPr>
          <p:nvPr>
            <p:ph type="title" idx="4"/>
          </p:nvPr>
        </p:nvSpPr>
        <p:spPr>
          <a:xfrm>
            <a:off x="4270157" y="223296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4" name="Google Shape;224;p23"/>
          <p:cNvSpPr txBox="1">
            <a:spLocks noGrp="1"/>
          </p:cNvSpPr>
          <p:nvPr>
            <p:ph type="title" idx="6"/>
          </p:nvPr>
        </p:nvSpPr>
        <p:spPr>
          <a:xfrm>
            <a:off x="4270157" y="2912351"/>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5" name="Google Shape;225;p23"/>
          <p:cNvSpPr txBox="1">
            <a:spLocks noGrp="1"/>
          </p:cNvSpPr>
          <p:nvPr>
            <p:ph type="subTitle" idx="7"/>
          </p:nvPr>
        </p:nvSpPr>
        <p:spPr>
          <a:xfrm>
            <a:off x="1460358"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1"/>
                </a:solidFill>
              </a:rPr>
              <a:t>Here you could describe</a:t>
            </a:r>
            <a:endParaRPr dirty="0">
              <a:solidFill>
                <a:schemeClr val="accent1"/>
              </a:solidFill>
            </a:endParaRPr>
          </a:p>
          <a:p>
            <a:pPr marL="0" lvl="0" indent="0" algn="r" rtl="0">
              <a:spcBef>
                <a:spcPts val="0"/>
              </a:spcBef>
              <a:spcAft>
                <a:spcPts val="0"/>
              </a:spcAft>
              <a:buNone/>
            </a:pPr>
            <a:r>
              <a:rPr lang="es" dirty="0">
                <a:solidFill>
                  <a:schemeClr val="accent1"/>
                </a:solidFill>
              </a:rPr>
              <a:t>the topic of the section</a:t>
            </a:r>
            <a:endParaRPr dirty="0">
              <a:solidFill>
                <a:schemeClr val="accent1"/>
              </a:solidFill>
            </a:endParaRPr>
          </a:p>
        </p:txBody>
      </p:sp>
      <p:sp>
        <p:nvSpPr>
          <p:cNvPr id="226" name="Google Shape;226;p23"/>
          <p:cNvSpPr txBox="1">
            <a:spLocks noGrp="1"/>
          </p:cNvSpPr>
          <p:nvPr>
            <p:ph type="title" idx="8"/>
          </p:nvPr>
        </p:nvSpPr>
        <p:spPr>
          <a:xfrm>
            <a:off x="1178208" y="157093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1460358"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8" name="Google Shape;228;p23"/>
          <p:cNvSpPr txBox="1">
            <a:spLocks noGrp="1"/>
          </p:cNvSpPr>
          <p:nvPr>
            <p:ph type="title" idx="13"/>
          </p:nvPr>
        </p:nvSpPr>
        <p:spPr>
          <a:xfrm>
            <a:off x="1178208" y="223296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1460358"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30" name="Google Shape;230;p23"/>
          <p:cNvSpPr txBox="1">
            <a:spLocks noGrp="1"/>
          </p:cNvSpPr>
          <p:nvPr>
            <p:ph type="title" idx="15"/>
          </p:nvPr>
        </p:nvSpPr>
        <p:spPr>
          <a:xfrm>
            <a:off x="1178208" y="2912351"/>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1378096"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err="1"/>
              <a:t>회의후</a:t>
            </a:r>
            <a:r>
              <a:rPr lang="ko-KR" altLang="en-US" dirty="0"/>
              <a:t> 수정 예정</a:t>
            </a:r>
            <a:endParaRPr dirty="0"/>
          </a:p>
        </p:txBody>
      </p:sp>
      <p:sp>
        <p:nvSpPr>
          <p:cNvPr id="232" name="Google Shape;232;p23"/>
          <p:cNvSpPr txBox="1">
            <a:spLocks noGrp="1"/>
          </p:cNvSpPr>
          <p:nvPr>
            <p:ph type="ctrTitle" idx="17"/>
          </p:nvPr>
        </p:nvSpPr>
        <p:spPr>
          <a:xfrm>
            <a:off x="1378096"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33" name="Google Shape;233;p23"/>
          <p:cNvSpPr txBox="1">
            <a:spLocks noGrp="1"/>
          </p:cNvSpPr>
          <p:nvPr>
            <p:ph type="ctrTitle" idx="18"/>
          </p:nvPr>
        </p:nvSpPr>
        <p:spPr>
          <a:xfrm>
            <a:off x="1378096"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Project Goals</a:t>
            </a:r>
            <a:endParaRPr/>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Sneak Peek</a:t>
            </a:r>
            <a:endParaRPr/>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Project Stages</a:t>
            </a:r>
            <a:endParaRPr/>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Our Team</a:t>
            </a:r>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6"/>
        <p:cNvGrpSpPr/>
        <p:nvPr/>
      </p:nvGrpSpPr>
      <p:grpSpPr>
        <a:xfrm>
          <a:off x="0" y="0"/>
          <a:ext cx="0" cy="0"/>
          <a:chOff x="0" y="0"/>
          <a:chExt cx="0" cy="0"/>
        </a:xfrm>
      </p:grpSpPr>
      <p:grpSp>
        <p:nvGrpSpPr>
          <p:cNvPr id="4877" name="Google Shape;4877;p49"/>
          <p:cNvGrpSpPr/>
          <p:nvPr/>
        </p:nvGrpSpPr>
        <p:grpSpPr>
          <a:xfrm>
            <a:off x="3353582" y="1145627"/>
            <a:ext cx="2363393" cy="1017867"/>
            <a:chOff x="3292400" y="1219146"/>
            <a:chExt cx="2615240" cy="1110239"/>
          </a:xfrm>
        </p:grpSpPr>
        <p:sp>
          <p:nvSpPr>
            <p:cNvPr id="4878" name="Google Shape;4878;p49"/>
            <p:cNvSpPr/>
            <p:nvPr/>
          </p:nvSpPr>
          <p:spPr>
            <a:xfrm>
              <a:off x="3292400" y="1845763"/>
              <a:ext cx="370500" cy="478500"/>
            </a:xfrm>
            <a:prstGeom prst="round2DiagRect">
              <a:avLst>
                <a:gd name="adj1" fmla="val 16667"/>
                <a:gd name="adj2" fmla="val 0"/>
              </a:avLst>
            </a:prstGeom>
            <a:solidFill>
              <a:srgbClr val="ABBCC9"/>
            </a:solidFill>
            <a:ln>
              <a:noFill/>
            </a:ln>
          </p:spPr>
          <p:txBody>
            <a:bodyPr spcFirstLastPara="1" wrap="square" lIns="0" tIns="0" rIns="0" bIns="0" anchor="ctr" anchorCtr="0">
              <a:noAutofit/>
            </a:bodyPr>
            <a:lstStyle/>
            <a:p>
              <a:pPr marL="0" lvl="0" indent="0" algn="l" rtl="0">
                <a:spcBef>
                  <a:spcPts val="0"/>
                </a:spcBef>
                <a:spcAft>
                  <a:spcPts val="0"/>
                </a:spcAft>
                <a:buNone/>
              </a:pPr>
              <a:endParaRPr sz="200">
                <a:solidFill>
                  <a:srgbClr val="FFFFFF"/>
                </a:solidFill>
              </a:endParaRPr>
            </a:p>
          </p:txBody>
        </p:sp>
        <p:sp>
          <p:nvSpPr>
            <p:cNvPr id="4879" name="Google Shape;4879;p49"/>
            <p:cNvSpPr/>
            <p:nvPr/>
          </p:nvSpPr>
          <p:spPr>
            <a:xfrm>
              <a:off x="3292400" y="1314860"/>
              <a:ext cx="370500" cy="478500"/>
            </a:xfrm>
            <a:prstGeom prst="round2DiagRect">
              <a:avLst>
                <a:gd name="adj1" fmla="val 16667"/>
                <a:gd name="adj2" fmla="val 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80" name="Google Shape;4880;p49"/>
            <p:cNvSpPr txBox="1"/>
            <p:nvPr/>
          </p:nvSpPr>
          <p:spPr>
            <a:xfrm flipH="1">
              <a:off x="3678794" y="1219157"/>
              <a:ext cx="3705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JANUARY</a:t>
              </a:r>
              <a:endParaRPr sz="200">
                <a:solidFill>
                  <a:srgbClr val="FFFFFF"/>
                </a:solidFill>
              </a:endParaRPr>
            </a:p>
          </p:txBody>
        </p:sp>
        <p:sp>
          <p:nvSpPr>
            <p:cNvPr id="4881" name="Google Shape;4881;p49"/>
            <p:cNvSpPr txBox="1"/>
            <p:nvPr/>
          </p:nvSpPr>
          <p:spPr>
            <a:xfrm flipH="1">
              <a:off x="4051671" y="1219146"/>
              <a:ext cx="4014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FEBRUARY</a:t>
              </a:r>
              <a:endParaRPr sz="200">
                <a:solidFill>
                  <a:srgbClr val="FFFFFF"/>
                </a:solidFill>
              </a:endParaRPr>
            </a:p>
          </p:txBody>
        </p:sp>
        <p:sp>
          <p:nvSpPr>
            <p:cNvPr id="4882" name="Google Shape;4882;p49"/>
            <p:cNvSpPr txBox="1"/>
            <p:nvPr/>
          </p:nvSpPr>
          <p:spPr>
            <a:xfrm flipH="1">
              <a:off x="4453057" y="1219146"/>
              <a:ext cx="3480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MARCH</a:t>
              </a:r>
              <a:endParaRPr sz="200">
                <a:solidFill>
                  <a:srgbClr val="FFFFFF"/>
                </a:solidFill>
              </a:endParaRPr>
            </a:p>
          </p:txBody>
        </p:sp>
        <p:sp>
          <p:nvSpPr>
            <p:cNvPr id="4883" name="Google Shape;4883;p49"/>
            <p:cNvSpPr txBox="1"/>
            <p:nvPr/>
          </p:nvSpPr>
          <p:spPr>
            <a:xfrm flipH="1">
              <a:off x="4831790"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APRIL</a:t>
              </a:r>
              <a:endParaRPr sz="200">
                <a:solidFill>
                  <a:srgbClr val="FFFFFF"/>
                </a:solidFill>
              </a:endParaRPr>
            </a:p>
          </p:txBody>
        </p:sp>
        <p:sp>
          <p:nvSpPr>
            <p:cNvPr id="4884" name="Google Shape;4884;p49"/>
            <p:cNvSpPr txBox="1"/>
            <p:nvPr/>
          </p:nvSpPr>
          <p:spPr>
            <a:xfrm flipH="1">
              <a:off x="5186134"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MAY</a:t>
              </a:r>
              <a:endParaRPr sz="200">
                <a:solidFill>
                  <a:srgbClr val="FFFFFF"/>
                </a:solidFill>
              </a:endParaRPr>
            </a:p>
          </p:txBody>
        </p:sp>
        <p:sp>
          <p:nvSpPr>
            <p:cNvPr id="4885" name="Google Shape;4885;p49"/>
            <p:cNvSpPr txBox="1"/>
            <p:nvPr/>
          </p:nvSpPr>
          <p:spPr>
            <a:xfrm flipH="1">
              <a:off x="5562148"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s" sz="200">
                  <a:solidFill>
                    <a:srgbClr val="FFFFFF"/>
                  </a:solidFill>
                </a:rPr>
                <a:t>JUNE</a:t>
              </a:r>
              <a:endParaRPr sz="200">
                <a:solidFill>
                  <a:srgbClr val="FFFFFF"/>
                </a:solidFill>
              </a:endParaRPr>
            </a:p>
          </p:txBody>
        </p:sp>
        <p:sp>
          <p:nvSpPr>
            <p:cNvPr id="4886" name="Google Shape;4886;p49"/>
            <p:cNvSpPr txBox="1"/>
            <p:nvPr/>
          </p:nvSpPr>
          <p:spPr>
            <a:xfrm flipH="1">
              <a:off x="3338153" y="1379250"/>
              <a:ext cx="279000" cy="966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s" sz="200">
                  <a:solidFill>
                    <a:srgbClr val="FFFFFF"/>
                  </a:solidFill>
                </a:rPr>
                <a:t>PHASE 1</a:t>
              </a:r>
              <a:endParaRPr sz="200">
                <a:solidFill>
                  <a:srgbClr val="FFFFFF"/>
                </a:solidFill>
              </a:endParaRPr>
            </a:p>
          </p:txBody>
        </p:sp>
        <p:sp>
          <p:nvSpPr>
            <p:cNvPr id="4887" name="Google Shape;4887;p49"/>
            <p:cNvSpPr txBox="1"/>
            <p:nvPr/>
          </p:nvSpPr>
          <p:spPr>
            <a:xfrm flipH="1">
              <a:off x="3338156" y="1902299"/>
              <a:ext cx="279000" cy="966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s" sz="200">
                  <a:solidFill>
                    <a:srgbClr val="FFFFFF"/>
                  </a:solidFill>
                </a:rPr>
                <a:t>PHASE 2</a:t>
              </a:r>
              <a:endParaRPr sz="200">
                <a:solidFill>
                  <a:srgbClr val="FFFFFF"/>
                </a:solidFill>
              </a:endParaRPr>
            </a:p>
          </p:txBody>
        </p:sp>
        <p:sp>
          <p:nvSpPr>
            <p:cNvPr id="4888" name="Google Shape;4888;p49"/>
            <p:cNvSpPr txBox="1"/>
            <p:nvPr/>
          </p:nvSpPr>
          <p:spPr>
            <a:xfrm flipH="1">
              <a:off x="3344522" y="1537172"/>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s" sz="200">
                  <a:solidFill>
                    <a:srgbClr val="FFFFFF"/>
                  </a:solidFill>
                </a:rPr>
                <a:t>Task 1</a:t>
              </a:r>
              <a:endParaRPr sz="200">
                <a:solidFill>
                  <a:srgbClr val="FFFFFF"/>
                </a:solidFill>
              </a:endParaRPr>
            </a:p>
          </p:txBody>
        </p:sp>
        <p:sp>
          <p:nvSpPr>
            <p:cNvPr id="4889" name="Google Shape;4889;p49"/>
            <p:cNvSpPr txBox="1"/>
            <p:nvPr/>
          </p:nvSpPr>
          <p:spPr>
            <a:xfrm flipH="1">
              <a:off x="3344522" y="1713877"/>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s" sz="200">
                  <a:solidFill>
                    <a:srgbClr val="FFFFFF"/>
                  </a:solidFill>
                </a:rPr>
                <a:t>Task 2</a:t>
              </a:r>
              <a:endParaRPr sz="200">
                <a:solidFill>
                  <a:srgbClr val="FFFFFF"/>
                </a:solidFill>
              </a:endParaRPr>
            </a:p>
          </p:txBody>
        </p:sp>
        <p:sp>
          <p:nvSpPr>
            <p:cNvPr id="4890" name="Google Shape;4890;p49"/>
            <p:cNvSpPr txBox="1"/>
            <p:nvPr/>
          </p:nvSpPr>
          <p:spPr>
            <a:xfrm flipH="1">
              <a:off x="3344522" y="2079003"/>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s" sz="200">
                  <a:solidFill>
                    <a:srgbClr val="FFFFFF"/>
                  </a:solidFill>
                </a:rPr>
                <a:t>Task 1</a:t>
              </a:r>
              <a:endParaRPr sz="200">
                <a:solidFill>
                  <a:srgbClr val="FFFFFF"/>
                </a:solidFill>
              </a:endParaRPr>
            </a:p>
          </p:txBody>
        </p:sp>
        <p:sp>
          <p:nvSpPr>
            <p:cNvPr id="4891" name="Google Shape;4891;p49"/>
            <p:cNvSpPr txBox="1"/>
            <p:nvPr/>
          </p:nvSpPr>
          <p:spPr>
            <a:xfrm flipH="1">
              <a:off x="3344527" y="2246885"/>
              <a:ext cx="262200" cy="825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s" sz="200">
                  <a:solidFill>
                    <a:srgbClr val="FFFFFF"/>
                  </a:solidFill>
                </a:rPr>
                <a:t>Task 2</a:t>
              </a:r>
              <a:endParaRPr sz="200">
                <a:solidFill>
                  <a:srgbClr val="FFFFFF"/>
                </a:solidFill>
              </a:endParaRPr>
            </a:p>
          </p:txBody>
        </p:sp>
        <p:grpSp>
          <p:nvGrpSpPr>
            <p:cNvPr id="4892" name="Google Shape;4892;p49"/>
            <p:cNvGrpSpPr/>
            <p:nvPr/>
          </p:nvGrpSpPr>
          <p:grpSpPr>
            <a:xfrm>
              <a:off x="3748438" y="1378608"/>
              <a:ext cx="2159202" cy="903971"/>
              <a:chOff x="1683525" y="2179850"/>
              <a:chExt cx="4519050" cy="2134525"/>
            </a:xfrm>
          </p:grpSpPr>
          <p:sp>
            <p:nvSpPr>
              <p:cNvPr id="4893" name="Google Shape;4893;p49"/>
              <p:cNvSpPr/>
              <p:nvPr/>
            </p:nvSpPr>
            <p:spPr>
              <a:xfrm>
                <a:off x="1683525" y="2179850"/>
                <a:ext cx="4519050" cy="53925"/>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4" name="Google Shape;4894;p49"/>
              <p:cNvSpPr/>
              <p:nvPr/>
            </p:nvSpPr>
            <p:spPr>
              <a:xfrm>
                <a:off x="1683525" y="2595975"/>
                <a:ext cx="4519050" cy="53900"/>
              </a:xfrm>
              <a:custGeom>
                <a:avLst/>
                <a:gdLst/>
                <a:ahLst/>
                <a:cxnLst/>
                <a:rect l="l" t="t" r="r" b="b"/>
                <a:pathLst>
                  <a:path w="180762" h="2156" extrusionOk="0">
                    <a:moveTo>
                      <a:pt x="1072" y="1"/>
                    </a:moveTo>
                    <a:cubicBezTo>
                      <a:pt x="477" y="1"/>
                      <a:pt x="1" y="489"/>
                      <a:pt x="1" y="1084"/>
                    </a:cubicBezTo>
                    <a:cubicBezTo>
                      <a:pt x="1" y="1668"/>
                      <a:pt x="477" y="2156"/>
                      <a:pt x="1072" y="2156"/>
                    </a:cubicBezTo>
                    <a:lnTo>
                      <a:pt x="179678" y="2156"/>
                    </a:lnTo>
                    <a:cubicBezTo>
                      <a:pt x="180273" y="2156"/>
                      <a:pt x="180761" y="1668"/>
                      <a:pt x="180761" y="1084"/>
                    </a:cubicBezTo>
                    <a:cubicBezTo>
                      <a:pt x="180761" y="489"/>
                      <a:pt x="180273" y="1"/>
                      <a:pt x="179678"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5" name="Google Shape;4895;p49"/>
              <p:cNvSpPr/>
              <p:nvPr/>
            </p:nvSpPr>
            <p:spPr>
              <a:xfrm>
                <a:off x="1683525" y="3012100"/>
                <a:ext cx="4519050" cy="53900"/>
              </a:xfrm>
              <a:custGeom>
                <a:avLst/>
                <a:gdLst/>
                <a:ahLst/>
                <a:cxnLst/>
                <a:rect l="l" t="t" r="r" b="b"/>
                <a:pathLst>
                  <a:path w="180762" h="2156" extrusionOk="0">
                    <a:moveTo>
                      <a:pt x="1072" y="1"/>
                    </a:moveTo>
                    <a:cubicBezTo>
                      <a:pt x="477" y="1"/>
                      <a:pt x="1" y="489"/>
                      <a:pt x="1" y="1084"/>
                    </a:cubicBezTo>
                    <a:cubicBezTo>
                      <a:pt x="1" y="1680"/>
                      <a:pt x="477" y="2156"/>
                      <a:pt x="1072" y="2156"/>
                    </a:cubicBezTo>
                    <a:lnTo>
                      <a:pt x="179678" y="2156"/>
                    </a:lnTo>
                    <a:cubicBezTo>
                      <a:pt x="180273" y="2156"/>
                      <a:pt x="180761" y="1668"/>
                      <a:pt x="180761" y="1072"/>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6" name="Google Shape;4896;p49"/>
              <p:cNvSpPr/>
              <p:nvPr/>
            </p:nvSpPr>
            <p:spPr>
              <a:xfrm>
                <a:off x="1683525" y="3428225"/>
                <a:ext cx="4519050" cy="53900"/>
              </a:xfrm>
              <a:custGeom>
                <a:avLst/>
                <a:gdLst/>
                <a:ahLst/>
                <a:cxnLst/>
                <a:rect l="l" t="t" r="r" b="b"/>
                <a:pathLst>
                  <a:path w="180762" h="2156" extrusionOk="0">
                    <a:moveTo>
                      <a:pt x="1072" y="1"/>
                    </a:moveTo>
                    <a:cubicBezTo>
                      <a:pt x="477" y="1"/>
                      <a:pt x="1" y="489"/>
                      <a:pt x="1" y="1084"/>
                    </a:cubicBezTo>
                    <a:cubicBezTo>
                      <a:pt x="1" y="1679"/>
                      <a:pt x="477" y="2156"/>
                      <a:pt x="1072" y="2156"/>
                    </a:cubicBezTo>
                    <a:lnTo>
                      <a:pt x="179678" y="2156"/>
                    </a:lnTo>
                    <a:cubicBezTo>
                      <a:pt x="180273" y="2156"/>
                      <a:pt x="180761" y="1679"/>
                      <a:pt x="180761" y="1084"/>
                    </a:cubicBezTo>
                    <a:cubicBezTo>
                      <a:pt x="180761" y="489"/>
                      <a:pt x="180273" y="1"/>
                      <a:pt x="179678"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7" name="Google Shape;4897;p49"/>
              <p:cNvSpPr/>
              <p:nvPr/>
            </p:nvSpPr>
            <p:spPr>
              <a:xfrm>
                <a:off x="1683525" y="3844350"/>
                <a:ext cx="4519050" cy="53900"/>
              </a:xfrm>
              <a:custGeom>
                <a:avLst/>
                <a:gdLst/>
                <a:ahLst/>
                <a:cxnLst/>
                <a:rect l="l" t="t" r="r" b="b"/>
                <a:pathLst>
                  <a:path w="180762" h="2156" extrusionOk="0">
                    <a:moveTo>
                      <a:pt x="548" y="1"/>
                    </a:moveTo>
                    <a:cubicBezTo>
                      <a:pt x="251" y="1"/>
                      <a:pt x="1" y="251"/>
                      <a:pt x="1" y="560"/>
                    </a:cubicBezTo>
                    <a:lnTo>
                      <a:pt x="1" y="1608"/>
                    </a:lnTo>
                    <a:cubicBezTo>
                      <a:pt x="1" y="1917"/>
                      <a:pt x="251" y="2156"/>
                      <a:pt x="548" y="2156"/>
                    </a:cubicBezTo>
                    <a:lnTo>
                      <a:pt x="180202" y="2156"/>
                    </a:lnTo>
                    <a:cubicBezTo>
                      <a:pt x="180511" y="2156"/>
                      <a:pt x="180761" y="1917"/>
                      <a:pt x="180761" y="1608"/>
                    </a:cubicBezTo>
                    <a:lnTo>
                      <a:pt x="180761" y="560"/>
                    </a:lnTo>
                    <a:cubicBezTo>
                      <a:pt x="180761" y="251"/>
                      <a:pt x="180511" y="1"/>
                      <a:pt x="180202"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8" name="Google Shape;4898;p49"/>
              <p:cNvSpPr/>
              <p:nvPr/>
            </p:nvSpPr>
            <p:spPr>
              <a:xfrm>
                <a:off x="1683525" y="4260475"/>
                <a:ext cx="4519050" cy="53900"/>
              </a:xfrm>
              <a:custGeom>
                <a:avLst/>
                <a:gdLst/>
                <a:ahLst/>
                <a:cxnLst/>
                <a:rect l="l" t="t" r="r" b="b"/>
                <a:pathLst>
                  <a:path w="180762" h="2156" extrusionOk="0">
                    <a:moveTo>
                      <a:pt x="1072" y="0"/>
                    </a:moveTo>
                    <a:cubicBezTo>
                      <a:pt x="477" y="0"/>
                      <a:pt x="1" y="489"/>
                      <a:pt x="1" y="1084"/>
                    </a:cubicBezTo>
                    <a:cubicBezTo>
                      <a:pt x="1" y="1679"/>
                      <a:pt x="477" y="2156"/>
                      <a:pt x="1072" y="2156"/>
                    </a:cubicBezTo>
                    <a:lnTo>
                      <a:pt x="179678" y="2156"/>
                    </a:lnTo>
                    <a:cubicBezTo>
                      <a:pt x="180273" y="2156"/>
                      <a:pt x="180761" y="1679"/>
                      <a:pt x="180761" y="1084"/>
                    </a:cubicBezTo>
                    <a:cubicBezTo>
                      <a:pt x="180761" y="489"/>
                      <a:pt x="180273" y="0"/>
                      <a:pt x="179678"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899" name="Google Shape;4899;p49"/>
              <p:cNvSpPr/>
              <p:nvPr/>
            </p:nvSpPr>
            <p:spPr>
              <a:xfrm>
                <a:off x="1683525" y="2179850"/>
                <a:ext cx="921275" cy="53925"/>
              </a:xfrm>
              <a:custGeom>
                <a:avLst/>
                <a:gdLst/>
                <a:ahLst/>
                <a:cxnLst/>
                <a:rect l="l" t="t" r="r" b="b"/>
                <a:pathLst>
                  <a:path w="36851" h="2157" extrusionOk="0">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900" name="Google Shape;4900;p49"/>
              <p:cNvSpPr/>
              <p:nvPr/>
            </p:nvSpPr>
            <p:spPr>
              <a:xfrm>
                <a:off x="2166625" y="2595975"/>
                <a:ext cx="2036900" cy="53900"/>
              </a:xfrm>
              <a:custGeom>
                <a:avLst/>
                <a:gdLst/>
                <a:ahLst/>
                <a:cxnLst/>
                <a:rect l="l" t="t" r="r" b="b"/>
                <a:pathLst>
                  <a:path w="81476" h="2156" extrusionOk="0">
                    <a:moveTo>
                      <a:pt x="1084" y="1"/>
                    </a:moveTo>
                    <a:cubicBezTo>
                      <a:pt x="489" y="1"/>
                      <a:pt x="1" y="489"/>
                      <a:pt x="1" y="1084"/>
                    </a:cubicBezTo>
                    <a:cubicBezTo>
                      <a:pt x="1" y="1668"/>
                      <a:pt x="489" y="2156"/>
                      <a:pt x="1084" y="2156"/>
                    </a:cubicBezTo>
                    <a:lnTo>
                      <a:pt x="80392" y="2156"/>
                    </a:lnTo>
                    <a:cubicBezTo>
                      <a:pt x="80987" y="2156"/>
                      <a:pt x="81475" y="1668"/>
                      <a:pt x="81475" y="1084"/>
                    </a:cubicBezTo>
                    <a:cubicBezTo>
                      <a:pt x="81475" y="489"/>
                      <a:pt x="80987" y="1"/>
                      <a:pt x="80392" y="1"/>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901" name="Google Shape;4901;p49"/>
              <p:cNvSpPr/>
              <p:nvPr/>
            </p:nvSpPr>
            <p:spPr>
              <a:xfrm>
                <a:off x="2808675" y="3012100"/>
                <a:ext cx="1082000" cy="53900"/>
              </a:xfrm>
              <a:custGeom>
                <a:avLst/>
                <a:gdLst/>
                <a:ahLst/>
                <a:cxnLst/>
                <a:rect l="l" t="t" r="r" b="b"/>
                <a:pathLst>
                  <a:path w="43280" h="2156" extrusionOk="0">
                    <a:moveTo>
                      <a:pt x="1072" y="1"/>
                    </a:moveTo>
                    <a:cubicBezTo>
                      <a:pt x="477" y="1"/>
                      <a:pt x="0" y="477"/>
                      <a:pt x="0" y="1072"/>
                    </a:cubicBezTo>
                    <a:cubicBezTo>
                      <a:pt x="0" y="1668"/>
                      <a:pt x="477" y="2156"/>
                      <a:pt x="1072" y="2156"/>
                    </a:cubicBezTo>
                    <a:lnTo>
                      <a:pt x="42196" y="2156"/>
                    </a:lnTo>
                    <a:cubicBezTo>
                      <a:pt x="42791" y="2156"/>
                      <a:pt x="43280" y="1668"/>
                      <a:pt x="43280" y="1072"/>
                    </a:cubicBezTo>
                    <a:cubicBezTo>
                      <a:pt x="43280" y="477"/>
                      <a:pt x="42791" y="1"/>
                      <a:pt x="4219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902" name="Google Shape;4902;p49"/>
              <p:cNvSpPr/>
              <p:nvPr/>
            </p:nvSpPr>
            <p:spPr>
              <a:xfrm>
                <a:off x="2942925" y="3428225"/>
                <a:ext cx="2044925" cy="53900"/>
              </a:xfrm>
              <a:custGeom>
                <a:avLst/>
                <a:gdLst/>
                <a:ahLst/>
                <a:cxnLst/>
                <a:rect l="l" t="t" r="r" b="b"/>
                <a:pathLst>
                  <a:path w="81797" h="2156" extrusionOk="0">
                    <a:moveTo>
                      <a:pt x="1084" y="1"/>
                    </a:moveTo>
                    <a:cubicBezTo>
                      <a:pt x="488" y="1"/>
                      <a:pt x="0" y="489"/>
                      <a:pt x="12" y="1084"/>
                    </a:cubicBezTo>
                    <a:cubicBezTo>
                      <a:pt x="12" y="1679"/>
                      <a:pt x="488" y="2156"/>
                      <a:pt x="1084" y="2156"/>
                    </a:cubicBezTo>
                    <a:lnTo>
                      <a:pt x="80713" y="2156"/>
                    </a:lnTo>
                    <a:cubicBezTo>
                      <a:pt x="81308" y="2156"/>
                      <a:pt x="81796" y="1679"/>
                      <a:pt x="81796" y="1084"/>
                    </a:cubicBezTo>
                    <a:cubicBezTo>
                      <a:pt x="81796" y="489"/>
                      <a:pt x="81308" y="1"/>
                      <a:pt x="80713" y="1"/>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903" name="Google Shape;4903;p49"/>
              <p:cNvSpPr/>
              <p:nvPr/>
            </p:nvSpPr>
            <p:spPr>
              <a:xfrm>
                <a:off x="3933825" y="3844350"/>
                <a:ext cx="1650825" cy="53900"/>
              </a:xfrm>
              <a:custGeom>
                <a:avLst/>
                <a:gdLst/>
                <a:ahLst/>
                <a:cxnLst/>
                <a:rect l="l" t="t" r="r" b="b"/>
                <a:pathLst>
                  <a:path w="66033" h="2156" extrusionOk="0">
                    <a:moveTo>
                      <a:pt x="548" y="1"/>
                    </a:moveTo>
                    <a:cubicBezTo>
                      <a:pt x="238" y="1"/>
                      <a:pt x="0" y="251"/>
                      <a:pt x="0" y="560"/>
                    </a:cubicBezTo>
                    <a:lnTo>
                      <a:pt x="0" y="1608"/>
                    </a:lnTo>
                    <a:cubicBezTo>
                      <a:pt x="0" y="1917"/>
                      <a:pt x="238" y="2156"/>
                      <a:pt x="548" y="2156"/>
                    </a:cubicBezTo>
                    <a:lnTo>
                      <a:pt x="65472" y="2156"/>
                    </a:lnTo>
                    <a:cubicBezTo>
                      <a:pt x="65782" y="2156"/>
                      <a:pt x="66032" y="1917"/>
                      <a:pt x="66032" y="1608"/>
                    </a:cubicBezTo>
                    <a:lnTo>
                      <a:pt x="66032" y="560"/>
                    </a:lnTo>
                    <a:cubicBezTo>
                      <a:pt x="66032" y="251"/>
                      <a:pt x="65782" y="1"/>
                      <a:pt x="6547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4904" name="Google Shape;4904;p49"/>
              <p:cNvSpPr/>
              <p:nvPr/>
            </p:nvSpPr>
            <p:spPr>
              <a:xfrm>
                <a:off x="5058950" y="4260775"/>
                <a:ext cx="1143625" cy="53600"/>
              </a:xfrm>
              <a:custGeom>
                <a:avLst/>
                <a:gdLst/>
                <a:ahLst/>
                <a:cxnLst/>
                <a:rect l="l" t="t" r="r" b="b"/>
                <a:pathLst>
                  <a:path w="45745" h="2144" extrusionOk="0">
                    <a:moveTo>
                      <a:pt x="1072" y="0"/>
                    </a:moveTo>
                    <a:cubicBezTo>
                      <a:pt x="477" y="0"/>
                      <a:pt x="1" y="477"/>
                      <a:pt x="1" y="1072"/>
                    </a:cubicBezTo>
                    <a:cubicBezTo>
                      <a:pt x="1" y="1667"/>
                      <a:pt x="477" y="2144"/>
                      <a:pt x="1072" y="2144"/>
                    </a:cubicBezTo>
                    <a:lnTo>
                      <a:pt x="44661" y="2144"/>
                    </a:lnTo>
                    <a:cubicBezTo>
                      <a:pt x="45256" y="2144"/>
                      <a:pt x="45744" y="1667"/>
                      <a:pt x="45744" y="1072"/>
                    </a:cubicBezTo>
                    <a:cubicBezTo>
                      <a:pt x="45744" y="477"/>
                      <a:pt x="45256" y="0"/>
                      <a:pt x="44661" y="0"/>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grpSp>
      </p:grpSp>
      <p:graphicFrame>
        <p:nvGraphicFramePr>
          <p:cNvPr id="4905" name="Google Shape;4905;p49"/>
          <p:cNvGraphicFramePr/>
          <p:nvPr/>
        </p:nvGraphicFramePr>
        <p:xfrm>
          <a:off x="5949675" y="2323100"/>
          <a:ext cx="2491300" cy="868600"/>
        </p:xfrm>
        <a:graphic>
          <a:graphicData uri="http://schemas.openxmlformats.org/drawingml/2006/table">
            <a:tbl>
              <a:tblPr>
                <a:noFill/>
                <a:tableStyleId>{0BAF7AAE-61EF-4772-8F0D-08FC72BD83FA}</a:tableStyleId>
              </a:tblPr>
              <a:tblGrid>
                <a:gridCol w="622825">
                  <a:extLst>
                    <a:ext uri="{9D8B030D-6E8A-4147-A177-3AD203B41FA5}">
                      <a16:colId xmlns:a16="http://schemas.microsoft.com/office/drawing/2014/main" val="20000"/>
                    </a:ext>
                  </a:extLst>
                </a:gridCol>
                <a:gridCol w="622825">
                  <a:extLst>
                    <a:ext uri="{9D8B030D-6E8A-4147-A177-3AD203B41FA5}">
                      <a16:colId xmlns:a16="http://schemas.microsoft.com/office/drawing/2014/main" val="20001"/>
                    </a:ext>
                  </a:extLst>
                </a:gridCol>
                <a:gridCol w="622825">
                  <a:extLst>
                    <a:ext uri="{9D8B030D-6E8A-4147-A177-3AD203B41FA5}">
                      <a16:colId xmlns:a16="http://schemas.microsoft.com/office/drawing/2014/main" val="20002"/>
                    </a:ext>
                  </a:extLst>
                </a:gridCol>
                <a:gridCol w="622825">
                  <a:extLst>
                    <a:ext uri="{9D8B030D-6E8A-4147-A177-3AD203B41FA5}">
                      <a16:colId xmlns:a16="http://schemas.microsoft.com/office/drawing/2014/main" val="20003"/>
                    </a:ext>
                  </a:extLst>
                </a:gridCol>
              </a:tblGrid>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solidFill>
                      <a:srgbClr val="CFD9E0"/>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0"/>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CFD9E0"/>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1"/>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E3E9ED"/>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869FB2"/>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2"/>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7994A9">
                        <a:alpha val="64709"/>
                      </a:srgbClr>
                    </a:solidFill>
                  </a:tcPr>
                </a:tc>
                <a:extLst>
                  <a:ext uri="{0D108BD9-81ED-4DB2-BD59-A6C34878D82A}">
                    <a16:rowId xmlns:a16="http://schemas.microsoft.com/office/drawing/2014/main" val="10003"/>
                  </a:ext>
                </a:extLst>
              </a:tr>
            </a:tbl>
          </a:graphicData>
        </a:graphic>
      </p:graphicFrame>
      <p:grpSp>
        <p:nvGrpSpPr>
          <p:cNvPr id="4906" name="Google Shape;4906;p49"/>
          <p:cNvGrpSpPr/>
          <p:nvPr/>
        </p:nvGrpSpPr>
        <p:grpSpPr>
          <a:xfrm>
            <a:off x="5926924" y="3381697"/>
            <a:ext cx="2519825" cy="1001454"/>
            <a:chOff x="1906114" y="789980"/>
            <a:chExt cx="1487676" cy="606868"/>
          </a:xfrm>
        </p:grpSpPr>
        <p:cxnSp>
          <p:nvCxnSpPr>
            <p:cNvPr id="4907" name="Google Shape;4907;p49"/>
            <p:cNvCxnSpPr/>
            <p:nvPr/>
          </p:nvCxnSpPr>
          <p:spPr>
            <a:xfrm rot="10800000">
              <a:off x="2109981" y="1180903"/>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4908" name="Google Shape;4908;p49"/>
            <p:cNvCxnSpPr/>
            <p:nvPr/>
          </p:nvCxnSpPr>
          <p:spPr>
            <a:xfrm rot="10800000">
              <a:off x="2109981" y="985080"/>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4909" name="Google Shape;4909;p49"/>
            <p:cNvCxnSpPr/>
            <p:nvPr/>
          </p:nvCxnSpPr>
          <p:spPr>
            <a:xfrm rot="10800000">
              <a:off x="2109981" y="1376729"/>
              <a:ext cx="1280400" cy="0"/>
            </a:xfrm>
            <a:prstGeom prst="straightConnector1">
              <a:avLst/>
            </a:prstGeom>
            <a:noFill/>
            <a:ln w="9525" cap="flat" cmpd="sng">
              <a:solidFill>
                <a:srgbClr val="B3C3CE"/>
              </a:solidFill>
              <a:prstDash val="solid"/>
              <a:round/>
              <a:headEnd type="none" w="med" len="med"/>
              <a:tailEnd type="none" w="med" len="med"/>
            </a:ln>
          </p:spPr>
        </p:cxnSp>
        <p:sp>
          <p:nvSpPr>
            <p:cNvPr id="4910" name="Google Shape;4910;p49"/>
            <p:cNvSpPr txBox="1"/>
            <p:nvPr/>
          </p:nvSpPr>
          <p:spPr>
            <a:xfrm flipH="1">
              <a:off x="2109710"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300">
                  <a:solidFill>
                    <a:srgbClr val="E3E9ED"/>
                  </a:solidFill>
                </a:rPr>
                <a:t>JANUARY</a:t>
              </a:r>
              <a:endParaRPr sz="300">
                <a:solidFill>
                  <a:srgbClr val="E3E9ED"/>
                </a:solidFill>
              </a:endParaRPr>
            </a:p>
          </p:txBody>
        </p:sp>
        <p:sp>
          <p:nvSpPr>
            <p:cNvPr id="4911" name="Google Shape;4911;p49"/>
            <p:cNvSpPr txBox="1"/>
            <p:nvPr/>
          </p:nvSpPr>
          <p:spPr>
            <a:xfrm flipH="1">
              <a:off x="2434275" y="789980"/>
              <a:ext cx="2892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300">
                  <a:solidFill>
                    <a:srgbClr val="E3E9ED"/>
                  </a:solidFill>
                </a:rPr>
                <a:t>FEBRUARY</a:t>
              </a:r>
              <a:endParaRPr sz="300">
                <a:solidFill>
                  <a:srgbClr val="E3E9ED"/>
                </a:solidFill>
              </a:endParaRPr>
            </a:p>
          </p:txBody>
        </p:sp>
        <p:sp>
          <p:nvSpPr>
            <p:cNvPr id="4912" name="Google Shape;4912;p49"/>
            <p:cNvSpPr txBox="1"/>
            <p:nvPr/>
          </p:nvSpPr>
          <p:spPr>
            <a:xfrm flipH="1">
              <a:off x="2781049"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300">
                  <a:solidFill>
                    <a:srgbClr val="E3E9ED"/>
                  </a:solidFill>
                </a:rPr>
                <a:t>MARCH</a:t>
              </a:r>
              <a:endParaRPr sz="300">
                <a:solidFill>
                  <a:srgbClr val="E3E9ED"/>
                </a:solidFill>
              </a:endParaRPr>
            </a:p>
          </p:txBody>
        </p:sp>
        <p:sp>
          <p:nvSpPr>
            <p:cNvPr id="4913" name="Google Shape;4913;p49"/>
            <p:cNvSpPr txBox="1"/>
            <p:nvPr/>
          </p:nvSpPr>
          <p:spPr>
            <a:xfrm flipH="1">
              <a:off x="3112690"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300">
                  <a:solidFill>
                    <a:srgbClr val="E3E9ED"/>
                  </a:solidFill>
                </a:rPr>
                <a:t>APRIL</a:t>
              </a:r>
              <a:endParaRPr sz="300">
                <a:solidFill>
                  <a:srgbClr val="E3E9ED"/>
                </a:solidFill>
              </a:endParaRPr>
            </a:p>
          </p:txBody>
        </p:sp>
        <p:sp>
          <p:nvSpPr>
            <p:cNvPr id="4914" name="Google Shape;4914;p49"/>
            <p:cNvSpPr/>
            <p:nvPr/>
          </p:nvSpPr>
          <p:spPr>
            <a:xfrm>
              <a:off x="2105681" y="964326"/>
              <a:ext cx="2892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9"/>
            <p:cNvSpPr/>
            <p:nvPr/>
          </p:nvSpPr>
          <p:spPr>
            <a:xfrm>
              <a:off x="2109515" y="1159286"/>
              <a:ext cx="280200" cy="426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49"/>
            <p:cNvSpPr/>
            <p:nvPr/>
          </p:nvSpPr>
          <p:spPr>
            <a:xfrm>
              <a:off x="2753389" y="1353677"/>
              <a:ext cx="3255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49"/>
            <p:cNvSpPr/>
            <p:nvPr/>
          </p:nvSpPr>
          <p:spPr>
            <a:xfrm>
              <a:off x="2105681" y="1159287"/>
              <a:ext cx="2892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49"/>
            <p:cNvSpPr/>
            <p:nvPr/>
          </p:nvSpPr>
          <p:spPr>
            <a:xfrm>
              <a:off x="2412005" y="1354248"/>
              <a:ext cx="3255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49"/>
            <p:cNvSpPr/>
            <p:nvPr/>
          </p:nvSpPr>
          <p:spPr>
            <a:xfrm>
              <a:off x="2410087" y="964961"/>
              <a:ext cx="3255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49"/>
            <p:cNvSpPr txBox="1"/>
            <p:nvPr/>
          </p:nvSpPr>
          <p:spPr>
            <a:xfrm flipH="1">
              <a:off x="1906114" y="918164"/>
              <a:ext cx="203400" cy="10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300">
                  <a:solidFill>
                    <a:srgbClr val="E3E9ED"/>
                  </a:solidFill>
                </a:rPr>
                <a:t>PHASE 1</a:t>
              </a:r>
              <a:endParaRPr sz="300">
                <a:solidFill>
                  <a:srgbClr val="E3E9ED"/>
                </a:solidFill>
              </a:endParaRPr>
            </a:p>
          </p:txBody>
        </p:sp>
        <p:sp>
          <p:nvSpPr>
            <p:cNvPr id="4921" name="Google Shape;4921;p49"/>
            <p:cNvSpPr txBox="1"/>
            <p:nvPr/>
          </p:nvSpPr>
          <p:spPr>
            <a:xfrm flipH="1">
              <a:off x="1919618" y="1113390"/>
              <a:ext cx="189900"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300">
                  <a:solidFill>
                    <a:srgbClr val="E3E9ED"/>
                  </a:solidFill>
                </a:rPr>
                <a:t>Task 1</a:t>
              </a:r>
              <a:endParaRPr sz="300">
                <a:solidFill>
                  <a:srgbClr val="E3E9ED"/>
                </a:solidFill>
              </a:endParaRPr>
            </a:p>
          </p:txBody>
        </p:sp>
        <p:sp>
          <p:nvSpPr>
            <p:cNvPr id="4922" name="Google Shape;4922;p49"/>
            <p:cNvSpPr txBox="1"/>
            <p:nvPr/>
          </p:nvSpPr>
          <p:spPr>
            <a:xfrm flipH="1">
              <a:off x="1906118" y="1304527"/>
              <a:ext cx="203400"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300">
                  <a:solidFill>
                    <a:srgbClr val="E3E9ED"/>
                  </a:solidFill>
                </a:rPr>
                <a:t>Task 2</a:t>
              </a:r>
              <a:endParaRPr sz="300">
                <a:solidFill>
                  <a:srgbClr val="E3E9ED"/>
                </a:solidFill>
              </a:endParaRPr>
            </a:p>
          </p:txBody>
        </p:sp>
        <p:sp>
          <p:nvSpPr>
            <p:cNvPr id="4923" name="Google Shape;4923;p49"/>
            <p:cNvSpPr/>
            <p:nvPr/>
          </p:nvSpPr>
          <p:spPr>
            <a:xfrm>
              <a:off x="2750975" y="964961"/>
              <a:ext cx="3255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4" name="Google Shape;4924;p49"/>
          <p:cNvGrpSpPr/>
          <p:nvPr/>
        </p:nvGrpSpPr>
        <p:grpSpPr>
          <a:xfrm>
            <a:off x="726399" y="1190655"/>
            <a:ext cx="2394370" cy="976502"/>
            <a:chOff x="749309" y="1112739"/>
            <a:chExt cx="2371603" cy="976502"/>
          </a:xfrm>
        </p:grpSpPr>
        <p:sp>
          <p:nvSpPr>
            <p:cNvPr id="4925" name="Google Shape;4925;p49"/>
            <p:cNvSpPr/>
            <p:nvPr/>
          </p:nvSpPr>
          <p:spPr>
            <a:xfrm>
              <a:off x="1092126"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9"/>
            <p:cNvSpPr/>
            <p:nvPr/>
          </p:nvSpPr>
          <p:spPr>
            <a:xfrm>
              <a:off x="1434943"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9"/>
            <p:cNvSpPr/>
            <p:nvPr/>
          </p:nvSpPr>
          <p:spPr>
            <a:xfrm>
              <a:off x="1777760"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9"/>
            <p:cNvSpPr/>
            <p:nvPr/>
          </p:nvSpPr>
          <p:spPr>
            <a:xfrm>
              <a:off x="2120578"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9"/>
            <p:cNvSpPr/>
            <p:nvPr/>
          </p:nvSpPr>
          <p:spPr>
            <a:xfrm>
              <a:off x="2463395"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9"/>
            <p:cNvSpPr/>
            <p:nvPr/>
          </p:nvSpPr>
          <p:spPr>
            <a:xfrm>
              <a:off x="2806212"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9"/>
            <p:cNvSpPr/>
            <p:nvPr/>
          </p:nvSpPr>
          <p:spPr>
            <a:xfrm>
              <a:off x="749309" y="1362294"/>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9"/>
            <p:cNvSpPr/>
            <p:nvPr/>
          </p:nvSpPr>
          <p:spPr>
            <a:xfrm>
              <a:off x="1092126"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9"/>
            <p:cNvSpPr/>
            <p:nvPr/>
          </p:nvSpPr>
          <p:spPr>
            <a:xfrm>
              <a:off x="1434943"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9"/>
            <p:cNvSpPr/>
            <p:nvPr/>
          </p:nvSpPr>
          <p:spPr>
            <a:xfrm>
              <a:off x="1777760"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9"/>
            <p:cNvSpPr/>
            <p:nvPr/>
          </p:nvSpPr>
          <p:spPr>
            <a:xfrm>
              <a:off x="2120578"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9"/>
            <p:cNvSpPr/>
            <p:nvPr/>
          </p:nvSpPr>
          <p:spPr>
            <a:xfrm>
              <a:off x="2463395"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9"/>
            <p:cNvSpPr/>
            <p:nvPr/>
          </p:nvSpPr>
          <p:spPr>
            <a:xfrm>
              <a:off x="2806212"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9"/>
            <p:cNvSpPr/>
            <p:nvPr/>
          </p:nvSpPr>
          <p:spPr>
            <a:xfrm>
              <a:off x="749309" y="1611849"/>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9"/>
            <p:cNvSpPr/>
            <p:nvPr/>
          </p:nvSpPr>
          <p:spPr>
            <a:xfrm>
              <a:off x="1092126"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9"/>
            <p:cNvSpPr/>
            <p:nvPr/>
          </p:nvSpPr>
          <p:spPr>
            <a:xfrm>
              <a:off x="1434943"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9"/>
            <p:cNvSpPr/>
            <p:nvPr/>
          </p:nvSpPr>
          <p:spPr>
            <a:xfrm>
              <a:off x="1777760"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9"/>
            <p:cNvSpPr/>
            <p:nvPr/>
          </p:nvSpPr>
          <p:spPr>
            <a:xfrm>
              <a:off x="2120578"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9"/>
            <p:cNvSpPr/>
            <p:nvPr/>
          </p:nvSpPr>
          <p:spPr>
            <a:xfrm>
              <a:off x="2463395"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9"/>
            <p:cNvSpPr/>
            <p:nvPr/>
          </p:nvSpPr>
          <p:spPr>
            <a:xfrm>
              <a:off x="2806212"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9"/>
            <p:cNvSpPr/>
            <p:nvPr/>
          </p:nvSpPr>
          <p:spPr>
            <a:xfrm>
              <a:off x="749309" y="1861404"/>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9"/>
            <p:cNvSpPr/>
            <p:nvPr/>
          </p:nvSpPr>
          <p:spPr>
            <a:xfrm>
              <a:off x="1092126"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9"/>
            <p:cNvSpPr/>
            <p:nvPr/>
          </p:nvSpPr>
          <p:spPr>
            <a:xfrm>
              <a:off x="1434943"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9"/>
            <p:cNvSpPr/>
            <p:nvPr/>
          </p:nvSpPr>
          <p:spPr>
            <a:xfrm>
              <a:off x="1777760"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9"/>
            <p:cNvSpPr/>
            <p:nvPr/>
          </p:nvSpPr>
          <p:spPr>
            <a:xfrm>
              <a:off x="2120578"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49"/>
            <p:cNvSpPr/>
            <p:nvPr/>
          </p:nvSpPr>
          <p:spPr>
            <a:xfrm>
              <a:off x="2463395"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49"/>
            <p:cNvSpPr/>
            <p:nvPr/>
          </p:nvSpPr>
          <p:spPr>
            <a:xfrm>
              <a:off x="2806212"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9"/>
            <p:cNvSpPr/>
            <p:nvPr/>
          </p:nvSpPr>
          <p:spPr>
            <a:xfrm>
              <a:off x="749309" y="1112739"/>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9"/>
            <p:cNvSpPr/>
            <p:nvPr/>
          </p:nvSpPr>
          <p:spPr>
            <a:xfrm>
              <a:off x="1434877" y="1258345"/>
              <a:ext cx="16857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9"/>
            <p:cNvSpPr/>
            <p:nvPr/>
          </p:nvSpPr>
          <p:spPr>
            <a:xfrm>
              <a:off x="1777683" y="2010641"/>
              <a:ext cx="10002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9"/>
            <p:cNvSpPr/>
            <p:nvPr/>
          </p:nvSpPr>
          <p:spPr>
            <a:xfrm>
              <a:off x="1092070" y="1759876"/>
              <a:ext cx="6576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9"/>
            <p:cNvSpPr/>
            <p:nvPr/>
          </p:nvSpPr>
          <p:spPr>
            <a:xfrm>
              <a:off x="2463277" y="1759876"/>
              <a:ext cx="6576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957" name="Google Shape;4957;p49"/>
          <p:cNvGraphicFramePr/>
          <p:nvPr/>
        </p:nvGraphicFramePr>
        <p:xfrm>
          <a:off x="5949700" y="1188950"/>
          <a:ext cx="2491300" cy="976425"/>
        </p:xfrm>
        <a:graphic>
          <a:graphicData uri="http://schemas.openxmlformats.org/drawingml/2006/table">
            <a:tbl>
              <a:tblPr>
                <a:noFill/>
                <a:tableStyleId>{0BAF7AAE-61EF-4772-8F0D-08FC72BD83FA}</a:tableStyleId>
              </a:tblPr>
              <a:tblGrid>
                <a:gridCol w="622825">
                  <a:extLst>
                    <a:ext uri="{9D8B030D-6E8A-4147-A177-3AD203B41FA5}">
                      <a16:colId xmlns:a16="http://schemas.microsoft.com/office/drawing/2014/main" val="20000"/>
                    </a:ext>
                  </a:extLst>
                </a:gridCol>
                <a:gridCol w="622825">
                  <a:extLst>
                    <a:ext uri="{9D8B030D-6E8A-4147-A177-3AD203B41FA5}">
                      <a16:colId xmlns:a16="http://schemas.microsoft.com/office/drawing/2014/main" val="20001"/>
                    </a:ext>
                  </a:extLst>
                </a:gridCol>
                <a:gridCol w="622825">
                  <a:extLst>
                    <a:ext uri="{9D8B030D-6E8A-4147-A177-3AD203B41FA5}">
                      <a16:colId xmlns:a16="http://schemas.microsoft.com/office/drawing/2014/main" val="20002"/>
                    </a:ext>
                  </a:extLst>
                </a:gridCol>
                <a:gridCol w="622825">
                  <a:extLst>
                    <a:ext uri="{9D8B030D-6E8A-4147-A177-3AD203B41FA5}">
                      <a16:colId xmlns:a16="http://schemas.microsoft.com/office/drawing/2014/main" val="20003"/>
                    </a:ext>
                  </a:extLst>
                </a:gridCol>
              </a:tblGrid>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extLst>
                  <a:ext uri="{0D108BD9-81ED-4DB2-BD59-A6C34878D82A}">
                    <a16:rowId xmlns:a16="http://schemas.microsoft.com/office/drawing/2014/main" val="10000"/>
                  </a:ext>
                </a:extLst>
              </a:tr>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2"/>
                  </a:ext>
                </a:extLst>
              </a:tr>
            </a:tbl>
          </a:graphicData>
        </a:graphic>
      </p:graphicFrame>
      <p:graphicFrame>
        <p:nvGraphicFramePr>
          <p:cNvPr id="4958" name="Google Shape;4958;p49"/>
          <p:cNvGraphicFramePr/>
          <p:nvPr/>
        </p:nvGraphicFramePr>
        <p:xfrm>
          <a:off x="3356413" y="2323100"/>
          <a:ext cx="2363400" cy="868575"/>
        </p:xfrm>
        <a:graphic>
          <a:graphicData uri="http://schemas.openxmlformats.org/drawingml/2006/table">
            <a:tbl>
              <a:tblPr>
                <a:noFill/>
                <a:tableStyleId>{0BAF7AAE-61EF-4772-8F0D-08FC72BD83FA}</a:tableStyleId>
              </a:tblPr>
              <a:tblGrid>
                <a:gridCol w="590850">
                  <a:extLst>
                    <a:ext uri="{9D8B030D-6E8A-4147-A177-3AD203B41FA5}">
                      <a16:colId xmlns:a16="http://schemas.microsoft.com/office/drawing/2014/main" val="20000"/>
                    </a:ext>
                  </a:extLst>
                </a:gridCol>
                <a:gridCol w="590850">
                  <a:extLst>
                    <a:ext uri="{9D8B030D-6E8A-4147-A177-3AD203B41FA5}">
                      <a16:colId xmlns:a16="http://schemas.microsoft.com/office/drawing/2014/main" val="20001"/>
                    </a:ext>
                  </a:extLst>
                </a:gridCol>
                <a:gridCol w="590850">
                  <a:extLst>
                    <a:ext uri="{9D8B030D-6E8A-4147-A177-3AD203B41FA5}">
                      <a16:colId xmlns:a16="http://schemas.microsoft.com/office/drawing/2014/main" val="20002"/>
                    </a:ext>
                  </a:extLst>
                </a:gridCol>
                <a:gridCol w="590850">
                  <a:extLst>
                    <a:ext uri="{9D8B030D-6E8A-4147-A177-3AD203B41FA5}">
                      <a16:colId xmlns:a16="http://schemas.microsoft.com/office/drawing/2014/main" val="20003"/>
                    </a:ext>
                  </a:extLst>
                </a:gridCol>
              </a:tblGrid>
              <a:tr h="289525">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0E2A47"/>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9525" cap="flat" cmpd="sng">
                      <a:solidFill>
                        <a:srgbClr val="0E2A47"/>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19050"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28952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28952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grpSp>
        <p:nvGrpSpPr>
          <p:cNvPr id="4959" name="Google Shape;4959;p49"/>
          <p:cNvGrpSpPr/>
          <p:nvPr/>
        </p:nvGrpSpPr>
        <p:grpSpPr>
          <a:xfrm>
            <a:off x="4100342" y="2709743"/>
            <a:ext cx="1517436" cy="74460"/>
            <a:chOff x="3980086" y="2804397"/>
            <a:chExt cx="1227600" cy="66900"/>
          </a:xfrm>
        </p:grpSpPr>
        <p:sp>
          <p:nvSpPr>
            <p:cNvPr id="4960" name="Google Shape;4960;p49"/>
            <p:cNvSpPr/>
            <p:nvPr/>
          </p:nvSpPr>
          <p:spPr>
            <a:xfrm rot="5400000" flipH="1">
              <a:off x="4560736" y="2223904"/>
              <a:ext cx="66300" cy="1227600"/>
            </a:xfrm>
            <a:prstGeom prst="round2SameRect">
              <a:avLst>
                <a:gd name="adj1" fmla="val 50000"/>
                <a:gd name="adj2" fmla="val 50000"/>
              </a:avLst>
            </a:pr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9"/>
            <p:cNvSpPr/>
            <p:nvPr/>
          </p:nvSpPr>
          <p:spPr>
            <a:xfrm rot="5400000" flipH="1">
              <a:off x="4086125" y="2698647"/>
              <a:ext cx="66900" cy="278400"/>
            </a:xfrm>
            <a:prstGeom prst="round2SameRect">
              <a:avLst>
                <a:gd name="adj1" fmla="val 50000"/>
                <a:gd name="adj2" fmla="val 50000"/>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2" name="Google Shape;4962;p49"/>
          <p:cNvGrpSpPr/>
          <p:nvPr/>
        </p:nvGrpSpPr>
        <p:grpSpPr>
          <a:xfrm>
            <a:off x="4725406" y="3002330"/>
            <a:ext cx="892956" cy="74460"/>
            <a:chOff x="3980086" y="2804397"/>
            <a:chExt cx="1227600" cy="66900"/>
          </a:xfrm>
        </p:grpSpPr>
        <p:sp>
          <p:nvSpPr>
            <p:cNvPr id="4963" name="Google Shape;4963;p49"/>
            <p:cNvSpPr/>
            <p:nvPr/>
          </p:nvSpPr>
          <p:spPr>
            <a:xfrm rot="5400000" flipH="1">
              <a:off x="4560736" y="2223904"/>
              <a:ext cx="66300" cy="1227600"/>
            </a:xfrm>
            <a:prstGeom prst="round2SameRect">
              <a:avLst>
                <a:gd name="adj1" fmla="val 50000"/>
                <a:gd name="adj2" fmla="val 50000"/>
              </a:avLst>
            </a:pr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9"/>
            <p:cNvSpPr/>
            <p:nvPr/>
          </p:nvSpPr>
          <p:spPr>
            <a:xfrm rot="5400000" flipH="1">
              <a:off x="4086125" y="2698647"/>
              <a:ext cx="66900" cy="278400"/>
            </a:xfrm>
            <a:prstGeom prst="round2SameRect">
              <a:avLst>
                <a:gd name="adj1" fmla="val 50000"/>
                <a:gd name="adj2" fmla="val 50000"/>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5" name="Google Shape;4965;p49"/>
          <p:cNvGrpSpPr/>
          <p:nvPr/>
        </p:nvGrpSpPr>
        <p:grpSpPr>
          <a:xfrm>
            <a:off x="3358498" y="3361213"/>
            <a:ext cx="2363244" cy="1005943"/>
            <a:chOff x="3358415" y="3361302"/>
            <a:chExt cx="2363244" cy="1024695"/>
          </a:xfrm>
        </p:grpSpPr>
        <p:grpSp>
          <p:nvGrpSpPr>
            <p:cNvPr id="4966" name="Google Shape;4966;p49"/>
            <p:cNvGrpSpPr/>
            <p:nvPr/>
          </p:nvGrpSpPr>
          <p:grpSpPr>
            <a:xfrm>
              <a:off x="3358415" y="3361302"/>
              <a:ext cx="441300" cy="1024695"/>
              <a:chOff x="3358415" y="3361302"/>
              <a:chExt cx="441300" cy="1024695"/>
            </a:xfrm>
          </p:grpSpPr>
          <p:sp>
            <p:nvSpPr>
              <p:cNvPr id="4967" name="Google Shape;4967;p49"/>
              <p:cNvSpPr/>
              <p:nvPr/>
            </p:nvSpPr>
            <p:spPr>
              <a:xfrm>
                <a:off x="3358415"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9"/>
              <p:cNvSpPr/>
              <p:nvPr/>
            </p:nvSpPr>
            <p:spPr>
              <a:xfrm>
                <a:off x="3358415"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49"/>
              <p:cNvSpPr/>
              <p:nvPr/>
            </p:nvSpPr>
            <p:spPr>
              <a:xfrm>
                <a:off x="3358415"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9"/>
              <p:cNvSpPr/>
              <p:nvPr/>
            </p:nvSpPr>
            <p:spPr>
              <a:xfrm>
                <a:off x="3358415"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49"/>
              <p:cNvSpPr/>
              <p:nvPr/>
            </p:nvSpPr>
            <p:spPr>
              <a:xfrm>
                <a:off x="3358415"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49"/>
              <p:cNvSpPr/>
              <p:nvPr/>
            </p:nvSpPr>
            <p:spPr>
              <a:xfrm>
                <a:off x="3358415"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3" name="Google Shape;4973;p49"/>
            <p:cNvGrpSpPr/>
            <p:nvPr/>
          </p:nvGrpSpPr>
          <p:grpSpPr>
            <a:xfrm>
              <a:off x="3838901" y="3361302"/>
              <a:ext cx="441300" cy="1024695"/>
              <a:chOff x="3838901" y="3361302"/>
              <a:chExt cx="441300" cy="1024695"/>
            </a:xfrm>
          </p:grpSpPr>
          <p:sp>
            <p:nvSpPr>
              <p:cNvPr id="4974" name="Google Shape;4974;p49"/>
              <p:cNvSpPr/>
              <p:nvPr/>
            </p:nvSpPr>
            <p:spPr>
              <a:xfrm>
                <a:off x="3838901"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49"/>
              <p:cNvSpPr/>
              <p:nvPr/>
            </p:nvSpPr>
            <p:spPr>
              <a:xfrm>
                <a:off x="3838901"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49"/>
              <p:cNvSpPr/>
              <p:nvPr/>
            </p:nvSpPr>
            <p:spPr>
              <a:xfrm>
                <a:off x="3838901"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49"/>
              <p:cNvSpPr/>
              <p:nvPr/>
            </p:nvSpPr>
            <p:spPr>
              <a:xfrm>
                <a:off x="3838901"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49"/>
              <p:cNvSpPr/>
              <p:nvPr/>
            </p:nvSpPr>
            <p:spPr>
              <a:xfrm>
                <a:off x="3838901"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49"/>
              <p:cNvSpPr/>
              <p:nvPr/>
            </p:nvSpPr>
            <p:spPr>
              <a:xfrm>
                <a:off x="3838901"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0" name="Google Shape;4980;p49"/>
            <p:cNvGrpSpPr/>
            <p:nvPr/>
          </p:nvGrpSpPr>
          <p:grpSpPr>
            <a:xfrm>
              <a:off x="4319387" y="3361302"/>
              <a:ext cx="441300" cy="1024695"/>
              <a:chOff x="4319387" y="3361302"/>
              <a:chExt cx="441300" cy="1024695"/>
            </a:xfrm>
          </p:grpSpPr>
          <p:sp>
            <p:nvSpPr>
              <p:cNvPr id="4981" name="Google Shape;4981;p49"/>
              <p:cNvSpPr/>
              <p:nvPr/>
            </p:nvSpPr>
            <p:spPr>
              <a:xfrm>
                <a:off x="4319387"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49"/>
              <p:cNvSpPr/>
              <p:nvPr/>
            </p:nvSpPr>
            <p:spPr>
              <a:xfrm>
                <a:off x="4319387"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49"/>
              <p:cNvSpPr/>
              <p:nvPr/>
            </p:nvSpPr>
            <p:spPr>
              <a:xfrm>
                <a:off x="4319387"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49"/>
              <p:cNvSpPr/>
              <p:nvPr/>
            </p:nvSpPr>
            <p:spPr>
              <a:xfrm>
                <a:off x="4319387"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49"/>
              <p:cNvSpPr/>
              <p:nvPr/>
            </p:nvSpPr>
            <p:spPr>
              <a:xfrm>
                <a:off x="4319387"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49"/>
              <p:cNvSpPr/>
              <p:nvPr/>
            </p:nvSpPr>
            <p:spPr>
              <a:xfrm>
                <a:off x="4319387"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7" name="Google Shape;4987;p49"/>
            <p:cNvGrpSpPr/>
            <p:nvPr/>
          </p:nvGrpSpPr>
          <p:grpSpPr>
            <a:xfrm>
              <a:off x="4799873" y="3361302"/>
              <a:ext cx="441300" cy="1024695"/>
              <a:chOff x="4799873" y="3361302"/>
              <a:chExt cx="441300" cy="1024695"/>
            </a:xfrm>
          </p:grpSpPr>
          <p:sp>
            <p:nvSpPr>
              <p:cNvPr id="4988" name="Google Shape;4988;p49"/>
              <p:cNvSpPr/>
              <p:nvPr/>
            </p:nvSpPr>
            <p:spPr>
              <a:xfrm>
                <a:off x="4799873"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9"/>
              <p:cNvSpPr/>
              <p:nvPr/>
            </p:nvSpPr>
            <p:spPr>
              <a:xfrm>
                <a:off x="4799873"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9"/>
              <p:cNvSpPr/>
              <p:nvPr/>
            </p:nvSpPr>
            <p:spPr>
              <a:xfrm>
                <a:off x="4799873"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9"/>
              <p:cNvSpPr/>
              <p:nvPr/>
            </p:nvSpPr>
            <p:spPr>
              <a:xfrm>
                <a:off x="4799873"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9"/>
              <p:cNvSpPr/>
              <p:nvPr/>
            </p:nvSpPr>
            <p:spPr>
              <a:xfrm>
                <a:off x="4799873"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9"/>
              <p:cNvSpPr/>
              <p:nvPr/>
            </p:nvSpPr>
            <p:spPr>
              <a:xfrm>
                <a:off x="4799873"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4" name="Google Shape;4994;p49"/>
            <p:cNvGrpSpPr/>
            <p:nvPr/>
          </p:nvGrpSpPr>
          <p:grpSpPr>
            <a:xfrm>
              <a:off x="5280360" y="3361302"/>
              <a:ext cx="441300" cy="1024695"/>
              <a:chOff x="5280360" y="3361302"/>
              <a:chExt cx="441300" cy="1024695"/>
            </a:xfrm>
          </p:grpSpPr>
          <p:sp>
            <p:nvSpPr>
              <p:cNvPr id="4995" name="Google Shape;4995;p49"/>
              <p:cNvSpPr/>
              <p:nvPr/>
            </p:nvSpPr>
            <p:spPr>
              <a:xfrm>
                <a:off x="5280360"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9"/>
              <p:cNvSpPr/>
              <p:nvPr/>
            </p:nvSpPr>
            <p:spPr>
              <a:xfrm>
                <a:off x="5280360"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9"/>
              <p:cNvSpPr/>
              <p:nvPr/>
            </p:nvSpPr>
            <p:spPr>
              <a:xfrm>
                <a:off x="5280360"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9"/>
              <p:cNvSpPr/>
              <p:nvPr/>
            </p:nvSpPr>
            <p:spPr>
              <a:xfrm>
                <a:off x="5280360"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9"/>
              <p:cNvSpPr/>
              <p:nvPr/>
            </p:nvSpPr>
            <p:spPr>
              <a:xfrm>
                <a:off x="5280360"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9"/>
              <p:cNvSpPr/>
              <p:nvPr/>
            </p:nvSpPr>
            <p:spPr>
              <a:xfrm>
                <a:off x="5280360"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5001" name="Google Shape;5001;p49"/>
          <p:cNvGraphicFramePr/>
          <p:nvPr/>
        </p:nvGraphicFramePr>
        <p:xfrm>
          <a:off x="724925" y="2323100"/>
          <a:ext cx="2403600" cy="881400"/>
        </p:xfrm>
        <a:graphic>
          <a:graphicData uri="http://schemas.openxmlformats.org/drawingml/2006/table">
            <a:tbl>
              <a:tblPr>
                <a:noFill/>
                <a:tableStyleId>{0BAF7AAE-61EF-4772-8F0D-08FC72BD83FA}</a:tableStyleId>
              </a:tblPr>
              <a:tblGrid>
                <a:gridCol w="600900">
                  <a:extLst>
                    <a:ext uri="{9D8B030D-6E8A-4147-A177-3AD203B41FA5}">
                      <a16:colId xmlns:a16="http://schemas.microsoft.com/office/drawing/2014/main" val="20000"/>
                    </a:ext>
                  </a:extLst>
                </a:gridCol>
                <a:gridCol w="600900">
                  <a:extLst>
                    <a:ext uri="{9D8B030D-6E8A-4147-A177-3AD203B41FA5}">
                      <a16:colId xmlns:a16="http://schemas.microsoft.com/office/drawing/2014/main" val="20001"/>
                    </a:ext>
                  </a:extLst>
                </a:gridCol>
                <a:gridCol w="600900">
                  <a:extLst>
                    <a:ext uri="{9D8B030D-6E8A-4147-A177-3AD203B41FA5}">
                      <a16:colId xmlns:a16="http://schemas.microsoft.com/office/drawing/2014/main" val="20002"/>
                    </a:ext>
                  </a:extLst>
                </a:gridCol>
                <a:gridCol w="600900">
                  <a:extLst>
                    <a:ext uri="{9D8B030D-6E8A-4147-A177-3AD203B41FA5}">
                      <a16:colId xmlns:a16="http://schemas.microsoft.com/office/drawing/2014/main" val="20003"/>
                    </a:ext>
                  </a:extLst>
                </a:gridCol>
              </a:tblGrid>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grpSp>
        <p:nvGrpSpPr>
          <p:cNvPr id="5002" name="Google Shape;5002;p49"/>
          <p:cNvGrpSpPr/>
          <p:nvPr/>
        </p:nvGrpSpPr>
        <p:grpSpPr>
          <a:xfrm>
            <a:off x="726450" y="3372825"/>
            <a:ext cx="2403614" cy="1005900"/>
            <a:chOff x="726450" y="3372825"/>
            <a:chExt cx="2403614" cy="1005900"/>
          </a:xfrm>
        </p:grpSpPr>
        <p:grpSp>
          <p:nvGrpSpPr>
            <p:cNvPr id="5003" name="Google Shape;5003;p49"/>
            <p:cNvGrpSpPr/>
            <p:nvPr/>
          </p:nvGrpSpPr>
          <p:grpSpPr>
            <a:xfrm>
              <a:off x="726450" y="3696000"/>
              <a:ext cx="2403614" cy="500898"/>
              <a:chOff x="726450" y="3696000"/>
              <a:chExt cx="2403614" cy="500898"/>
            </a:xfrm>
          </p:grpSpPr>
          <p:sp>
            <p:nvSpPr>
              <p:cNvPr id="5004" name="Google Shape;5004;p49"/>
              <p:cNvSpPr/>
              <p:nvPr/>
            </p:nvSpPr>
            <p:spPr>
              <a:xfrm>
                <a:off x="726450" y="3696000"/>
                <a:ext cx="2403600" cy="167100"/>
              </a:xfrm>
              <a:prstGeom prst="rec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005" name="Google Shape;5005;p49"/>
              <p:cNvSpPr/>
              <p:nvPr/>
            </p:nvSpPr>
            <p:spPr>
              <a:xfrm>
                <a:off x="726464" y="4029798"/>
                <a:ext cx="2403600" cy="167100"/>
              </a:xfrm>
              <a:prstGeom prst="rec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5006" name="Google Shape;5006;p49"/>
            <p:cNvGrpSpPr/>
            <p:nvPr/>
          </p:nvGrpSpPr>
          <p:grpSpPr>
            <a:xfrm>
              <a:off x="1348050" y="3372825"/>
              <a:ext cx="1720425" cy="1005900"/>
              <a:chOff x="1348050" y="3372825"/>
              <a:chExt cx="1720425" cy="1005900"/>
            </a:xfrm>
          </p:grpSpPr>
          <p:sp>
            <p:nvSpPr>
              <p:cNvPr id="5007" name="Google Shape;5007;p49"/>
              <p:cNvSpPr/>
              <p:nvPr/>
            </p:nvSpPr>
            <p:spPr>
              <a:xfrm>
                <a:off x="1348050"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008" name="Google Shape;5008;p49"/>
              <p:cNvSpPr/>
              <p:nvPr/>
            </p:nvSpPr>
            <p:spPr>
              <a:xfrm>
                <a:off x="1701356"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009" name="Google Shape;5009;p49"/>
              <p:cNvSpPr/>
              <p:nvPr/>
            </p:nvSpPr>
            <p:spPr>
              <a:xfrm>
                <a:off x="2054663"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010" name="Google Shape;5010;p49"/>
              <p:cNvSpPr/>
              <p:nvPr/>
            </p:nvSpPr>
            <p:spPr>
              <a:xfrm>
                <a:off x="2407969"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011" name="Google Shape;5011;p49"/>
              <p:cNvSpPr/>
              <p:nvPr/>
            </p:nvSpPr>
            <p:spPr>
              <a:xfrm>
                <a:off x="2761275"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5012" name="Google Shape;5012;p49"/>
            <p:cNvGrpSpPr/>
            <p:nvPr/>
          </p:nvGrpSpPr>
          <p:grpSpPr>
            <a:xfrm>
              <a:off x="1455707" y="3731058"/>
              <a:ext cx="1491150" cy="417657"/>
              <a:chOff x="1455707" y="3731058"/>
              <a:chExt cx="1491150" cy="417657"/>
            </a:xfrm>
          </p:grpSpPr>
          <p:grpSp>
            <p:nvGrpSpPr>
              <p:cNvPr id="5013" name="Google Shape;5013;p49"/>
              <p:cNvGrpSpPr/>
              <p:nvPr/>
            </p:nvGrpSpPr>
            <p:grpSpPr>
              <a:xfrm>
                <a:off x="1472938" y="3745828"/>
                <a:ext cx="72126" cy="53788"/>
                <a:chOff x="1472938" y="3745828"/>
                <a:chExt cx="72126" cy="53788"/>
              </a:xfrm>
            </p:grpSpPr>
            <p:sp>
              <p:nvSpPr>
                <p:cNvPr id="5014" name="Google Shape;5014;p49"/>
                <p:cNvSpPr/>
                <p:nvPr/>
              </p:nvSpPr>
              <p:spPr>
                <a:xfrm>
                  <a:off x="1472938" y="37638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9"/>
                <p:cNvSpPr/>
                <p:nvPr/>
              </p:nvSpPr>
              <p:spPr>
                <a:xfrm>
                  <a:off x="1490853" y="37458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6" name="Google Shape;5016;p49"/>
              <p:cNvGrpSpPr/>
              <p:nvPr/>
            </p:nvGrpSpPr>
            <p:grpSpPr>
              <a:xfrm>
                <a:off x="1819181" y="4089633"/>
                <a:ext cx="72126" cy="53788"/>
                <a:chOff x="1819181" y="4089633"/>
                <a:chExt cx="72126" cy="53788"/>
              </a:xfrm>
            </p:grpSpPr>
            <p:sp>
              <p:nvSpPr>
                <p:cNvPr id="5017" name="Google Shape;5017;p49"/>
                <p:cNvSpPr/>
                <p:nvPr/>
              </p:nvSpPr>
              <p:spPr>
                <a:xfrm>
                  <a:off x="1819181"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9"/>
                <p:cNvSpPr/>
                <p:nvPr/>
              </p:nvSpPr>
              <p:spPr>
                <a:xfrm>
                  <a:off x="1837096"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9" name="Google Shape;5019;p49"/>
              <p:cNvGrpSpPr/>
              <p:nvPr/>
            </p:nvGrpSpPr>
            <p:grpSpPr>
              <a:xfrm>
                <a:off x="1455707" y="4084171"/>
                <a:ext cx="64321" cy="64544"/>
                <a:chOff x="1455707" y="4084171"/>
                <a:chExt cx="64321" cy="64544"/>
              </a:xfrm>
            </p:grpSpPr>
            <p:sp>
              <p:nvSpPr>
                <p:cNvPr id="5020" name="Google Shape;5020;p49"/>
                <p:cNvSpPr/>
                <p:nvPr/>
              </p:nvSpPr>
              <p:spPr>
                <a:xfrm>
                  <a:off x="1478676" y="408440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9"/>
                <p:cNvSpPr/>
                <p:nvPr/>
              </p:nvSpPr>
              <p:spPr>
                <a:xfrm>
                  <a:off x="1455707" y="408417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2" name="Google Shape;5022;p49"/>
              <p:cNvGrpSpPr/>
              <p:nvPr/>
            </p:nvGrpSpPr>
            <p:grpSpPr>
              <a:xfrm>
                <a:off x="1818610" y="3731058"/>
                <a:ext cx="64321" cy="64544"/>
                <a:chOff x="1818610" y="3731058"/>
                <a:chExt cx="64321" cy="64544"/>
              </a:xfrm>
            </p:grpSpPr>
            <p:sp>
              <p:nvSpPr>
                <p:cNvPr id="5023" name="Google Shape;5023;p49"/>
                <p:cNvSpPr/>
                <p:nvPr/>
              </p:nvSpPr>
              <p:spPr>
                <a:xfrm>
                  <a:off x="1841579"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9"/>
                <p:cNvSpPr/>
                <p:nvPr/>
              </p:nvSpPr>
              <p:spPr>
                <a:xfrm>
                  <a:off x="1818610"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5" name="Google Shape;5025;p49"/>
              <p:cNvGrpSpPr/>
              <p:nvPr/>
            </p:nvGrpSpPr>
            <p:grpSpPr>
              <a:xfrm>
                <a:off x="2172491" y="4089633"/>
                <a:ext cx="72126" cy="53788"/>
                <a:chOff x="2172491" y="4089633"/>
                <a:chExt cx="72126" cy="53788"/>
              </a:xfrm>
            </p:grpSpPr>
            <p:sp>
              <p:nvSpPr>
                <p:cNvPr id="5026" name="Google Shape;5026;p49"/>
                <p:cNvSpPr/>
                <p:nvPr/>
              </p:nvSpPr>
              <p:spPr>
                <a:xfrm>
                  <a:off x="2172491"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9"/>
                <p:cNvSpPr/>
                <p:nvPr/>
              </p:nvSpPr>
              <p:spPr>
                <a:xfrm>
                  <a:off x="2190406"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8" name="Google Shape;5028;p49"/>
              <p:cNvGrpSpPr/>
              <p:nvPr/>
            </p:nvGrpSpPr>
            <p:grpSpPr>
              <a:xfrm>
                <a:off x="2171920" y="3731058"/>
                <a:ext cx="64321" cy="64544"/>
                <a:chOff x="2171920" y="3731058"/>
                <a:chExt cx="64321" cy="64544"/>
              </a:xfrm>
            </p:grpSpPr>
            <p:sp>
              <p:nvSpPr>
                <p:cNvPr id="5029" name="Google Shape;5029;p49"/>
                <p:cNvSpPr/>
                <p:nvPr/>
              </p:nvSpPr>
              <p:spPr>
                <a:xfrm>
                  <a:off x="2194889"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9"/>
                <p:cNvSpPr/>
                <p:nvPr/>
              </p:nvSpPr>
              <p:spPr>
                <a:xfrm>
                  <a:off x="2171920"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1" name="Google Shape;5031;p49"/>
              <p:cNvGrpSpPr/>
              <p:nvPr/>
            </p:nvGrpSpPr>
            <p:grpSpPr>
              <a:xfrm>
                <a:off x="2874730" y="3745828"/>
                <a:ext cx="72126" cy="53788"/>
                <a:chOff x="2874730" y="3745828"/>
                <a:chExt cx="72126" cy="53788"/>
              </a:xfrm>
            </p:grpSpPr>
            <p:sp>
              <p:nvSpPr>
                <p:cNvPr id="5032" name="Google Shape;5032;p49"/>
                <p:cNvSpPr/>
                <p:nvPr/>
              </p:nvSpPr>
              <p:spPr>
                <a:xfrm>
                  <a:off x="2874730" y="37638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9"/>
                <p:cNvSpPr/>
                <p:nvPr/>
              </p:nvSpPr>
              <p:spPr>
                <a:xfrm>
                  <a:off x="2892645" y="37458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4" name="Google Shape;5034;p49"/>
              <p:cNvGrpSpPr/>
              <p:nvPr/>
            </p:nvGrpSpPr>
            <p:grpSpPr>
              <a:xfrm>
                <a:off x="2878589" y="4081481"/>
                <a:ext cx="64321" cy="64544"/>
                <a:chOff x="2878589" y="4081481"/>
                <a:chExt cx="64321" cy="64544"/>
              </a:xfrm>
            </p:grpSpPr>
            <p:sp>
              <p:nvSpPr>
                <p:cNvPr id="5035" name="Google Shape;5035;p49"/>
                <p:cNvSpPr/>
                <p:nvPr/>
              </p:nvSpPr>
              <p:spPr>
                <a:xfrm>
                  <a:off x="2901559" y="408171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9"/>
                <p:cNvSpPr/>
                <p:nvPr/>
              </p:nvSpPr>
              <p:spPr>
                <a:xfrm>
                  <a:off x="2878589" y="408148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7" name="Google Shape;5037;p49"/>
              <p:cNvGrpSpPr/>
              <p:nvPr/>
            </p:nvGrpSpPr>
            <p:grpSpPr>
              <a:xfrm>
                <a:off x="2525796" y="4089633"/>
                <a:ext cx="72126" cy="53788"/>
                <a:chOff x="2525796" y="4089633"/>
                <a:chExt cx="72126" cy="53788"/>
              </a:xfrm>
            </p:grpSpPr>
            <p:sp>
              <p:nvSpPr>
                <p:cNvPr id="5038" name="Google Shape;5038;p49"/>
                <p:cNvSpPr/>
                <p:nvPr/>
              </p:nvSpPr>
              <p:spPr>
                <a:xfrm>
                  <a:off x="2525796"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9"/>
                <p:cNvSpPr/>
                <p:nvPr/>
              </p:nvSpPr>
              <p:spPr>
                <a:xfrm>
                  <a:off x="2543711"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0" name="Google Shape;5040;p49"/>
              <p:cNvGrpSpPr/>
              <p:nvPr/>
            </p:nvGrpSpPr>
            <p:grpSpPr>
              <a:xfrm>
                <a:off x="2525225" y="3731058"/>
                <a:ext cx="64321" cy="64544"/>
                <a:chOff x="2525225" y="3731058"/>
                <a:chExt cx="64321" cy="64544"/>
              </a:xfrm>
            </p:grpSpPr>
            <p:sp>
              <p:nvSpPr>
                <p:cNvPr id="5041" name="Google Shape;5041;p49"/>
                <p:cNvSpPr/>
                <p:nvPr/>
              </p:nvSpPr>
              <p:spPr>
                <a:xfrm>
                  <a:off x="2548194"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9"/>
                <p:cNvSpPr/>
                <p:nvPr/>
              </p:nvSpPr>
              <p:spPr>
                <a:xfrm>
                  <a:off x="2525225"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46"/>
        <p:cNvGrpSpPr/>
        <p:nvPr/>
      </p:nvGrpSpPr>
      <p:grpSpPr>
        <a:xfrm>
          <a:off x="0" y="0"/>
          <a:ext cx="0" cy="0"/>
          <a:chOff x="0" y="0"/>
          <a:chExt cx="0" cy="0"/>
        </a:xfrm>
      </p:grpSpPr>
      <p:grpSp>
        <p:nvGrpSpPr>
          <p:cNvPr id="5047" name="Google Shape;5047;p50"/>
          <p:cNvGrpSpPr/>
          <p:nvPr/>
        </p:nvGrpSpPr>
        <p:grpSpPr>
          <a:xfrm>
            <a:off x="732428" y="1171356"/>
            <a:ext cx="845921" cy="690752"/>
            <a:chOff x="732428" y="1198513"/>
            <a:chExt cx="845921" cy="690752"/>
          </a:xfrm>
        </p:grpSpPr>
        <p:grpSp>
          <p:nvGrpSpPr>
            <p:cNvPr id="5048" name="Google Shape;5048;p50"/>
            <p:cNvGrpSpPr/>
            <p:nvPr/>
          </p:nvGrpSpPr>
          <p:grpSpPr>
            <a:xfrm>
              <a:off x="823030" y="1198513"/>
              <a:ext cx="755319" cy="690752"/>
              <a:chOff x="823030" y="1198513"/>
              <a:chExt cx="755319" cy="690752"/>
            </a:xfrm>
          </p:grpSpPr>
          <p:sp>
            <p:nvSpPr>
              <p:cNvPr id="5049"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1" name="Google Shape;5051;p50"/>
            <p:cNvGrpSpPr/>
            <p:nvPr/>
          </p:nvGrpSpPr>
          <p:grpSpPr>
            <a:xfrm>
              <a:off x="732428" y="1239937"/>
              <a:ext cx="739912" cy="607886"/>
              <a:chOff x="732428" y="1239937"/>
              <a:chExt cx="739912" cy="607886"/>
            </a:xfrm>
          </p:grpSpPr>
          <p:sp>
            <p:nvSpPr>
              <p:cNvPr id="5052"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4" name="Google Shape;5054;p50"/>
            <p:cNvGrpSpPr/>
            <p:nvPr/>
          </p:nvGrpSpPr>
          <p:grpSpPr>
            <a:xfrm>
              <a:off x="732428" y="1277018"/>
              <a:ext cx="702832" cy="533758"/>
              <a:chOff x="732428" y="1277018"/>
              <a:chExt cx="702832" cy="533758"/>
            </a:xfrm>
          </p:grpSpPr>
          <p:sp>
            <p:nvSpPr>
              <p:cNvPr id="5055"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50"/>
            <p:cNvGrpSpPr/>
            <p:nvPr/>
          </p:nvGrpSpPr>
          <p:grpSpPr>
            <a:xfrm>
              <a:off x="931170" y="1306653"/>
              <a:ext cx="647179" cy="474455"/>
              <a:chOff x="931170" y="1306653"/>
              <a:chExt cx="647179" cy="474455"/>
            </a:xfrm>
          </p:grpSpPr>
          <p:sp>
            <p:nvSpPr>
              <p:cNvPr id="5058"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0"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50"/>
          <p:cNvGrpSpPr/>
          <p:nvPr/>
        </p:nvGrpSpPr>
        <p:grpSpPr>
          <a:xfrm>
            <a:off x="3964037" y="1171363"/>
            <a:ext cx="634656" cy="699982"/>
            <a:chOff x="5985650" y="2860025"/>
            <a:chExt cx="1396075" cy="1539775"/>
          </a:xfrm>
        </p:grpSpPr>
        <p:sp>
          <p:nvSpPr>
            <p:cNvPr id="5062" name="Google Shape;5062;p50"/>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50"/>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50"/>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50"/>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50"/>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50"/>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50"/>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50"/>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50"/>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50"/>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50"/>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50"/>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50"/>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50"/>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50"/>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50"/>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50"/>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50"/>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50"/>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50"/>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50"/>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50"/>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50"/>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50"/>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50"/>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50"/>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50"/>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50"/>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50"/>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50"/>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50"/>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50"/>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4" name="Google Shape;5094;p50"/>
          <p:cNvGrpSpPr/>
          <p:nvPr/>
        </p:nvGrpSpPr>
        <p:grpSpPr>
          <a:xfrm>
            <a:off x="4719687" y="1171356"/>
            <a:ext cx="725845" cy="699975"/>
            <a:chOff x="4249973" y="1201875"/>
            <a:chExt cx="1958568" cy="1888762"/>
          </a:xfrm>
        </p:grpSpPr>
        <p:sp>
          <p:nvSpPr>
            <p:cNvPr id="5095" name="Google Shape;5095;p50"/>
            <p:cNvSpPr/>
            <p:nvPr/>
          </p:nvSpPr>
          <p:spPr>
            <a:xfrm>
              <a:off x="4468527" y="1411932"/>
              <a:ext cx="1528500" cy="1452600"/>
            </a:xfrm>
            <a:prstGeom prst="pentagon">
              <a:avLst>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6" name="Google Shape;5096;p50"/>
            <p:cNvGrpSpPr/>
            <p:nvPr/>
          </p:nvGrpSpPr>
          <p:grpSpPr>
            <a:xfrm>
              <a:off x="5853086" y="1789142"/>
              <a:ext cx="355454" cy="1048099"/>
              <a:chOff x="5576108" y="2016725"/>
              <a:chExt cx="565200" cy="1666560"/>
            </a:xfrm>
          </p:grpSpPr>
          <p:sp>
            <p:nvSpPr>
              <p:cNvPr id="5097" name="Google Shape;5097;p50"/>
              <p:cNvSpPr/>
              <p:nvPr/>
            </p:nvSpPr>
            <p:spPr>
              <a:xfrm>
                <a:off x="5576108"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098" name="Google Shape;5098;p50"/>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9" name="Google Shape;5099;p50"/>
            <p:cNvGrpSpPr/>
            <p:nvPr/>
          </p:nvGrpSpPr>
          <p:grpSpPr>
            <a:xfrm>
              <a:off x="4869455" y="2691676"/>
              <a:ext cx="1013897" cy="398961"/>
              <a:chOff x="4012057" y="3451825"/>
              <a:chExt cx="1612175" cy="634379"/>
            </a:xfrm>
          </p:grpSpPr>
          <p:sp>
            <p:nvSpPr>
              <p:cNvPr id="5100" name="Google Shape;5100;p50"/>
              <p:cNvSpPr/>
              <p:nvPr/>
            </p:nvSpPr>
            <p:spPr>
              <a:xfrm>
                <a:off x="505903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101" name="Google Shape;5101;p50"/>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2" name="Google Shape;5102;p50"/>
            <p:cNvGrpSpPr/>
            <p:nvPr/>
          </p:nvGrpSpPr>
          <p:grpSpPr>
            <a:xfrm>
              <a:off x="4276937" y="2155961"/>
              <a:ext cx="651965" cy="891358"/>
              <a:chOff x="3069908" y="2599997"/>
              <a:chExt cx="1036675" cy="1417328"/>
            </a:xfrm>
          </p:grpSpPr>
          <p:sp>
            <p:nvSpPr>
              <p:cNvPr id="5103" name="Google Shape;5103;p50"/>
              <p:cNvSpPr/>
              <p:nvPr/>
            </p:nvSpPr>
            <p:spPr>
              <a:xfrm>
                <a:off x="354138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104" name="Google Shape;5104;p50"/>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5" name="Google Shape;5105;p50"/>
            <p:cNvGrpSpPr/>
            <p:nvPr/>
          </p:nvGrpSpPr>
          <p:grpSpPr>
            <a:xfrm>
              <a:off x="5054918" y="1201875"/>
              <a:ext cx="999548" cy="602711"/>
              <a:chOff x="4306958" y="1082925"/>
              <a:chExt cx="1589359" cy="958358"/>
            </a:xfrm>
          </p:grpSpPr>
          <p:sp>
            <p:nvSpPr>
              <p:cNvPr id="5106" name="Google Shape;5106;p50"/>
              <p:cNvSpPr/>
              <p:nvPr/>
            </p:nvSpPr>
            <p:spPr>
              <a:xfrm>
                <a:off x="4306958" y="1082925"/>
                <a:ext cx="565200" cy="565500"/>
              </a:xfrm>
              <a:prstGeom prst="ellipse">
                <a:avLst/>
              </a:prstGeom>
              <a:solidFill>
                <a:srgbClr val="5F7D9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107" name="Google Shape;5107;p50"/>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50"/>
            <p:cNvGrpSpPr/>
            <p:nvPr/>
          </p:nvGrpSpPr>
          <p:grpSpPr>
            <a:xfrm>
              <a:off x="4249973" y="1303451"/>
              <a:ext cx="799317" cy="841334"/>
              <a:chOff x="3027033" y="1244439"/>
              <a:chExt cx="1270977" cy="1337786"/>
            </a:xfrm>
          </p:grpSpPr>
          <p:sp>
            <p:nvSpPr>
              <p:cNvPr id="5109" name="Google Shape;5109;p50"/>
              <p:cNvSpPr/>
              <p:nvPr/>
            </p:nvSpPr>
            <p:spPr>
              <a:xfrm>
                <a:off x="3027033"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110" name="Google Shape;5110;p50"/>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1" name="Google Shape;5111;p50"/>
          <p:cNvGrpSpPr/>
          <p:nvPr/>
        </p:nvGrpSpPr>
        <p:grpSpPr>
          <a:xfrm>
            <a:off x="4072551" y="2058137"/>
            <a:ext cx="750769" cy="683784"/>
            <a:chOff x="4204684" y="2104422"/>
            <a:chExt cx="699822" cy="637382"/>
          </a:xfrm>
        </p:grpSpPr>
        <p:grpSp>
          <p:nvGrpSpPr>
            <p:cNvPr id="5112" name="Google Shape;5112;p50"/>
            <p:cNvGrpSpPr/>
            <p:nvPr/>
          </p:nvGrpSpPr>
          <p:grpSpPr>
            <a:xfrm>
              <a:off x="4204684" y="2430067"/>
              <a:ext cx="342957" cy="311738"/>
              <a:chOff x="4204684" y="2430067"/>
              <a:chExt cx="342957" cy="311738"/>
            </a:xfrm>
          </p:grpSpPr>
          <p:sp>
            <p:nvSpPr>
              <p:cNvPr id="5113" name="Google Shape;5113;p50"/>
              <p:cNvSpPr/>
              <p:nvPr/>
            </p:nvSpPr>
            <p:spPr>
              <a:xfrm>
                <a:off x="4235882" y="2430067"/>
                <a:ext cx="311759" cy="311738"/>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50"/>
              <p:cNvSpPr/>
              <p:nvPr/>
            </p:nvSpPr>
            <p:spPr>
              <a:xfrm>
                <a:off x="4204684" y="2558309"/>
                <a:ext cx="117839" cy="117794"/>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5" name="Google Shape;5115;p50"/>
            <p:cNvGrpSpPr/>
            <p:nvPr/>
          </p:nvGrpSpPr>
          <p:grpSpPr>
            <a:xfrm>
              <a:off x="4561586" y="2430067"/>
              <a:ext cx="342920" cy="311738"/>
              <a:chOff x="4561586" y="2430067"/>
              <a:chExt cx="342920" cy="311738"/>
            </a:xfrm>
          </p:grpSpPr>
          <p:sp>
            <p:nvSpPr>
              <p:cNvPr id="5116" name="Google Shape;5116;p50"/>
              <p:cNvSpPr/>
              <p:nvPr/>
            </p:nvSpPr>
            <p:spPr>
              <a:xfrm>
                <a:off x="4561586" y="2430067"/>
                <a:ext cx="311759" cy="311738"/>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50"/>
              <p:cNvSpPr/>
              <p:nvPr/>
            </p:nvSpPr>
            <p:spPr>
              <a:xfrm>
                <a:off x="4786741" y="2558309"/>
                <a:ext cx="117765" cy="117794"/>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8" name="Google Shape;5118;p50"/>
            <p:cNvGrpSpPr/>
            <p:nvPr/>
          </p:nvGrpSpPr>
          <p:grpSpPr>
            <a:xfrm>
              <a:off x="4561586" y="2104422"/>
              <a:ext cx="342920" cy="311738"/>
              <a:chOff x="4561586" y="2104422"/>
              <a:chExt cx="342920" cy="311738"/>
            </a:xfrm>
          </p:grpSpPr>
          <p:sp>
            <p:nvSpPr>
              <p:cNvPr id="5119" name="Google Shape;5119;p50"/>
              <p:cNvSpPr/>
              <p:nvPr/>
            </p:nvSpPr>
            <p:spPr>
              <a:xfrm>
                <a:off x="4561586" y="2104422"/>
                <a:ext cx="311722" cy="311738"/>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50"/>
              <p:cNvSpPr/>
              <p:nvPr/>
            </p:nvSpPr>
            <p:spPr>
              <a:xfrm>
                <a:off x="4786741" y="2170087"/>
                <a:ext cx="117765" cy="117757"/>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1" name="Google Shape;5121;p50"/>
            <p:cNvGrpSpPr/>
            <p:nvPr/>
          </p:nvGrpSpPr>
          <p:grpSpPr>
            <a:xfrm>
              <a:off x="4204684" y="2104422"/>
              <a:ext cx="342957" cy="311664"/>
              <a:chOff x="4204684" y="2104422"/>
              <a:chExt cx="342957" cy="311664"/>
            </a:xfrm>
          </p:grpSpPr>
          <p:sp>
            <p:nvSpPr>
              <p:cNvPr id="5122" name="Google Shape;5122;p50"/>
              <p:cNvSpPr/>
              <p:nvPr/>
            </p:nvSpPr>
            <p:spPr>
              <a:xfrm>
                <a:off x="4235882" y="2104422"/>
                <a:ext cx="311759" cy="311664"/>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50"/>
              <p:cNvSpPr/>
              <p:nvPr/>
            </p:nvSpPr>
            <p:spPr>
              <a:xfrm>
                <a:off x="4204684" y="2170087"/>
                <a:ext cx="117839" cy="117757"/>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24" name="Google Shape;5124;p50"/>
          <p:cNvGrpSpPr/>
          <p:nvPr/>
        </p:nvGrpSpPr>
        <p:grpSpPr>
          <a:xfrm>
            <a:off x="5536984" y="1171351"/>
            <a:ext cx="660591" cy="688867"/>
            <a:chOff x="5830645" y="1267368"/>
            <a:chExt cx="530340" cy="553040"/>
          </a:xfrm>
        </p:grpSpPr>
        <p:sp>
          <p:nvSpPr>
            <p:cNvPr id="5125" name="Google Shape;5125;p50"/>
            <p:cNvSpPr/>
            <p:nvPr/>
          </p:nvSpPr>
          <p:spPr>
            <a:xfrm>
              <a:off x="5994669" y="1442730"/>
              <a:ext cx="202317" cy="202342"/>
            </a:xfrm>
            <a:custGeom>
              <a:avLst/>
              <a:gdLst/>
              <a:ahLst/>
              <a:cxnLst/>
              <a:rect l="l" t="t" r="r" b="b"/>
              <a:pathLst>
                <a:path w="7941" h="7942" extrusionOk="0">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6" name="Google Shape;5126;p50"/>
            <p:cNvGrpSpPr/>
            <p:nvPr/>
          </p:nvGrpSpPr>
          <p:grpSpPr>
            <a:xfrm>
              <a:off x="5830645" y="1267368"/>
              <a:ext cx="259743" cy="269909"/>
              <a:chOff x="5830645" y="1267368"/>
              <a:chExt cx="259743" cy="269909"/>
            </a:xfrm>
          </p:grpSpPr>
          <p:sp>
            <p:nvSpPr>
              <p:cNvPr id="5127" name="Google Shape;5127;p50"/>
              <p:cNvSpPr/>
              <p:nvPr/>
            </p:nvSpPr>
            <p:spPr>
              <a:xfrm>
                <a:off x="5830645" y="1304897"/>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50"/>
              <p:cNvSpPr/>
              <p:nvPr/>
            </p:nvSpPr>
            <p:spPr>
              <a:xfrm>
                <a:off x="5922950" y="1267368"/>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9" name="Google Shape;5129;p50"/>
            <p:cNvGrpSpPr/>
            <p:nvPr/>
          </p:nvGrpSpPr>
          <p:grpSpPr>
            <a:xfrm>
              <a:off x="6101293" y="1267368"/>
              <a:ext cx="259692" cy="269909"/>
              <a:chOff x="6101293" y="1267368"/>
              <a:chExt cx="259692" cy="269909"/>
            </a:xfrm>
          </p:grpSpPr>
          <p:sp>
            <p:nvSpPr>
              <p:cNvPr id="5130" name="Google Shape;5130;p50"/>
              <p:cNvSpPr/>
              <p:nvPr/>
            </p:nvSpPr>
            <p:spPr>
              <a:xfrm>
                <a:off x="6101293" y="1304897"/>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0"/>
              <p:cNvSpPr/>
              <p:nvPr/>
            </p:nvSpPr>
            <p:spPr>
              <a:xfrm>
                <a:off x="6193623" y="1267368"/>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2" name="Google Shape;5132;p50"/>
            <p:cNvGrpSpPr/>
            <p:nvPr/>
          </p:nvGrpSpPr>
          <p:grpSpPr>
            <a:xfrm>
              <a:off x="5830645" y="1550500"/>
              <a:ext cx="259692" cy="269909"/>
              <a:chOff x="5830645" y="1550500"/>
              <a:chExt cx="259692" cy="269909"/>
            </a:xfrm>
          </p:grpSpPr>
          <p:sp>
            <p:nvSpPr>
              <p:cNvPr id="5133" name="Google Shape;5133;p50"/>
              <p:cNvSpPr/>
              <p:nvPr/>
            </p:nvSpPr>
            <p:spPr>
              <a:xfrm>
                <a:off x="5830645" y="1550500"/>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50"/>
              <p:cNvSpPr/>
              <p:nvPr/>
            </p:nvSpPr>
            <p:spPr>
              <a:xfrm>
                <a:off x="5922950" y="1745352"/>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5" name="Google Shape;5135;p50"/>
            <p:cNvGrpSpPr/>
            <p:nvPr/>
          </p:nvGrpSpPr>
          <p:grpSpPr>
            <a:xfrm>
              <a:off x="6101293" y="1550500"/>
              <a:ext cx="259692" cy="269909"/>
              <a:chOff x="6101293" y="1550500"/>
              <a:chExt cx="259692" cy="269909"/>
            </a:xfrm>
          </p:grpSpPr>
          <p:sp>
            <p:nvSpPr>
              <p:cNvPr id="5136" name="Google Shape;5136;p50"/>
              <p:cNvSpPr/>
              <p:nvPr/>
            </p:nvSpPr>
            <p:spPr>
              <a:xfrm>
                <a:off x="6101293" y="1550500"/>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50"/>
              <p:cNvSpPr/>
              <p:nvPr/>
            </p:nvSpPr>
            <p:spPr>
              <a:xfrm>
                <a:off x="6193623" y="1745352"/>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8" name="Google Shape;5138;p50"/>
          <p:cNvGrpSpPr/>
          <p:nvPr/>
        </p:nvGrpSpPr>
        <p:grpSpPr>
          <a:xfrm>
            <a:off x="739138" y="2061810"/>
            <a:ext cx="697154" cy="679574"/>
            <a:chOff x="2679875" y="2361475"/>
            <a:chExt cx="780425" cy="760575"/>
          </a:xfrm>
        </p:grpSpPr>
        <p:sp>
          <p:nvSpPr>
            <p:cNvPr id="5139"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50"/>
          <p:cNvGrpSpPr/>
          <p:nvPr/>
        </p:nvGrpSpPr>
        <p:grpSpPr>
          <a:xfrm>
            <a:off x="3138297" y="1171402"/>
            <a:ext cx="735829" cy="684547"/>
            <a:chOff x="3351965" y="1148808"/>
            <a:chExt cx="750770" cy="698375"/>
          </a:xfrm>
        </p:grpSpPr>
        <p:grpSp>
          <p:nvGrpSpPr>
            <p:cNvPr id="5146" name="Google Shape;5146;p50"/>
            <p:cNvGrpSpPr/>
            <p:nvPr/>
          </p:nvGrpSpPr>
          <p:grpSpPr>
            <a:xfrm>
              <a:off x="3586796" y="1148808"/>
              <a:ext cx="294857" cy="286830"/>
              <a:chOff x="3750225" y="1774000"/>
              <a:chExt cx="149575" cy="145525"/>
            </a:xfrm>
          </p:grpSpPr>
          <p:sp>
            <p:nvSpPr>
              <p:cNvPr id="5147" name="Google Shape;5147;p50"/>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50"/>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9" name="Google Shape;5149;p50"/>
            <p:cNvGrpSpPr/>
            <p:nvPr/>
          </p:nvGrpSpPr>
          <p:grpSpPr>
            <a:xfrm>
              <a:off x="3779245" y="1375768"/>
              <a:ext cx="323490" cy="286978"/>
              <a:chOff x="3847850" y="1889150"/>
              <a:chExt cx="164100" cy="145600"/>
            </a:xfrm>
          </p:grpSpPr>
          <p:sp>
            <p:nvSpPr>
              <p:cNvPr id="5150" name="Google Shape;5150;p50"/>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50"/>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2" name="Google Shape;5152;p50"/>
            <p:cNvGrpSpPr/>
            <p:nvPr/>
          </p:nvGrpSpPr>
          <p:grpSpPr>
            <a:xfrm>
              <a:off x="3351965" y="1330435"/>
              <a:ext cx="295449" cy="285401"/>
              <a:chOff x="3631100" y="1866150"/>
              <a:chExt cx="149875" cy="144800"/>
            </a:xfrm>
          </p:grpSpPr>
          <p:sp>
            <p:nvSpPr>
              <p:cNvPr id="5153" name="Google Shape;5153;p50"/>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50"/>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5" name="Google Shape;5155;p50"/>
            <p:cNvGrpSpPr/>
            <p:nvPr/>
          </p:nvGrpSpPr>
          <p:grpSpPr>
            <a:xfrm>
              <a:off x="3548208" y="1560352"/>
              <a:ext cx="294808" cy="286830"/>
              <a:chOff x="3730650" y="1982800"/>
              <a:chExt cx="149550" cy="145525"/>
            </a:xfrm>
          </p:grpSpPr>
          <p:sp>
            <p:nvSpPr>
              <p:cNvPr id="5156" name="Google Shape;5156;p50"/>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50"/>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58" name="Google Shape;5158;p50"/>
          <p:cNvGrpSpPr/>
          <p:nvPr/>
        </p:nvGrpSpPr>
        <p:grpSpPr>
          <a:xfrm>
            <a:off x="7639949" y="1171356"/>
            <a:ext cx="804565" cy="677795"/>
            <a:chOff x="7636443" y="1204988"/>
            <a:chExt cx="804565" cy="677795"/>
          </a:xfrm>
        </p:grpSpPr>
        <p:grpSp>
          <p:nvGrpSpPr>
            <p:cNvPr id="5159" name="Google Shape;5159;p50"/>
            <p:cNvGrpSpPr/>
            <p:nvPr/>
          </p:nvGrpSpPr>
          <p:grpSpPr>
            <a:xfrm>
              <a:off x="7636443" y="1509705"/>
              <a:ext cx="804565" cy="373078"/>
              <a:chOff x="7636443" y="1509705"/>
              <a:chExt cx="804565" cy="373078"/>
            </a:xfrm>
          </p:grpSpPr>
          <p:sp>
            <p:nvSpPr>
              <p:cNvPr id="5160" name="Google Shape;5160;p50"/>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50"/>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2" name="Google Shape;5162;p50"/>
            <p:cNvGrpSpPr/>
            <p:nvPr/>
          </p:nvGrpSpPr>
          <p:grpSpPr>
            <a:xfrm>
              <a:off x="7636443" y="1408133"/>
              <a:ext cx="804565" cy="373078"/>
              <a:chOff x="7636443" y="1408133"/>
              <a:chExt cx="804565" cy="373078"/>
            </a:xfrm>
          </p:grpSpPr>
          <p:sp>
            <p:nvSpPr>
              <p:cNvPr id="5163" name="Google Shape;5163;p50"/>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50"/>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5" name="Google Shape;5165;p50"/>
            <p:cNvGrpSpPr/>
            <p:nvPr/>
          </p:nvGrpSpPr>
          <p:grpSpPr>
            <a:xfrm>
              <a:off x="7636443" y="1306560"/>
              <a:ext cx="804565" cy="373078"/>
              <a:chOff x="7636443" y="1306560"/>
              <a:chExt cx="804565" cy="373078"/>
            </a:xfrm>
          </p:grpSpPr>
          <p:sp>
            <p:nvSpPr>
              <p:cNvPr id="5166" name="Google Shape;5166;p50"/>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50"/>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8" name="Google Shape;5168;p50"/>
            <p:cNvGrpSpPr/>
            <p:nvPr/>
          </p:nvGrpSpPr>
          <p:grpSpPr>
            <a:xfrm>
              <a:off x="7636443" y="1204988"/>
              <a:ext cx="804565" cy="373078"/>
              <a:chOff x="7636443" y="1204988"/>
              <a:chExt cx="804565" cy="373078"/>
            </a:xfrm>
          </p:grpSpPr>
          <p:sp>
            <p:nvSpPr>
              <p:cNvPr id="5169" name="Google Shape;5169;p50"/>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50"/>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71" name="Google Shape;5171;p50"/>
          <p:cNvGrpSpPr/>
          <p:nvPr/>
        </p:nvGrpSpPr>
        <p:grpSpPr>
          <a:xfrm>
            <a:off x="4978796" y="2078771"/>
            <a:ext cx="661339" cy="661188"/>
            <a:chOff x="3990000" y="975400"/>
            <a:chExt cx="3934200" cy="3933300"/>
          </a:xfrm>
        </p:grpSpPr>
        <p:sp>
          <p:nvSpPr>
            <p:cNvPr id="5172" name="Google Shape;5172;p50"/>
            <p:cNvSpPr/>
            <p:nvPr/>
          </p:nvSpPr>
          <p:spPr>
            <a:xfrm>
              <a:off x="3990000" y="975400"/>
              <a:ext cx="3934200" cy="3933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50"/>
            <p:cNvSpPr/>
            <p:nvPr/>
          </p:nvSpPr>
          <p:spPr>
            <a:xfrm>
              <a:off x="4346550" y="1331800"/>
              <a:ext cx="3221100" cy="32205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50"/>
            <p:cNvSpPr/>
            <p:nvPr/>
          </p:nvSpPr>
          <p:spPr>
            <a:xfrm>
              <a:off x="4786800" y="1771750"/>
              <a:ext cx="2340600" cy="2340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50"/>
            <p:cNvSpPr/>
            <p:nvPr/>
          </p:nvSpPr>
          <p:spPr>
            <a:xfrm>
              <a:off x="5218650" y="2203450"/>
              <a:ext cx="1476900" cy="14772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6" name="Google Shape;5176;p50"/>
          <p:cNvGrpSpPr/>
          <p:nvPr/>
        </p:nvGrpSpPr>
        <p:grpSpPr>
          <a:xfrm>
            <a:off x="6622444" y="2057409"/>
            <a:ext cx="868881" cy="684241"/>
            <a:chOff x="6598259" y="2078634"/>
            <a:chExt cx="868881" cy="684241"/>
          </a:xfrm>
        </p:grpSpPr>
        <p:sp>
          <p:nvSpPr>
            <p:cNvPr id="5177" name="Google Shape;5177;p50"/>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50"/>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50"/>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50"/>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50"/>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50"/>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3" name="Google Shape;5183;p50"/>
            <p:cNvGrpSpPr/>
            <p:nvPr/>
          </p:nvGrpSpPr>
          <p:grpSpPr>
            <a:xfrm>
              <a:off x="6808175" y="2078634"/>
              <a:ext cx="452229" cy="684241"/>
              <a:chOff x="6808175" y="2078634"/>
              <a:chExt cx="452229" cy="684241"/>
            </a:xfrm>
          </p:grpSpPr>
          <p:sp>
            <p:nvSpPr>
              <p:cNvPr id="5184" name="Google Shape;5184;p50"/>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50"/>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50"/>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50"/>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50"/>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50"/>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0" name="Google Shape;5190;p50"/>
              <p:cNvGrpSpPr/>
              <p:nvPr/>
            </p:nvGrpSpPr>
            <p:grpSpPr>
              <a:xfrm>
                <a:off x="6821586" y="2078634"/>
                <a:ext cx="426871" cy="684241"/>
                <a:chOff x="6821586" y="2078634"/>
                <a:chExt cx="426871" cy="684241"/>
              </a:xfrm>
            </p:grpSpPr>
            <p:grpSp>
              <p:nvGrpSpPr>
                <p:cNvPr id="5191" name="Google Shape;5191;p50"/>
                <p:cNvGrpSpPr/>
                <p:nvPr/>
              </p:nvGrpSpPr>
              <p:grpSpPr>
                <a:xfrm>
                  <a:off x="6821586" y="2078634"/>
                  <a:ext cx="426871" cy="684241"/>
                  <a:chOff x="6821586" y="2078634"/>
                  <a:chExt cx="426871" cy="684241"/>
                </a:xfrm>
              </p:grpSpPr>
              <p:sp>
                <p:nvSpPr>
                  <p:cNvPr id="5192" name="Google Shape;5192;p50"/>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50"/>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50"/>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50"/>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50"/>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50"/>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50"/>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50"/>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50"/>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50"/>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50"/>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50"/>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50"/>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50"/>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50"/>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50"/>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50"/>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50"/>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50"/>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1" name="Google Shape;5211;p50"/>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50"/>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50"/>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50"/>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50"/>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50"/>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217" name="Google Shape;5217;p50"/>
          <p:cNvGrpSpPr/>
          <p:nvPr/>
        </p:nvGrpSpPr>
        <p:grpSpPr>
          <a:xfrm>
            <a:off x="5795610" y="2063018"/>
            <a:ext cx="671358" cy="671358"/>
            <a:chOff x="6535625" y="760425"/>
            <a:chExt cx="1665900" cy="1665900"/>
          </a:xfrm>
        </p:grpSpPr>
        <p:sp>
          <p:nvSpPr>
            <p:cNvPr id="5218"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2" name="Google Shape;5222;p50"/>
          <p:cNvGrpSpPr/>
          <p:nvPr/>
        </p:nvGrpSpPr>
        <p:grpSpPr>
          <a:xfrm>
            <a:off x="732427" y="3731418"/>
            <a:ext cx="1340789" cy="640830"/>
            <a:chOff x="238125" y="1151100"/>
            <a:chExt cx="7139450" cy="3412300"/>
          </a:xfrm>
        </p:grpSpPr>
        <p:sp>
          <p:nvSpPr>
            <p:cNvPr id="5223" name="Google Shape;5223;p50"/>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50"/>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50"/>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50"/>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50"/>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50"/>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50"/>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50"/>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50"/>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50"/>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5" name="Google Shape;5235;p50"/>
          <p:cNvGrpSpPr/>
          <p:nvPr/>
        </p:nvGrpSpPr>
        <p:grpSpPr>
          <a:xfrm>
            <a:off x="5599650" y="2934699"/>
            <a:ext cx="985357" cy="585764"/>
            <a:chOff x="5145061" y="2881789"/>
            <a:chExt cx="1107641" cy="658458"/>
          </a:xfrm>
        </p:grpSpPr>
        <p:grpSp>
          <p:nvGrpSpPr>
            <p:cNvPr id="5236" name="Google Shape;5236;p50"/>
            <p:cNvGrpSpPr/>
            <p:nvPr/>
          </p:nvGrpSpPr>
          <p:grpSpPr>
            <a:xfrm>
              <a:off x="5722989" y="3244587"/>
              <a:ext cx="529713" cy="295659"/>
              <a:chOff x="5722989" y="3244587"/>
              <a:chExt cx="529713" cy="295659"/>
            </a:xfrm>
          </p:grpSpPr>
          <p:sp>
            <p:nvSpPr>
              <p:cNvPr id="5237" name="Google Shape;5237;p50"/>
              <p:cNvSpPr/>
              <p:nvPr/>
            </p:nvSpPr>
            <p:spPr>
              <a:xfrm>
                <a:off x="5722989" y="3244587"/>
                <a:ext cx="341346" cy="295659"/>
              </a:xfrm>
              <a:custGeom>
                <a:avLst/>
                <a:gdLst/>
                <a:ahLst/>
                <a:cxnLst/>
                <a:rect l="l" t="t" r="r" b="b"/>
                <a:pathLst>
                  <a:path w="2576195" h="2231390" extrusionOk="0">
                    <a:moveTo>
                      <a:pt x="1288021" y="0"/>
                    </a:moveTo>
                    <a:lnTo>
                      <a:pt x="0" y="2230932"/>
                    </a:lnTo>
                    <a:lnTo>
                      <a:pt x="2576042" y="2230932"/>
                    </a:lnTo>
                    <a:lnTo>
                      <a:pt x="1288021" y="0"/>
                    </a:lnTo>
                    <a:close/>
                  </a:path>
                </a:pathLst>
              </a:custGeom>
              <a:solidFill>
                <a:srgbClr val="869FB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238" name="Google Shape;5238;p50"/>
              <p:cNvSpPr/>
              <p:nvPr/>
            </p:nvSpPr>
            <p:spPr>
              <a:xfrm>
                <a:off x="6035543" y="3298113"/>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5239" name="Google Shape;5239;p50"/>
            <p:cNvGrpSpPr/>
            <p:nvPr/>
          </p:nvGrpSpPr>
          <p:grpSpPr>
            <a:xfrm>
              <a:off x="5145061" y="3244587"/>
              <a:ext cx="536807" cy="295659"/>
              <a:chOff x="5145061" y="3244587"/>
              <a:chExt cx="536807" cy="295659"/>
            </a:xfrm>
          </p:grpSpPr>
          <p:sp>
            <p:nvSpPr>
              <p:cNvPr id="5240" name="Google Shape;5240;p50"/>
              <p:cNvSpPr/>
              <p:nvPr/>
            </p:nvSpPr>
            <p:spPr>
              <a:xfrm>
                <a:off x="5340522" y="3244587"/>
                <a:ext cx="341346" cy="295659"/>
              </a:xfrm>
              <a:custGeom>
                <a:avLst/>
                <a:gdLst/>
                <a:ahLst/>
                <a:cxnLst/>
                <a:rect l="l" t="t" r="r" b="b"/>
                <a:pathLst>
                  <a:path w="2576195" h="2231390" extrusionOk="0">
                    <a:moveTo>
                      <a:pt x="1288034" y="0"/>
                    </a:moveTo>
                    <a:lnTo>
                      <a:pt x="0" y="2230920"/>
                    </a:lnTo>
                    <a:lnTo>
                      <a:pt x="2576055" y="2230920"/>
                    </a:lnTo>
                    <a:lnTo>
                      <a:pt x="1288034" y="0"/>
                    </a:lnTo>
                    <a:close/>
                  </a:path>
                </a:pathLst>
              </a:custGeom>
              <a:solidFill>
                <a:srgbClr val="5F7D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241" name="Google Shape;5241;p50"/>
              <p:cNvSpPr/>
              <p:nvPr/>
            </p:nvSpPr>
            <p:spPr>
              <a:xfrm flipH="1">
                <a:off x="5145061" y="3298599"/>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5242" name="Google Shape;5242;p50"/>
            <p:cNvGrpSpPr/>
            <p:nvPr/>
          </p:nvGrpSpPr>
          <p:grpSpPr>
            <a:xfrm>
              <a:off x="5341327" y="2898245"/>
              <a:ext cx="532309" cy="614891"/>
              <a:chOff x="5341327" y="2898245"/>
              <a:chExt cx="532309" cy="614891"/>
            </a:xfrm>
          </p:grpSpPr>
          <p:sp>
            <p:nvSpPr>
              <p:cNvPr id="5243" name="Google Shape;5243;p50"/>
              <p:cNvSpPr/>
              <p:nvPr/>
            </p:nvSpPr>
            <p:spPr>
              <a:xfrm>
                <a:off x="5532290" y="3217476"/>
                <a:ext cx="341346" cy="295659"/>
              </a:xfrm>
              <a:custGeom>
                <a:avLst/>
                <a:gdLst/>
                <a:ahLst/>
                <a:cxnLst/>
                <a:rect l="l" t="t" r="r" b="b"/>
                <a:pathLst>
                  <a:path w="2576195" h="2231390" extrusionOk="0">
                    <a:moveTo>
                      <a:pt x="2576042" y="0"/>
                    </a:moveTo>
                    <a:lnTo>
                      <a:pt x="0" y="0"/>
                    </a:lnTo>
                    <a:lnTo>
                      <a:pt x="1288021" y="2230920"/>
                    </a:lnTo>
                    <a:lnTo>
                      <a:pt x="2576042" y="0"/>
                    </a:lnTo>
                    <a:close/>
                  </a:path>
                </a:pathLst>
              </a:custGeom>
              <a:solidFill>
                <a:srgbClr val="E3E9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244" name="Google Shape;5244;p50"/>
              <p:cNvSpPr/>
              <p:nvPr/>
            </p:nvSpPr>
            <p:spPr>
              <a:xfrm flipH="1">
                <a:off x="5341327" y="2898245"/>
                <a:ext cx="217159" cy="33450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5245" name="Google Shape;5245;p50"/>
            <p:cNvGrpSpPr/>
            <p:nvPr/>
          </p:nvGrpSpPr>
          <p:grpSpPr>
            <a:xfrm>
              <a:off x="5532290" y="2881789"/>
              <a:ext cx="620516" cy="305456"/>
              <a:chOff x="5532290" y="2881789"/>
              <a:chExt cx="620516" cy="305456"/>
            </a:xfrm>
          </p:grpSpPr>
          <p:sp>
            <p:nvSpPr>
              <p:cNvPr id="5246" name="Google Shape;5246;p50"/>
              <p:cNvSpPr/>
              <p:nvPr/>
            </p:nvSpPr>
            <p:spPr>
              <a:xfrm>
                <a:off x="5532290" y="2891586"/>
                <a:ext cx="341346" cy="295659"/>
              </a:xfrm>
              <a:custGeom>
                <a:avLst/>
                <a:gdLst/>
                <a:ahLst/>
                <a:cxnLst/>
                <a:rect l="l" t="t" r="r" b="b"/>
                <a:pathLst>
                  <a:path w="2576195" h="2231390" extrusionOk="0">
                    <a:moveTo>
                      <a:pt x="1288021" y="0"/>
                    </a:moveTo>
                    <a:lnTo>
                      <a:pt x="0" y="2230920"/>
                    </a:lnTo>
                    <a:lnTo>
                      <a:pt x="2576042" y="2230920"/>
                    </a:lnTo>
                    <a:lnTo>
                      <a:pt x="1288021" y="0"/>
                    </a:lnTo>
                    <a:close/>
                  </a:path>
                </a:pathLst>
              </a:custGeom>
              <a:solidFill>
                <a:srgbClr val="435D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247" name="Google Shape;5247;p50"/>
              <p:cNvSpPr/>
              <p:nvPr/>
            </p:nvSpPr>
            <p:spPr>
              <a:xfrm>
                <a:off x="5837311" y="2881789"/>
                <a:ext cx="315495" cy="288369"/>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5248" name="Google Shape;5248;p50"/>
          <p:cNvGrpSpPr/>
          <p:nvPr/>
        </p:nvGrpSpPr>
        <p:grpSpPr>
          <a:xfrm>
            <a:off x="8178573" y="3726757"/>
            <a:ext cx="269068" cy="645491"/>
            <a:chOff x="7026852" y="3311869"/>
            <a:chExt cx="434331" cy="1041954"/>
          </a:xfrm>
        </p:grpSpPr>
        <p:sp>
          <p:nvSpPr>
            <p:cNvPr id="5249" name="Google Shape;5249;p50"/>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2" name="Google Shape;5252;p50"/>
          <p:cNvGrpSpPr/>
          <p:nvPr/>
        </p:nvGrpSpPr>
        <p:grpSpPr>
          <a:xfrm>
            <a:off x="6195154" y="3765995"/>
            <a:ext cx="293882" cy="293836"/>
            <a:chOff x="4873519" y="3311869"/>
            <a:chExt cx="499374" cy="499296"/>
          </a:xfrm>
        </p:grpSpPr>
        <p:sp>
          <p:nvSpPr>
            <p:cNvPr id="5253" name="Google Shape;5253;p50"/>
            <p:cNvSpPr/>
            <p:nvPr/>
          </p:nvSpPr>
          <p:spPr>
            <a:xfrm>
              <a:off x="4873519" y="3311869"/>
              <a:ext cx="499374" cy="49929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4894620" y="3329830"/>
              <a:ext cx="202112" cy="182386"/>
            </a:xfrm>
            <a:custGeom>
              <a:avLst/>
              <a:gdLst/>
              <a:ahLst/>
              <a:cxnLst/>
              <a:rect l="l" t="t" r="r" b="b"/>
              <a:pathLst>
                <a:path w="7787" h="7027" extrusionOk="0">
                  <a:moveTo>
                    <a:pt x="0" y="1"/>
                  </a:moveTo>
                  <a:lnTo>
                    <a:pt x="0" y="7026"/>
                  </a:lnTo>
                  <a:lnTo>
                    <a:pt x="7787"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5" name="Google Shape;5255;p50"/>
          <p:cNvGrpSpPr/>
          <p:nvPr/>
        </p:nvGrpSpPr>
        <p:grpSpPr>
          <a:xfrm>
            <a:off x="6195154" y="4078366"/>
            <a:ext cx="293882" cy="293882"/>
            <a:chOff x="4873519" y="3875839"/>
            <a:chExt cx="499374" cy="499374"/>
          </a:xfrm>
        </p:grpSpPr>
        <p:sp>
          <p:nvSpPr>
            <p:cNvPr id="5256" name="Google Shape;5256;p50"/>
            <p:cNvSpPr/>
            <p:nvPr/>
          </p:nvSpPr>
          <p:spPr>
            <a:xfrm>
              <a:off x="4873519" y="3875839"/>
              <a:ext cx="499374" cy="499374"/>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4894620" y="3893826"/>
              <a:ext cx="202112" cy="182360"/>
            </a:xfrm>
            <a:custGeom>
              <a:avLst/>
              <a:gdLst/>
              <a:ahLst/>
              <a:cxnLst/>
              <a:rect l="l" t="t" r="r" b="b"/>
              <a:pathLst>
                <a:path w="7787" h="7026" extrusionOk="0">
                  <a:moveTo>
                    <a:pt x="0" y="0"/>
                  </a:moveTo>
                  <a:lnTo>
                    <a:pt x="0" y="7026"/>
                  </a:lnTo>
                  <a:lnTo>
                    <a:pt x="7787"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8" name="Google Shape;5258;p50"/>
          <p:cNvGrpSpPr/>
          <p:nvPr/>
        </p:nvGrpSpPr>
        <p:grpSpPr>
          <a:xfrm>
            <a:off x="2425681" y="2050319"/>
            <a:ext cx="698104" cy="698208"/>
            <a:chOff x="2565073" y="2075876"/>
            <a:chExt cx="672482" cy="672518"/>
          </a:xfrm>
        </p:grpSpPr>
        <p:sp>
          <p:nvSpPr>
            <p:cNvPr id="5259" name="Google Shape;5259;p50"/>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999034"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5" name="Google Shape;5265;p50"/>
          <p:cNvGrpSpPr/>
          <p:nvPr/>
        </p:nvGrpSpPr>
        <p:grpSpPr>
          <a:xfrm>
            <a:off x="5649092" y="3734919"/>
            <a:ext cx="438354" cy="637329"/>
            <a:chOff x="1697726" y="3244179"/>
            <a:chExt cx="788124" cy="1146069"/>
          </a:xfrm>
        </p:grpSpPr>
        <p:sp>
          <p:nvSpPr>
            <p:cNvPr id="5266" name="Google Shape;5266;p50"/>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8" name="Google Shape;5268;p50"/>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9" name="Google Shape;5269;p50"/>
          <p:cNvGrpSpPr/>
          <p:nvPr/>
        </p:nvGrpSpPr>
        <p:grpSpPr>
          <a:xfrm>
            <a:off x="7650306" y="2063282"/>
            <a:ext cx="799565" cy="670282"/>
            <a:chOff x="7617850" y="2063282"/>
            <a:chExt cx="799565" cy="670282"/>
          </a:xfrm>
        </p:grpSpPr>
        <p:cxnSp>
          <p:nvCxnSpPr>
            <p:cNvPr id="5270" name="Google Shape;5270;p50"/>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271" name="Google Shape;5271;p50"/>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272" name="Google Shape;5272;p50"/>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273" name="Google Shape;5273;p50"/>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274" name="Google Shape;5274;p50"/>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5275" name="Google Shape;5275;p50"/>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5276" name="Google Shape;5276;p50"/>
            <p:cNvGrpSpPr/>
            <p:nvPr/>
          </p:nvGrpSpPr>
          <p:grpSpPr>
            <a:xfrm>
              <a:off x="7734309" y="2063282"/>
              <a:ext cx="570957" cy="620095"/>
              <a:chOff x="7734309" y="2063282"/>
              <a:chExt cx="570957" cy="620095"/>
            </a:xfrm>
          </p:grpSpPr>
          <p:grpSp>
            <p:nvGrpSpPr>
              <p:cNvPr id="5277" name="Google Shape;5277;p50"/>
              <p:cNvGrpSpPr/>
              <p:nvPr/>
            </p:nvGrpSpPr>
            <p:grpSpPr>
              <a:xfrm>
                <a:off x="8031573" y="2063282"/>
                <a:ext cx="273693" cy="620095"/>
                <a:chOff x="8031573" y="2063282"/>
                <a:chExt cx="273693" cy="620095"/>
              </a:xfrm>
            </p:grpSpPr>
            <p:sp>
              <p:nvSpPr>
                <p:cNvPr id="5278" name="Google Shape;5278;p50"/>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50"/>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50"/>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2" name="Google Shape;5282;p50"/>
              <p:cNvGrpSpPr/>
              <p:nvPr/>
            </p:nvGrpSpPr>
            <p:grpSpPr>
              <a:xfrm flipH="1">
                <a:off x="7734309" y="2063282"/>
                <a:ext cx="273693" cy="620095"/>
                <a:chOff x="8031573" y="2063282"/>
                <a:chExt cx="273693" cy="620095"/>
              </a:xfrm>
            </p:grpSpPr>
            <p:sp>
              <p:nvSpPr>
                <p:cNvPr id="5283" name="Google Shape;5283;p50"/>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87" name="Google Shape;5287;p50"/>
          <p:cNvSpPr/>
          <p:nvPr/>
        </p:nvSpPr>
        <p:spPr>
          <a:xfrm>
            <a:off x="7110561" y="3755372"/>
            <a:ext cx="558742" cy="616877"/>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rot="10800000">
            <a:off x="6596743" y="3752786"/>
            <a:ext cx="406111" cy="61946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9" name="Google Shape;5289;p50"/>
          <p:cNvGrpSpPr/>
          <p:nvPr/>
        </p:nvGrpSpPr>
        <p:grpSpPr>
          <a:xfrm>
            <a:off x="7836913" y="2916765"/>
            <a:ext cx="602567" cy="601884"/>
            <a:chOff x="1186975" y="238125"/>
            <a:chExt cx="5244275" cy="5238325"/>
          </a:xfrm>
        </p:grpSpPr>
        <p:sp>
          <p:nvSpPr>
            <p:cNvPr id="5290" name="Google Shape;5290;p50"/>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4" name="Google Shape;5294;p50"/>
          <p:cNvGrpSpPr/>
          <p:nvPr/>
        </p:nvGrpSpPr>
        <p:grpSpPr>
          <a:xfrm>
            <a:off x="3279650" y="2056249"/>
            <a:ext cx="651848" cy="687338"/>
            <a:chOff x="3400515" y="2056248"/>
            <a:chExt cx="698134" cy="735987"/>
          </a:xfrm>
        </p:grpSpPr>
        <p:grpSp>
          <p:nvGrpSpPr>
            <p:cNvPr id="5295" name="Google Shape;5295;p50"/>
            <p:cNvGrpSpPr/>
            <p:nvPr/>
          </p:nvGrpSpPr>
          <p:grpSpPr>
            <a:xfrm>
              <a:off x="3400515" y="2283913"/>
              <a:ext cx="312919" cy="219900"/>
              <a:chOff x="3400515" y="2283913"/>
              <a:chExt cx="312919" cy="219900"/>
            </a:xfrm>
          </p:grpSpPr>
          <p:sp>
            <p:nvSpPr>
              <p:cNvPr id="5296" name="Google Shape;5296;p50"/>
              <p:cNvSpPr/>
              <p:nvPr/>
            </p:nvSpPr>
            <p:spPr>
              <a:xfrm>
                <a:off x="3493534" y="2283913"/>
                <a:ext cx="219900" cy="219900"/>
              </a:xfrm>
              <a:prstGeom prst="ellipse">
                <a:avLst/>
              </a:prstGeom>
              <a:solidFill>
                <a:srgbClr val="435D7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297" name="Google Shape;5297;p50"/>
              <p:cNvCxnSpPr/>
              <p:nvPr/>
            </p:nvCxnSpPr>
            <p:spPr>
              <a:xfrm rot="10800000">
                <a:off x="3400515" y="2393804"/>
                <a:ext cx="95400" cy="0"/>
              </a:xfrm>
              <a:prstGeom prst="straightConnector1">
                <a:avLst/>
              </a:prstGeom>
              <a:noFill/>
              <a:ln w="28575" cap="flat" cmpd="sng">
                <a:solidFill>
                  <a:srgbClr val="435D74"/>
                </a:solidFill>
                <a:prstDash val="solid"/>
                <a:round/>
                <a:headEnd type="none" w="med" len="med"/>
                <a:tailEnd type="none" w="med" len="med"/>
              </a:ln>
            </p:spPr>
          </p:cxnSp>
        </p:grpSp>
        <p:grpSp>
          <p:nvGrpSpPr>
            <p:cNvPr id="5298" name="Google Shape;5298;p50"/>
            <p:cNvGrpSpPr/>
            <p:nvPr/>
          </p:nvGrpSpPr>
          <p:grpSpPr>
            <a:xfrm>
              <a:off x="3547823" y="2461089"/>
              <a:ext cx="219900" cy="331146"/>
              <a:chOff x="3547823" y="2461089"/>
              <a:chExt cx="219900" cy="331146"/>
            </a:xfrm>
          </p:grpSpPr>
          <p:sp>
            <p:nvSpPr>
              <p:cNvPr id="5299" name="Google Shape;5299;p50"/>
              <p:cNvSpPr/>
              <p:nvPr/>
            </p:nvSpPr>
            <p:spPr>
              <a:xfrm>
                <a:off x="3547823" y="2461089"/>
                <a:ext cx="219900" cy="219900"/>
              </a:xfrm>
              <a:prstGeom prst="ellipse">
                <a:avLst/>
              </a:prstGeom>
              <a:solidFill>
                <a:srgbClr val="5F7D9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300" name="Google Shape;5300;p50"/>
              <p:cNvCxnSpPr/>
              <p:nvPr/>
            </p:nvCxnSpPr>
            <p:spPr>
              <a:xfrm rot="10800000">
                <a:off x="3657701" y="2678535"/>
                <a:ext cx="0" cy="113700"/>
              </a:xfrm>
              <a:prstGeom prst="straightConnector1">
                <a:avLst/>
              </a:prstGeom>
              <a:noFill/>
              <a:ln w="28575" cap="flat" cmpd="sng">
                <a:solidFill>
                  <a:srgbClr val="5F7D95"/>
                </a:solidFill>
                <a:prstDash val="solid"/>
                <a:round/>
                <a:headEnd type="none" w="med" len="med"/>
                <a:tailEnd type="none" w="med" len="med"/>
              </a:ln>
            </p:spPr>
          </p:cxnSp>
        </p:grpSp>
        <p:grpSp>
          <p:nvGrpSpPr>
            <p:cNvPr id="5301" name="Google Shape;5301;p50"/>
            <p:cNvGrpSpPr/>
            <p:nvPr/>
          </p:nvGrpSpPr>
          <p:grpSpPr>
            <a:xfrm>
              <a:off x="3734138" y="2461089"/>
              <a:ext cx="219900" cy="331146"/>
              <a:chOff x="3734138" y="2461089"/>
              <a:chExt cx="219900" cy="331146"/>
            </a:xfrm>
          </p:grpSpPr>
          <p:sp>
            <p:nvSpPr>
              <p:cNvPr id="5302" name="Google Shape;5302;p50"/>
              <p:cNvSpPr/>
              <p:nvPr/>
            </p:nvSpPr>
            <p:spPr>
              <a:xfrm>
                <a:off x="3734138" y="2461089"/>
                <a:ext cx="219900" cy="219900"/>
              </a:xfrm>
              <a:prstGeom prst="ellipse">
                <a:avLst/>
              </a:prstGeom>
              <a:solidFill>
                <a:srgbClr val="869F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303" name="Google Shape;5303;p50"/>
              <p:cNvCxnSpPr/>
              <p:nvPr/>
            </p:nvCxnSpPr>
            <p:spPr>
              <a:xfrm rot="10800000">
                <a:off x="3844020" y="2678535"/>
                <a:ext cx="0" cy="113700"/>
              </a:xfrm>
              <a:prstGeom prst="straightConnector1">
                <a:avLst/>
              </a:prstGeom>
              <a:noFill/>
              <a:ln w="28575" cap="flat" cmpd="sng">
                <a:solidFill>
                  <a:srgbClr val="869FB2"/>
                </a:solidFill>
                <a:prstDash val="solid"/>
                <a:round/>
                <a:headEnd type="none" w="med" len="med"/>
                <a:tailEnd type="none" w="med" len="med"/>
              </a:ln>
            </p:spPr>
          </p:cxnSp>
        </p:grpSp>
        <p:grpSp>
          <p:nvGrpSpPr>
            <p:cNvPr id="5304" name="Google Shape;5304;p50"/>
            <p:cNvGrpSpPr/>
            <p:nvPr/>
          </p:nvGrpSpPr>
          <p:grpSpPr>
            <a:xfrm>
              <a:off x="3787560" y="2281742"/>
              <a:ext cx="311089" cy="219900"/>
              <a:chOff x="3787560" y="2281742"/>
              <a:chExt cx="311089" cy="219900"/>
            </a:xfrm>
          </p:grpSpPr>
          <p:sp>
            <p:nvSpPr>
              <p:cNvPr id="5305" name="Google Shape;5305;p50"/>
              <p:cNvSpPr/>
              <p:nvPr/>
            </p:nvSpPr>
            <p:spPr>
              <a:xfrm>
                <a:off x="3787560" y="2281742"/>
                <a:ext cx="219900" cy="219900"/>
              </a:xfrm>
              <a:prstGeom prst="ellipse">
                <a:avLst/>
              </a:prstGeom>
              <a:solidFill>
                <a:srgbClr val="A5B7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306" name="Google Shape;5306;p50"/>
              <p:cNvCxnSpPr/>
              <p:nvPr/>
            </p:nvCxnSpPr>
            <p:spPr>
              <a:xfrm rot="10800000">
                <a:off x="4003849" y="2393795"/>
                <a:ext cx="94800" cy="0"/>
              </a:xfrm>
              <a:prstGeom prst="straightConnector1">
                <a:avLst/>
              </a:prstGeom>
              <a:noFill/>
              <a:ln w="28575" cap="flat" cmpd="sng">
                <a:solidFill>
                  <a:srgbClr val="A5B7C6"/>
                </a:solidFill>
                <a:prstDash val="solid"/>
                <a:round/>
                <a:headEnd type="none" w="med" len="med"/>
                <a:tailEnd type="none" w="med" len="med"/>
              </a:ln>
            </p:spPr>
          </p:cxnSp>
        </p:grpSp>
        <p:grpSp>
          <p:nvGrpSpPr>
            <p:cNvPr id="5307" name="Google Shape;5307;p50"/>
            <p:cNvGrpSpPr/>
            <p:nvPr/>
          </p:nvGrpSpPr>
          <p:grpSpPr>
            <a:xfrm>
              <a:off x="3637290" y="2056248"/>
              <a:ext cx="219900" cy="330736"/>
              <a:chOff x="3637290" y="2056248"/>
              <a:chExt cx="219900" cy="330736"/>
            </a:xfrm>
          </p:grpSpPr>
          <p:sp>
            <p:nvSpPr>
              <p:cNvPr id="5308" name="Google Shape;5308;p50"/>
              <p:cNvSpPr/>
              <p:nvPr/>
            </p:nvSpPr>
            <p:spPr>
              <a:xfrm>
                <a:off x="3637290" y="2167085"/>
                <a:ext cx="219900" cy="219900"/>
              </a:xfrm>
              <a:prstGeom prst="ellipse">
                <a:avLst/>
              </a:prstGeom>
              <a:solidFill>
                <a:srgbClr val="BAC8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5309" name="Google Shape;5309;p50"/>
              <p:cNvCxnSpPr/>
              <p:nvPr/>
            </p:nvCxnSpPr>
            <p:spPr>
              <a:xfrm rot="10800000">
                <a:off x="3747169" y="2056248"/>
                <a:ext cx="0" cy="113700"/>
              </a:xfrm>
              <a:prstGeom prst="straightConnector1">
                <a:avLst/>
              </a:prstGeom>
              <a:noFill/>
              <a:ln w="28575" cap="flat" cmpd="sng">
                <a:solidFill>
                  <a:srgbClr val="BAC8D3"/>
                </a:solidFill>
                <a:prstDash val="solid"/>
                <a:round/>
                <a:headEnd type="none" w="med" len="med"/>
                <a:tailEnd type="none" w="med" len="med"/>
              </a:ln>
            </p:spPr>
          </p:cxnSp>
        </p:grpSp>
      </p:grpSp>
      <p:grpSp>
        <p:nvGrpSpPr>
          <p:cNvPr id="5310" name="Google Shape;5310;p50"/>
          <p:cNvGrpSpPr/>
          <p:nvPr/>
        </p:nvGrpSpPr>
        <p:grpSpPr>
          <a:xfrm>
            <a:off x="2571356" y="2926255"/>
            <a:ext cx="1268144" cy="592394"/>
            <a:chOff x="238125" y="1188750"/>
            <a:chExt cx="7140450" cy="3335550"/>
          </a:xfrm>
        </p:grpSpPr>
        <p:sp>
          <p:nvSpPr>
            <p:cNvPr id="5311" name="Google Shape;5311;p50"/>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6" name="Google Shape;5316;p50"/>
          <p:cNvGrpSpPr/>
          <p:nvPr/>
        </p:nvGrpSpPr>
        <p:grpSpPr>
          <a:xfrm>
            <a:off x="6679257" y="2928410"/>
            <a:ext cx="1053944" cy="590147"/>
            <a:chOff x="238125" y="1335475"/>
            <a:chExt cx="5418735" cy="3034175"/>
          </a:xfrm>
        </p:grpSpPr>
        <p:sp>
          <p:nvSpPr>
            <p:cNvPr id="5317" name="Google Shape;5317;p50"/>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0" name="Google Shape;5320;p50"/>
          <p:cNvGrpSpPr/>
          <p:nvPr/>
        </p:nvGrpSpPr>
        <p:grpSpPr>
          <a:xfrm>
            <a:off x="4110066" y="3733309"/>
            <a:ext cx="1268207" cy="638939"/>
            <a:chOff x="3967651" y="3645904"/>
            <a:chExt cx="1479304" cy="745292"/>
          </a:xfrm>
        </p:grpSpPr>
        <p:grpSp>
          <p:nvGrpSpPr>
            <p:cNvPr id="5321" name="Google Shape;5321;p50"/>
            <p:cNvGrpSpPr/>
            <p:nvPr/>
          </p:nvGrpSpPr>
          <p:grpSpPr>
            <a:xfrm>
              <a:off x="3967651" y="4009026"/>
              <a:ext cx="1479304" cy="382170"/>
              <a:chOff x="3967651" y="4009026"/>
              <a:chExt cx="1479304" cy="382170"/>
            </a:xfrm>
          </p:grpSpPr>
          <p:grpSp>
            <p:nvGrpSpPr>
              <p:cNvPr id="5322" name="Google Shape;5322;p50"/>
              <p:cNvGrpSpPr/>
              <p:nvPr/>
            </p:nvGrpSpPr>
            <p:grpSpPr>
              <a:xfrm>
                <a:off x="4892216" y="4195630"/>
                <a:ext cx="554739" cy="195566"/>
                <a:chOff x="3604375" y="4892160"/>
                <a:chExt cx="1651500" cy="582215"/>
              </a:xfrm>
            </p:grpSpPr>
            <p:sp>
              <p:nvSpPr>
                <p:cNvPr id="5323" name="Google Shape;5323;p50"/>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50"/>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5" name="Google Shape;5325;p50"/>
              <p:cNvGrpSpPr/>
              <p:nvPr/>
            </p:nvGrpSpPr>
            <p:grpSpPr>
              <a:xfrm>
                <a:off x="3967651" y="4146303"/>
                <a:ext cx="579402" cy="244893"/>
                <a:chOff x="851875" y="4745310"/>
                <a:chExt cx="1724925" cy="729065"/>
              </a:xfrm>
            </p:grpSpPr>
            <p:sp>
              <p:nvSpPr>
                <p:cNvPr id="5326" name="Google Shape;5326;p50"/>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50"/>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8" name="Google Shape;5328;p50"/>
              <p:cNvGrpSpPr/>
              <p:nvPr/>
            </p:nvGrpSpPr>
            <p:grpSpPr>
              <a:xfrm>
                <a:off x="4460753" y="4009026"/>
                <a:ext cx="493110" cy="382170"/>
                <a:chOff x="2319875" y="4336625"/>
                <a:chExt cx="1468025" cy="1137750"/>
              </a:xfrm>
            </p:grpSpPr>
            <p:sp>
              <p:nvSpPr>
                <p:cNvPr id="5329" name="Google Shape;5329;p50"/>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50"/>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1" name="Google Shape;5331;p50"/>
            <p:cNvGrpSpPr/>
            <p:nvPr/>
          </p:nvGrpSpPr>
          <p:grpSpPr>
            <a:xfrm>
              <a:off x="4479443" y="3645904"/>
              <a:ext cx="455965" cy="388789"/>
              <a:chOff x="2957425" y="238100"/>
              <a:chExt cx="1910200" cy="1628775"/>
            </a:xfrm>
          </p:grpSpPr>
          <p:sp>
            <p:nvSpPr>
              <p:cNvPr id="5332" name="Google Shape;5332;p50"/>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50"/>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50"/>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50"/>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50"/>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50"/>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50"/>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50"/>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50"/>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50"/>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42" name="Google Shape;5342;p50"/>
          <p:cNvGrpSpPr/>
          <p:nvPr/>
        </p:nvGrpSpPr>
        <p:grpSpPr>
          <a:xfrm>
            <a:off x="2496179" y="3734510"/>
            <a:ext cx="1243128" cy="637739"/>
            <a:chOff x="2496310" y="3693351"/>
            <a:chExt cx="1342906" cy="688926"/>
          </a:xfrm>
        </p:grpSpPr>
        <p:grpSp>
          <p:nvGrpSpPr>
            <p:cNvPr id="5343" name="Google Shape;5343;p50"/>
            <p:cNvGrpSpPr/>
            <p:nvPr/>
          </p:nvGrpSpPr>
          <p:grpSpPr>
            <a:xfrm>
              <a:off x="2496310" y="3693351"/>
              <a:ext cx="1342906" cy="688875"/>
              <a:chOff x="2496310" y="3693351"/>
              <a:chExt cx="1342906" cy="688875"/>
            </a:xfrm>
          </p:grpSpPr>
          <p:sp>
            <p:nvSpPr>
              <p:cNvPr id="5344" name="Google Shape;5344;p50"/>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0"/>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0"/>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50"/>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50"/>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50"/>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50" name="Google Shape;5350;p50"/>
              <p:cNvCxnSpPr>
                <a:stCxn id="5348"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5351" name="Google Shape;5351;p50"/>
              <p:cNvCxnSpPr>
                <a:stCxn id="5345"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5352" name="Google Shape;5352;p50"/>
              <p:cNvCxnSpPr>
                <a:stCxn id="5346"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5353" name="Google Shape;5353;p50"/>
              <p:cNvCxnSpPr>
                <a:stCxn id="5349"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5354" name="Google Shape;5354;p50"/>
              <p:cNvCxnSpPr>
                <a:stCxn id="5347"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5355" name="Google Shape;5355;p50"/>
            <p:cNvGrpSpPr/>
            <p:nvPr/>
          </p:nvGrpSpPr>
          <p:grpSpPr>
            <a:xfrm>
              <a:off x="2675275" y="3930557"/>
              <a:ext cx="1003306" cy="451719"/>
              <a:chOff x="2675275" y="4174282"/>
              <a:chExt cx="1003306" cy="451719"/>
            </a:xfrm>
          </p:grpSpPr>
          <p:sp>
            <p:nvSpPr>
              <p:cNvPr id="5356" name="Google Shape;5356;p50"/>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50"/>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50"/>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59" name="Google Shape;5359;p50"/>
          <p:cNvGrpSpPr/>
          <p:nvPr/>
        </p:nvGrpSpPr>
        <p:grpSpPr>
          <a:xfrm>
            <a:off x="1669850" y="1171356"/>
            <a:ext cx="574511" cy="874709"/>
            <a:chOff x="1715404" y="1112080"/>
            <a:chExt cx="642270" cy="977984"/>
          </a:xfrm>
        </p:grpSpPr>
        <p:grpSp>
          <p:nvGrpSpPr>
            <p:cNvPr id="5360" name="Google Shape;5360;p50"/>
            <p:cNvGrpSpPr/>
            <p:nvPr/>
          </p:nvGrpSpPr>
          <p:grpSpPr>
            <a:xfrm>
              <a:off x="1715404" y="1112080"/>
              <a:ext cx="642270" cy="977984"/>
              <a:chOff x="1715404" y="1112080"/>
              <a:chExt cx="642270" cy="977984"/>
            </a:xfrm>
          </p:grpSpPr>
          <p:sp>
            <p:nvSpPr>
              <p:cNvPr id="5361" name="Google Shape;5361;p50"/>
              <p:cNvSpPr/>
              <p:nvPr/>
            </p:nvSpPr>
            <p:spPr>
              <a:xfrm>
                <a:off x="1715404" y="1112080"/>
                <a:ext cx="642270" cy="642270"/>
              </a:xfrm>
              <a:custGeom>
                <a:avLst/>
                <a:gdLst/>
                <a:ahLst/>
                <a:cxnLst/>
                <a:rect l="l" t="t" r="r" b="b"/>
                <a:pathLst>
                  <a:path w="41544" h="41544" extrusionOk="0">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50"/>
              <p:cNvSpPr/>
              <p:nvPr/>
            </p:nvSpPr>
            <p:spPr>
              <a:xfrm>
                <a:off x="1956781" y="1714402"/>
                <a:ext cx="9121" cy="375663"/>
              </a:xfrm>
              <a:custGeom>
                <a:avLst/>
                <a:gdLst/>
                <a:ahLst/>
                <a:cxnLst/>
                <a:rect l="l" t="t" r="r" b="b"/>
                <a:pathLst>
                  <a:path w="590" h="24299" extrusionOk="0">
                    <a:moveTo>
                      <a:pt x="0" y="0"/>
                    </a:moveTo>
                    <a:lnTo>
                      <a:pt x="0" y="24299"/>
                    </a:lnTo>
                    <a:lnTo>
                      <a:pt x="589" y="24299"/>
                    </a:lnTo>
                    <a:lnTo>
                      <a:pt x="58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3" name="Google Shape;5363;p50"/>
            <p:cNvGrpSpPr/>
            <p:nvPr/>
          </p:nvGrpSpPr>
          <p:grpSpPr>
            <a:xfrm>
              <a:off x="1768927" y="1165603"/>
              <a:ext cx="535225" cy="851367"/>
              <a:chOff x="1768927" y="1165603"/>
              <a:chExt cx="535225" cy="851367"/>
            </a:xfrm>
          </p:grpSpPr>
          <p:sp>
            <p:nvSpPr>
              <p:cNvPr id="5364" name="Google Shape;5364;p50"/>
              <p:cNvSpPr/>
              <p:nvPr/>
            </p:nvSpPr>
            <p:spPr>
              <a:xfrm>
                <a:off x="1768927" y="1165603"/>
                <a:ext cx="535225" cy="535225"/>
              </a:xfrm>
              <a:custGeom>
                <a:avLst/>
                <a:gdLst/>
                <a:ahLst/>
                <a:cxnLst/>
                <a:rect l="l" t="t" r="r" b="b"/>
                <a:pathLst>
                  <a:path w="34620" h="34620" extrusionOk="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50"/>
              <p:cNvSpPr/>
              <p:nvPr/>
            </p:nvSpPr>
            <p:spPr>
              <a:xfrm>
                <a:off x="2006902" y="1668949"/>
                <a:ext cx="9137" cy="348020"/>
              </a:xfrm>
              <a:custGeom>
                <a:avLst/>
                <a:gdLst/>
                <a:ahLst/>
                <a:cxnLst/>
                <a:rect l="l" t="t" r="r" b="b"/>
                <a:pathLst>
                  <a:path w="591" h="22511" extrusionOk="0">
                    <a:moveTo>
                      <a:pt x="1" y="0"/>
                    </a:moveTo>
                    <a:lnTo>
                      <a:pt x="1" y="22510"/>
                    </a:lnTo>
                    <a:lnTo>
                      <a:pt x="590" y="22510"/>
                    </a:lnTo>
                    <a:lnTo>
                      <a:pt x="590"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6" name="Google Shape;5366;p50"/>
            <p:cNvGrpSpPr/>
            <p:nvPr/>
          </p:nvGrpSpPr>
          <p:grpSpPr>
            <a:xfrm>
              <a:off x="1822449" y="1219125"/>
              <a:ext cx="428180" cy="718859"/>
              <a:chOff x="1822449" y="1219125"/>
              <a:chExt cx="428180" cy="718859"/>
            </a:xfrm>
          </p:grpSpPr>
          <p:sp>
            <p:nvSpPr>
              <p:cNvPr id="5367" name="Google Shape;5367;p50"/>
              <p:cNvSpPr/>
              <p:nvPr/>
            </p:nvSpPr>
            <p:spPr>
              <a:xfrm>
                <a:off x="1822449" y="1219125"/>
                <a:ext cx="428180" cy="428180"/>
              </a:xfrm>
              <a:custGeom>
                <a:avLst/>
                <a:gdLst/>
                <a:ahLst/>
                <a:cxnLst/>
                <a:rect l="l" t="t" r="r" b="b"/>
                <a:pathLst>
                  <a:path w="27696" h="27696" extrusionOk="0">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0"/>
              <p:cNvSpPr/>
              <p:nvPr/>
            </p:nvSpPr>
            <p:spPr>
              <a:xfrm>
                <a:off x="2057039" y="1605996"/>
                <a:ext cx="9121" cy="331988"/>
              </a:xfrm>
              <a:custGeom>
                <a:avLst/>
                <a:gdLst/>
                <a:ahLst/>
                <a:cxnLst/>
                <a:rect l="l" t="t" r="r" b="b"/>
                <a:pathLst>
                  <a:path w="590" h="21474" extrusionOk="0">
                    <a:moveTo>
                      <a:pt x="0" y="0"/>
                    </a:moveTo>
                    <a:lnTo>
                      <a:pt x="0" y="21474"/>
                    </a:lnTo>
                    <a:lnTo>
                      <a:pt x="590" y="21474"/>
                    </a:lnTo>
                    <a:lnTo>
                      <a:pt x="59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9" name="Google Shape;5369;p50"/>
            <p:cNvGrpSpPr/>
            <p:nvPr/>
          </p:nvGrpSpPr>
          <p:grpSpPr>
            <a:xfrm>
              <a:off x="1875972" y="1272648"/>
              <a:ext cx="321135" cy="586939"/>
              <a:chOff x="1875972" y="1272648"/>
              <a:chExt cx="321135" cy="586939"/>
            </a:xfrm>
          </p:grpSpPr>
          <p:sp>
            <p:nvSpPr>
              <p:cNvPr id="5370" name="Google Shape;5370;p50"/>
              <p:cNvSpPr/>
              <p:nvPr/>
            </p:nvSpPr>
            <p:spPr>
              <a:xfrm>
                <a:off x="1875972" y="1272648"/>
                <a:ext cx="321135" cy="321120"/>
              </a:xfrm>
              <a:custGeom>
                <a:avLst/>
                <a:gdLst/>
                <a:ahLst/>
                <a:cxnLst/>
                <a:rect l="l" t="t" r="r" b="b"/>
                <a:pathLst>
                  <a:path w="20772" h="20771" extrusionOk="0">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50"/>
              <p:cNvSpPr/>
              <p:nvPr/>
            </p:nvSpPr>
            <p:spPr>
              <a:xfrm>
                <a:off x="2107176" y="1533705"/>
                <a:ext cx="9121" cy="325881"/>
              </a:xfrm>
              <a:custGeom>
                <a:avLst/>
                <a:gdLst/>
                <a:ahLst/>
                <a:cxnLst/>
                <a:rect l="l" t="t" r="r" b="b"/>
                <a:pathLst>
                  <a:path w="590" h="21079" extrusionOk="0">
                    <a:moveTo>
                      <a:pt x="0" y="0"/>
                    </a:moveTo>
                    <a:lnTo>
                      <a:pt x="0" y="21078"/>
                    </a:lnTo>
                    <a:lnTo>
                      <a:pt x="589" y="21078"/>
                    </a:lnTo>
                    <a:lnTo>
                      <a:pt x="589"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2" name="Google Shape;5372;p50"/>
          <p:cNvGrpSpPr/>
          <p:nvPr/>
        </p:nvGrpSpPr>
        <p:grpSpPr>
          <a:xfrm>
            <a:off x="7777011" y="3728078"/>
            <a:ext cx="293855" cy="644170"/>
            <a:chOff x="241025" y="3151575"/>
            <a:chExt cx="293855" cy="644170"/>
          </a:xfrm>
        </p:grpSpPr>
        <p:sp>
          <p:nvSpPr>
            <p:cNvPr id="5373" name="Google Shape;5373;p50"/>
            <p:cNvSpPr/>
            <p:nvPr/>
          </p:nvSpPr>
          <p:spPr>
            <a:xfrm>
              <a:off x="241025" y="3151575"/>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50"/>
            <p:cNvSpPr/>
            <p:nvPr/>
          </p:nvSpPr>
          <p:spPr>
            <a:xfrm>
              <a:off x="241347" y="3252796"/>
              <a:ext cx="293533" cy="164134"/>
            </a:xfrm>
            <a:custGeom>
              <a:avLst/>
              <a:gdLst/>
              <a:ahLst/>
              <a:cxnLst/>
              <a:rect l="l" t="t" r="r" b="b"/>
              <a:pathLst>
                <a:path w="19132" h="10698" extrusionOk="0">
                  <a:moveTo>
                    <a:pt x="1" y="1"/>
                  </a:moveTo>
                  <a:lnTo>
                    <a:pt x="1" y="10698"/>
                  </a:lnTo>
                  <a:lnTo>
                    <a:pt x="19132" y="10698"/>
                  </a:lnTo>
                  <a:lnTo>
                    <a:pt x="191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5" name="Google Shape;5375;p50"/>
          <p:cNvGrpSpPr/>
          <p:nvPr/>
        </p:nvGrpSpPr>
        <p:grpSpPr>
          <a:xfrm>
            <a:off x="724994" y="2928078"/>
            <a:ext cx="1779649" cy="591620"/>
            <a:chOff x="246070" y="1983375"/>
            <a:chExt cx="1855347" cy="616849"/>
          </a:xfrm>
        </p:grpSpPr>
        <p:sp>
          <p:nvSpPr>
            <p:cNvPr id="5376" name="Google Shape;5376;p50"/>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50"/>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50"/>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50"/>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50"/>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5" name="Google Shape;5385;p50"/>
          <p:cNvGrpSpPr/>
          <p:nvPr/>
        </p:nvGrpSpPr>
        <p:grpSpPr>
          <a:xfrm>
            <a:off x="2335861" y="1171356"/>
            <a:ext cx="711055" cy="745993"/>
            <a:chOff x="2496269" y="1171698"/>
            <a:chExt cx="761953" cy="799392"/>
          </a:xfrm>
        </p:grpSpPr>
        <p:grpSp>
          <p:nvGrpSpPr>
            <p:cNvPr id="5386" name="Google Shape;5386;p50"/>
            <p:cNvGrpSpPr/>
            <p:nvPr/>
          </p:nvGrpSpPr>
          <p:grpSpPr>
            <a:xfrm>
              <a:off x="2496269" y="1171698"/>
              <a:ext cx="761953" cy="723022"/>
              <a:chOff x="2496269" y="1171698"/>
              <a:chExt cx="761953" cy="723022"/>
            </a:xfrm>
          </p:grpSpPr>
          <p:sp>
            <p:nvSpPr>
              <p:cNvPr id="5387"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9" name="Google Shape;5389;p50"/>
              <p:cNvGrpSpPr/>
              <p:nvPr/>
            </p:nvGrpSpPr>
            <p:grpSpPr>
              <a:xfrm>
                <a:off x="2496269" y="1171698"/>
                <a:ext cx="761953" cy="723022"/>
                <a:chOff x="2496269" y="1120652"/>
                <a:chExt cx="761953" cy="723022"/>
              </a:xfrm>
            </p:grpSpPr>
            <p:grpSp>
              <p:nvGrpSpPr>
                <p:cNvPr id="5390" name="Google Shape;5390;p50"/>
                <p:cNvGrpSpPr/>
                <p:nvPr/>
              </p:nvGrpSpPr>
              <p:grpSpPr>
                <a:xfrm>
                  <a:off x="2496269" y="1120652"/>
                  <a:ext cx="761953" cy="723022"/>
                  <a:chOff x="2496269" y="1120652"/>
                  <a:chExt cx="761953" cy="723022"/>
                </a:xfrm>
              </p:grpSpPr>
              <p:grpSp>
                <p:nvGrpSpPr>
                  <p:cNvPr id="5391" name="Google Shape;5391;p50"/>
                  <p:cNvGrpSpPr/>
                  <p:nvPr/>
                </p:nvGrpSpPr>
                <p:grpSpPr>
                  <a:xfrm>
                    <a:off x="2496269" y="1304589"/>
                    <a:ext cx="407089" cy="305057"/>
                    <a:chOff x="2496269" y="1304589"/>
                    <a:chExt cx="407089" cy="305057"/>
                  </a:xfrm>
                </p:grpSpPr>
                <p:sp>
                  <p:nvSpPr>
                    <p:cNvPr id="5392"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4" name="Google Shape;5394;p50"/>
                  <p:cNvGrpSpPr/>
                  <p:nvPr/>
                </p:nvGrpSpPr>
                <p:grpSpPr>
                  <a:xfrm>
                    <a:off x="2586468" y="1493376"/>
                    <a:ext cx="358850" cy="349656"/>
                    <a:chOff x="2586468" y="1493376"/>
                    <a:chExt cx="358850" cy="349656"/>
                  </a:xfrm>
                </p:grpSpPr>
                <p:sp>
                  <p:nvSpPr>
                    <p:cNvPr id="5395"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7" name="Google Shape;5397;p50"/>
                  <p:cNvGrpSpPr/>
                  <p:nvPr/>
                </p:nvGrpSpPr>
                <p:grpSpPr>
                  <a:xfrm>
                    <a:off x="2807939" y="1494024"/>
                    <a:ext cx="358857" cy="349650"/>
                    <a:chOff x="2807939" y="1494024"/>
                    <a:chExt cx="358857" cy="349650"/>
                  </a:xfrm>
                </p:grpSpPr>
                <p:sp>
                  <p:nvSpPr>
                    <p:cNvPr id="5398"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0" name="Google Shape;5400;p50"/>
                  <p:cNvGrpSpPr/>
                  <p:nvPr/>
                </p:nvGrpSpPr>
                <p:grpSpPr>
                  <a:xfrm>
                    <a:off x="2851133" y="1305635"/>
                    <a:ext cx="407089" cy="305057"/>
                    <a:chOff x="2851133" y="1305635"/>
                    <a:chExt cx="407089" cy="305057"/>
                  </a:xfrm>
                </p:grpSpPr>
                <p:sp>
                  <p:nvSpPr>
                    <p:cNvPr id="5401"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3" name="Google Shape;5403;p50"/>
                  <p:cNvGrpSpPr/>
                  <p:nvPr/>
                </p:nvGrpSpPr>
                <p:grpSpPr>
                  <a:xfrm>
                    <a:off x="2727495" y="1120652"/>
                    <a:ext cx="300271" cy="396358"/>
                    <a:chOff x="2727495" y="1120652"/>
                    <a:chExt cx="300271" cy="396358"/>
                  </a:xfrm>
                </p:grpSpPr>
                <p:sp>
                  <p:nvSpPr>
                    <p:cNvPr id="5404"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06" name="Google Shape;5406;p50"/>
                <p:cNvGrpSpPr/>
                <p:nvPr/>
              </p:nvGrpSpPr>
              <p:grpSpPr>
                <a:xfrm>
                  <a:off x="2722305" y="1350460"/>
                  <a:ext cx="308357" cy="308344"/>
                  <a:chOff x="2722305" y="1350460"/>
                  <a:chExt cx="308357" cy="308344"/>
                </a:xfrm>
              </p:grpSpPr>
              <p:sp>
                <p:nvSpPr>
                  <p:cNvPr id="5407"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8" name="Google Shape;5408;p50"/>
                  <p:cNvGrpSpPr/>
                  <p:nvPr/>
                </p:nvGrpSpPr>
                <p:grpSpPr>
                  <a:xfrm>
                    <a:off x="2725064" y="1364529"/>
                    <a:ext cx="297954" cy="280182"/>
                    <a:chOff x="2725064" y="1364529"/>
                    <a:chExt cx="297954" cy="280182"/>
                  </a:xfrm>
                </p:grpSpPr>
                <p:sp>
                  <p:nvSpPr>
                    <p:cNvPr id="5409"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414"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9" name="Google Shape;5419;p50"/>
          <p:cNvGrpSpPr/>
          <p:nvPr/>
        </p:nvGrpSpPr>
        <p:grpSpPr>
          <a:xfrm>
            <a:off x="3924561" y="2927462"/>
            <a:ext cx="1569144" cy="591015"/>
            <a:chOff x="3820100" y="3023049"/>
            <a:chExt cx="1303926" cy="491162"/>
          </a:xfrm>
        </p:grpSpPr>
        <p:grpSp>
          <p:nvGrpSpPr>
            <p:cNvPr id="5420" name="Google Shape;5420;p50"/>
            <p:cNvGrpSpPr/>
            <p:nvPr/>
          </p:nvGrpSpPr>
          <p:grpSpPr>
            <a:xfrm>
              <a:off x="3820100" y="3023072"/>
              <a:ext cx="1303926" cy="491139"/>
              <a:chOff x="3820100" y="3023072"/>
              <a:chExt cx="1303926" cy="491139"/>
            </a:xfrm>
          </p:grpSpPr>
          <p:sp>
            <p:nvSpPr>
              <p:cNvPr id="5421" name="Google Shape;5421;p50"/>
              <p:cNvSpPr/>
              <p:nvPr/>
            </p:nvSpPr>
            <p:spPr>
              <a:xfrm>
                <a:off x="3820100" y="3023072"/>
                <a:ext cx="505424" cy="491139"/>
              </a:xfrm>
              <a:custGeom>
                <a:avLst/>
                <a:gdLst/>
                <a:ahLst/>
                <a:cxnLst/>
                <a:rect l="l" t="t" r="r" b="b"/>
                <a:pathLst>
                  <a:path w="45218" h="43940" extrusionOk="0">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50"/>
              <p:cNvSpPr/>
              <p:nvPr/>
            </p:nvSpPr>
            <p:spPr>
              <a:xfrm>
                <a:off x="4323828" y="3411976"/>
                <a:ext cx="800197" cy="102229"/>
              </a:xfrm>
              <a:custGeom>
                <a:avLst/>
                <a:gdLst/>
                <a:ahLst/>
                <a:cxnLst/>
                <a:rect l="l" t="t" r="r" b="b"/>
                <a:pathLst>
                  <a:path w="71590" h="9146" extrusionOk="0">
                    <a:moveTo>
                      <a:pt x="1" y="1"/>
                    </a:moveTo>
                    <a:lnTo>
                      <a:pt x="1" y="9145"/>
                    </a:lnTo>
                    <a:lnTo>
                      <a:pt x="71589" y="9145"/>
                    </a:lnTo>
                    <a:lnTo>
                      <a:pt x="7158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3" name="Google Shape;5423;p50"/>
            <p:cNvGrpSpPr/>
            <p:nvPr/>
          </p:nvGrpSpPr>
          <p:grpSpPr>
            <a:xfrm>
              <a:off x="4132439" y="3023645"/>
              <a:ext cx="393633" cy="177096"/>
              <a:chOff x="4132439" y="3023645"/>
              <a:chExt cx="393633" cy="177096"/>
            </a:xfrm>
          </p:grpSpPr>
          <p:sp>
            <p:nvSpPr>
              <p:cNvPr id="5424" name="Google Shape;5424;p50"/>
              <p:cNvSpPr/>
              <p:nvPr/>
            </p:nvSpPr>
            <p:spPr>
              <a:xfrm>
                <a:off x="4132439" y="3023645"/>
                <a:ext cx="190085" cy="177096"/>
              </a:xfrm>
              <a:custGeom>
                <a:avLst/>
                <a:gdLst/>
                <a:ahLst/>
                <a:cxnLst/>
                <a:rect l="l" t="t" r="r" b="b"/>
                <a:pathLst>
                  <a:path w="17006" h="15844" extrusionOk="0">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50"/>
              <p:cNvSpPr/>
              <p:nvPr/>
            </p:nvSpPr>
            <p:spPr>
              <a:xfrm>
                <a:off x="4318649" y="3101461"/>
                <a:ext cx="207423" cy="99267"/>
              </a:xfrm>
              <a:custGeom>
                <a:avLst/>
                <a:gdLst/>
                <a:ahLst/>
                <a:cxnLst/>
                <a:rect l="l" t="t" r="r" b="b"/>
                <a:pathLst>
                  <a:path w="18211" h="8881" extrusionOk="0">
                    <a:moveTo>
                      <a:pt x="0" y="0"/>
                    </a:moveTo>
                    <a:lnTo>
                      <a:pt x="0" y="8880"/>
                    </a:lnTo>
                    <a:lnTo>
                      <a:pt x="18210" y="8880"/>
                    </a:lnTo>
                    <a:lnTo>
                      <a:pt x="1821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6" name="Google Shape;5426;p50"/>
            <p:cNvGrpSpPr/>
            <p:nvPr/>
          </p:nvGrpSpPr>
          <p:grpSpPr>
            <a:xfrm>
              <a:off x="3921811" y="3023049"/>
              <a:ext cx="1002397" cy="388943"/>
              <a:chOff x="3921811" y="3023049"/>
              <a:chExt cx="1002397" cy="388943"/>
            </a:xfrm>
          </p:grpSpPr>
          <p:sp>
            <p:nvSpPr>
              <p:cNvPr id="5427" name="Google Shape;5427;p50"/>
              <p:cNvSpPr/>
              <p:nvPr/>
            </p:nvSpPr>
            <p:spPr>
              <a:xfrm>
                <a:off x="3921811" y="3023049"/>
                <a:ext cx="403709" cy="388943"/>
              </a:xfrm>
              <a:custGeom>
                <a:avLst/>
                <a:gdLst/>
                <a:ahLst/>
                <a:cxnLst/>
                <a:rect l="l" t="t" r="r" b="b"/>
                <a:pathLst>
                  <a:path w="36118" h="34797" extrusionOk="0">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50"/>
              <p:cNvSpPr/>
              <p:nvPr/>
            </p:nvSpPr>
            <p:spPr>
              <a:xfrm>
                <a:off x="4322109" y="3309770"/>
                <a:ext cx="602098" cy="102218"/>
              </a:xfrm>
              <a:custGeom>
                <a:avLst/>
                <a:gdLst/>
                <a:ahLst/>
                <a:cxnLst/>
                <a:rect l="l" t="t" r="r" b="b"/>
                <a:pathLst>
                  <a:path w="53867" h="9145" extrusionOk="0">
                    <a:moveTo>
                      <a:pt x="1" y="0"/>
                    </a:moveTo>
                    <a:lnTo>
                      <a:pt x="1" y="9145"/>
                    </a:lnTo>
                    <a:lnTo>
                      <a:pt x="53867" y="9145"/>
                    </a:lnTo>
                    <a:lnTo>
                      <a:pt x="5386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9" name="Google Shape;5429;p50"/>
            <p:cNvGrpSpPr/>
            <p:nvPr/>
          </p:nvGrpSpPr>
          <p:grpSpPr>
            <a:xfrm>
              <a:off x="4023645" y="3023049"/>
              <a:ext cx="683032" cy="286722"/>
              <a:chOff x="4023645" y="3023049"/>
              <a:chExt cx="683032" cy="286722"/>
            </a:xfrm>
          </p:grpSpPr>
          <p:sp>
            <p:nvSpPr>
              <p:cNvPr id="5430" name="Google Shape;5430;p50"/>
              <p:cNvSpPr/>
              <p:nvPr/>
            </p:nvSpPr>
            <p:spPr>
              <a:xfrm>
                <a:off x="4023645" y="3023049"/>
                <a:ext cx="300664" cy="286524"/>
              </a:xfrm>
              <a:custGeom>
                <a:avLst/>
                <a:gdLst/>
                <a:ahLst/>
                <a:cxnLst/>
                <a:rect l="l" t="t" r="r" b="b"/>
                <a:pathLst>
                  <a:path w="26899" h="25634" extrusionOk="0">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50"/>
              <p:cNvSpPr/>
              <p:nvPr/>
            </p:nvSpPr>
            <p:spPr>
              <a:xfrm>
                <a:off x="4314850" y="3200125"/>
                <a:ext cx="391827" cy="109646"/>
              </a:xfrm>
              <a:custGeom>
                <a:avLst/>
                <a:gdLst/>
                <a:ahLst/>
                <a:cxnLst/>
                <a:rect l="l" t="t" r="r" b="b"/>
                <a:pathLst>
                  <a:path w="35055" h="9792" extrusionOk="0">
                    <a:moveTo>
                      <a:pt x="1" y="0"/>
                    </a:moveTo>
                    <a:lnTo>
                      <a:pt x="1" y="88"/>
                    </a:lnTo>
                    <a:lnTo>
                      <a:pt x="1" y="9792"/>
                    </a:lnTo>
                    <a:lnTo>
                      <a:pt x="35054" y="9792"/>
                    </a:lnTo>
                    <a:lnTo>
                      <a:pt x="350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32" name="Google Shape;5432;p50"/>
          <p:cNvGrpSpPr/>
          <p:nvPr/>
        </p:nvGrpSpPr>
        <p:grpSpPr>
          <a:xfrm>
            <a:off x="1556683" y="2054307"/>
            <a:ext cx="713522" cy="688025"/>
            <a:chOff x="1706078" y="2092648"/>
            <a:chExt cx="660913" cy="637296"/>
          </a:xfrm>
        </p:grpSpPr>
        <p:sp>
          <p:nvSpPr>
            <p:cNvPr id="5433" name="Google Shape;5433;p50"/>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4" name="Google Shape;5434;p50"/>
            <p:cNvGrpSpPr/>
            <p:nvPr/>
          </p:nvGrpSpPr>
          <p:grpSpPr>
            <a:xfrm>
              <a:off x="1706078" y="2092648"/>
              <a:ext cx="660913" cy="575241"/>
              <a:chOff x="1706078" y="2092648"/>
              <a:chExt cx="660913" cy="575241"/>
            </a:xfrm>
          </p:grpSpPr>
          <p:sp>
            <p:nvSpPr>
              <p:cNvPr id="5435" name="Google Shape;5435;p50"/>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50"/>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50"/>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38" name="Google Shape;5438;p50"/>
          <p:cNvGrpSpPr/>
          <p:nvPr/>
        </p:nvGrpSpPr>
        <p:grpSpPr>
          <a:xfrm>
            <a:off x="6318542" y="1171856"/>
            <a:ext cx="1317459" cy="684168"/>
            <a:chOff x="238125" y="999450"/>
            <a:chExt cx="7140700" cy="3708225"/>
          </a:xfrm>
        </p:grpSpPr>
        <p:sp>
          <p:nvSpPr>
            <p:cNvPr id="5439" name="Google Shape;5439;p50"/>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50"/>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50"/>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50"/>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50"/>
            <p:cNvSpPr/>
            <p:nvPr/>
          </p:nvSpPr>
          <p:spPr>
            <a:xfrm>
              <a:off x="3808250" y="2852875"/>
              <a:ext cx="25" cy="25"/>
            </a:xfrm>
            <a:custGeom>
              <a:avLst/>
              <a:gdLst/>
              <a:ahLst/>
              <a:cxnLst/>
              <a:rect l="l" t="t" r="r" b="b"/>
              <a:pathLst>
                <a:path w="1" h="1" extrusionOk="0">
                  <a:moveTo>
                    <a:pt x="0" y="1"/>
                  </a:moveTo>
                  <a:close/>
                </a:path>
              </a:pathLst>
            </a:custGeom>
            <a:solidFill>
              <a:srgbClr val="DB6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50"/>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50"/>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50"/>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50"/>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1"/>
        <p:cNvGrpSpPr/>
        <p:nvPr/>
      </p:nvGrpSpPr>
      <p:grpSpPr>
        <a:xfrm>
          <a:off x="0" y="0"/>
          <a:ext cx="0" cy="0"/>
          <a:chOff x="0" y="0"/>
          <a:chExt cx="0" cy="0"/>
        </a:xfrm>
      </p:grpSpPr>
      <p:grpSp>
        <p:nvGrpSpPr>
          <p:cNvPr id="5452" name="Google Shape;5452;p51"/>
          <p:cNvGrpSpPr/>
          <p:nvPr/>
        </p:nvGrpSpPr>
        <p:grpSpPr>
          <a:xfrm>
            <a:off x="729238" y="1179665"/>
            <a:ext cx="1636117" cy="1526144"/>
            <a:chOff x="729238" y="1179665"/>
            <a:chExt cx="1636117" cy="1526144"/>
          </a:xfrm>
        </p:grpSpPr>
        <p:grpSp>
          <p:nvGrpSpPr>
            <p:cNvPr id="5453" name="Google Shape;5453;p51"/>
            <p:cNvGrpSpPr/>
            <p:nvPr/>
          </p:nvGrpSpPr>
          <p:grpSpPr>
            <a:xfrm>
              <a:off x="729238" y="1179665"/>
              <a:ext cx="80700" cy="1526144"/>
              <a:chOff x="729238" y="1179665"/>
              <a:chExt cx="80700" cy="1526144"/>
            </a:xfrm>
          </p:grpSpPr>
          <p:sp>
            <p:nvSpPr>
              <p:cNvPr id="5454" name="Google Shape;5454;p51"/>
              <p:cNvSpPr/>
              <p:nvPr/>
            </p:nvSpPr>
            <p:spPr>
              <a:xfrm>
                <a:off x="72923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51"/>
              <p:cNvSpPr/>
              <p:nvPr/>
            </p:nvSpPr>
            <p:spPr>
              <a:xfrm>
                <a:off x="72923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51"/>
              <p:cNvSpPr/>
              <p:nvPr/>
            </p:nvSpPr>
            <p:spPr>
              <a:xfrm>
                <a:off x="72923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51"/>
              <p:cNvSpPr/>
              <p:nvPr/>
            </p:nvSpPr>
            <p:spPr>
              <a:xfrm>
                <a:off x="72923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51"/>
              <p:cNvSpPr/>
              <p:nvPr/>
            </p:nvSpPr>
            <p:spPr>
              <a:xfrm>
                <a:off x="729238"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51"/>
              <p:cNvSpPr/>
              <p:nvPr/>
            </p:nvSpPr>
            <p:spPr>
              <a:xfrm>
                <a:off x="729238"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51"/>
              <p:cNvSpPr/>
              <p:nvPr/>
            </p:nvSpPr>
            <p:spPr>
              <a:xfrm>
                <a:off x="72923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51"/>
              <p:cNvSpPr/>
              <p:nvPr/>
            </p:nvSpPr>
            <p:spPr>
              <a:xfrm>
                <a:off x="72923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51"/>
              <p:cNvSpPr/>
              <p:nvPr/>
            </p:nvSpPr>
            <p:spPr>
              <a:xfrm>
                <a:off x="72923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51"/>
              <p:cNvSpPr/>
              <p:nvPr/>
            </p:nvSpPr>
            <p:spPr>
              <a:xfrm>
                <a:off x="72923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4" name="Google Shape;5464;p51"/>
            <p:cNvGrpSpPr/>
            <p:nvPr/>
          </p:nvGrpSpPr>
          <p:grpSpPr>
            <a:xfrm>
              <a:off x="903098" y="1179665"/>
              <a:ext cx="80700" cy="1526144"/>
              <a:chOff x="903098" y="1179665"/>
              <a:chExt cx="80700" cy="1526144"/>
            </a:xfrm>
          </p:grpSpPr>
          <p:sp>
            <p:nvSpPr>
              <p:cNvPr id="5465" name="Google Shape;5465;p51"/>
              <p:cNvSpPr/>
              <p:nvPr/>
            </p:nvSpPr>
            <p:spPr>
              <a:xfrm>
                <a:off x="90309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51"/>
              <p:cNvSpPr/>
              <p:nvPr/>
            </p:nvSpPr>
            <p:spPr>
              <a:xfrm>
                <a:off x="90309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51"/>
              <p:cNvSpPr/>
              <p:nvPr/>
            </p:nvSpPr>
            <p:spPr>
              <a:xfrm>
                <a:off x="90309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51"/>
              <p:cNvSpPr/>
              <p:nvPr/>
            </p:nvSpPr>
            <p:spPr>
              <a:xfrm>
                <a:off x="90309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51"/>
              <p:cNvSpPr/>
              <p:nvPr/>
            </p:nvSpPr>
            <p:spPr>
              <a:xfrm>
                <a:off x="90309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51"/>
              <p:cNvSpPr/>
              <p:nvPr/>
            </p:nvSpPr>
            <p:spPr>
              <a:xfrm>
                <a:off x="90309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51"/>
              <p:cNvSpPr/>
              <p:nvPr/>
            </p:nvSpPr>
            <p:spPr>
              <a:xfrm>
                <a:off x="90309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51"/>
              <p:cNvSpPr/>
              <p:nvPr/>
            </p:nvSpPr>
            <p:spPr>
              <a:xfrm>
                <a:off x="90309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51"/>
              <p:cNvSpPr/>
              <p:nvPr/>
            </p:nvSpPr>
            <p:spPr>
              <a:xfrm>
                <a:off x="90309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51"/>
              <p:cNvSpPr/>
              <p:nvPr/>
            </p:nvSpPr>
            <p:spPr>
              <a:xfrm>
                <a:off x="90309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5" name="Google Shape;5475;p51"/>
            <p:cNvGrpSpPr/>
            <p:nvPr/>
          </p:nvGrpSpPr>
          <p:grpSpPr>
            <a:xfrm>
              <a:off x="1076958" y="1179665"/>
              <a:ext cx="80700" cy="1526144"/>
              <a:chOff x="1076958" y="1179665"/>
              <a:chExt cx="80700" cy="1526144"/>
            </a:xfrm>
          </p:grpSpPr>
          <p:sp>
            <p:nvSpPr>
              <p:cNvPr id="5476" name="Google Shape;5476;p51"/>
              <p:cNvSpPr/>
              <p:nvPr/>
            </p:nvSpPr>
            <p:spPr>
              <a:xfrm>
                <a:off x="107695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51"/>
              <p:cNvSpPr/>
              <p:nvPr/>
            </p:nvSpPr>
            <p:spPr>
              <a:xfrm>
                <a:off x="107695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51"/>
              <p:cNvSpPr/>
              <p:nvPr/>
            </p:nvSpPr>
            <p:spPr>
              <a:xfrm>
                <a:off x="107695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51"/>
              <p:cNvSpPr/>
              <p:nvPr/>
            </p:nvSpPr>
            <p:spPr>
              <a:xfrm>
                <a:off x="107695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51"/>
              <p:cNvSpPr/>
              <p:nvPr/>
            </p:nvSpPr>
            <p:spPr>
              <a:xfrm>
                <a:off x="107695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51"/>
              <p:cNvSpPr/>
              <p:nvPr/>
            </p:nvSpPr>
            <p:spPr>
              <a:xfrm>
                <a:off x="107695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51"/>
              <p:cNvSpPr/>
              <p:nvPr/>
            </p:nvSpPr>
            <p:spPr>
              <a:xfrm>
                <a:off x="1076958"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51"/>
              <p:cNvSpPr/>
              <p:nvPr/>
            </p:nvSpPr>
            <p:spPr>
              <a:xfrm>
                <a:off x="107695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51"/>
              <p:cNvSpPr/>
              <p:nvPr/>
            </p:nvSpPr>
            <p:spPr>
              <a:xfrm>
                <a:off x="107695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51"/>
              <p:cNvSpPr/>
              <p:nvPr/>
            </p:nvSpPr>
            <p:spPr>
              <a:xfrm>
                <a:off x="107695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6" name="Google Shape;5486;p51"/>
            <p:cNvGrpSpPr/>
            <p:nvPr/>
          </p:nvGrpSpPr>
          <p:grpSpPr>
            <a:xfrm>
              <a:off x="1247707" y="1179665"/>
              <a:ext cx="80700" cy="1526144"/>
              <a:chOff x="1247707" y="1179665"/>
              <a:chExt cx="80700" cy="1526144"/>
            </a:xfrm>
          </p:grpSpPr>
          <p:sp>
            <p:nvSpPr>
              <p:cNvPr id="5487" name="Google Shape;5487;p51"/>
              <p:cNvSpPr/>
              <p:nvPr/>
            </p:nvSpPr>
            <p:spPr>
              <a:xfrm>
                <a:off x="124770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51"/>
              <p:cNvSpPr/>
              <p:nvPr/>
            </p:nvSpPr>
            <p:spPr>
              <a:xfrm>
                <a:off x="124770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51"/>
              <p:cNvSpPr/>
              <p:nvPr/>
            </p:nvSpPr>
            <p:spPr>
              <a:xfrm>
                <a:off x="124770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51"/>
              <p:cNvSpPr/>
              <p:nvPr/>
            </p:nvSpPr>
            <p:spPr>
              <a:xfrm>
                <a:off x="1247707" y="166175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51"/>
              <p:cNvSpPr/>
              <p:nvPr/>
            </p:nvSpPr>
            <p:spPr>
              <a:xfrm>
                <a:off x="1247707"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51"/>
              <p:cNvSpPr/>
              <p:nvPr/>
            </p:nvSpPr>
            <p:spPr>
              <a:xfrm>
                <a:off x="1247707"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51"/>
              <p:cNvSpPr/>
              <p:nvPr/>
            </p:nvSpPr>
            <p:spPr>
              <a:xfrm>
                <a:off x="124770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51"/>
              <p:cNvSpPr/>
              <p:nvPr/>
            </p:nvSpPr>
            <p:spPr>
              <a:xfrm>
                <a:off x="124770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51"/>
              <p:cNvSpPr/>
              <p:nvPr/>
            </p:nvSpPr>
            <p:spPr>
              <a:xfrm>
                <a:off x="124770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51"/>
              <p:cNvSpPr/>
              <p:nvPr/>
            </p:nvSpPr>
            <p:spPr>
              <a:xfrm>
                <a:off x="124770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7" name="Google Shape;5497;p51"/>
            <p:cNvGrpSpPr/>
            <p:nvPr/>
          </p:nvGrpSpPr>
          <p:grpSpPr>
            <a:xfrm>
              <a:off x="1421567" y="1179665"/>
              <a:ext cx="80700" cy="1526144"/>
              <a:chOff x="1421567" y="1179665"/>
              <a:chExt cx="80700" cy="1526144"/>
            </a:xfrm>
          </p:grpSpPr>
          <p:sp>
            <p:nvSpPr>
              <p:cNvPr id="5498" name="Google Shape;5498;p51"/>
              <p:cNvSpPr/>
              <p:nvPr/>
            </p:nvSpPr>
            <p:spPr>
              <a:xfrm>
                <a:off x="142156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51"/>
              <p:cNvSpPr/>
              <p:nvPr/>
            </p:nvSpPr>
            <p:spPr>
              <a:xfrm>
                <a:off x="142156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51"/>
              <p:cNvSpPr/>
              <p:nvPr/>
            </p:nvSpPr>
            <p:spPr>
              <a:xfrm>
                <a:off x="142156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51"/>
              <p:cNvSpPr/>
              <p:nvPr/>
            </p:nvSpPr>
            <p:spPr>
              <a:xfrm>
                <a:off x="142156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51"/>
              <p:cNvSpPr/>
              <p:nvPr/>
            </p:nvSpPr>
            <p:spPr>
              <a:xfrm>
                <a:off x="142156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51"/>
              <p:cNvSpPr/>
              <p:nvPr/>
            </p:nvSpPr>
            <p:spPr>
              <a:xfrm>
                <a:off x="142156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51"/>
              <p:cNvSpPr/>
              <p:nvPr/>
            </p:nvSpPr>
            <p:spPr>
              <a:xfrm>
                <a:off x="142156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51"/>
              <p:cNvSpPr/>
              <p:nvPr/>
            </p:nvSpPr>
            <p:spPr>
              <a:xfrm>
                <a:off x="142156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51"/>
              <p:cNvSpPr/>
              <p:nvPr/>
            </p:nvSpPr>
            <p:spPr>
              <a:xfrm>
                <a:off x="142156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51"/>
              <p:cNvSpPr/>
              <p:nvPr/>
            </p:nvSpPr>
            <p:spPr>
              <a:xfrm>
                <a:off x="142156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8" name="Google Shape;5508;p51"/>
            <p:cNvGrpSpPr/>
            <p:nvPr/>
          </p:nvGrpSpPr>
          <p:grpSpPr>
            <a:xfrm>
              <a:off x="1592327" y="1179665"/>
              <a:ext cx="80700" cy="1526144"/>
              <a:chOff x="1592327" y="1179665"/>
              <a:chExt cx="80700" cy="1526144"/>
            </a:xfrm>
          </p:grpSpPr>
          <p:sp>
            <p:nvSpPr>
              <p:cNvPr id="5509" name="Google Shape;5509;p51"/>
              <p:cNvSpPr/>
              <p:nvPr/>
            </p:nvSpPr>
            <p:spPr>
              <a:xfrm>
                <a:off x="159232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51"/>
              <p:cNvSpPr/>
              <p:nvPr/>
            </p:nvSpPr>
            <p:spPr>
              <a:xfrm>
                <a:off x="159232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51"/>
              <p:cNvSpPr/>
              <p:nvPr/>
            </p:nvSpPr>
            <p:spPr>
              <a:xfrm>
                <a:off x="159232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51"/>
              <p:cNvSpPr/>
              <p:nvPr/>
            </p:nvSpPr>
            <p:spPr>
              <a:xfrm>
                <a:off x="159232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51"/>
              <p:cNvSpPr/>
              <p:nvPr/>
            </p:nvSpPr>
            <p:spPr>
              <a:xfrm>
                <a:off x="159232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51"/>
              <p:cNvSpPr/>
              <p:nvPr/>
            </p:nvSpPr>
            <p:spPr>
              <a:xfrm>
                <a:off x="159232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51"/>
              <p:cNvSpPr/>
              <p:nvPr/>
            </p:nvSpPr>
            <p:spPr>
              <a:xfrm>
                <a:off x="159232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51"/>
              <p:cNvSpPr/>
              <p:nvPr/>
            </p:nvSpPr>
            <p:spPr>
              <a:xfrm>
                <a:off x="159232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51"/>
              <p:cNvSpPr/>
              <p:nvPr/>
            </p:nvSpPr>
            <p:spPr>
              <a:xfrm>
                <a:off x="159232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51"/>
              <p:cNvSpPr/>
              <p:nvPr/>
            </p:nvSpPr>
            <p:spPr>
              <a:xfrm>
                <a:off x="159232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9" name="Google Shape;5519;p51"/>
            <p:cNvGrpSpPr/>
            <p:nvPr/>
          </p:nvGrpSpPr>
          <p:grpSpPr>
            <a:xfrm>
              <a:off x="1766187" y="1179665"/>
              <a:ext cx="80700" cy="1526144"/>
              <a:chOff x="1766187" y="1179665"/>
              <a:chExt cx="80700" cy="1526144"/>
            </a:xfrm>
          </p:grpSpPr>
          <p:sp>
            <p:nvSpPr>
              <p:cNvPr id="5520" name="Google Shape;5520;p51"/>
              <p:cNvSpPr/>
              <p:nvPr/>
            </p:nvSpPr>
            <p:spPr>
              <a:xfrm>
                <a:off x="176618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51"/>
              <p:cNvSpPr/>
              <p:nvPr/>
            </p:nvSpPr>
            <p:spPr>
              <a:xfrm>
                <a:off x="176618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51"/>
              <p:cNvSpPr/>
              <p:nvPr/>
            </p:nvSpPr>
            <p:spPr>
              <a:xfrm>
                <a:off x="176618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51"/>
              <p:cNvSpPr/>
              <p:nvPr/>
            </p:nvSpPr>
            <p:spPr>
              <a:xfrm>
                <a:off x="176618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51"/>
              <p:cNvSpPr/>
              <p:nvPr/>
            </p:nvSpPr>
            <p:spPr>
              <a:xfrm>
                <a:off x="176618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51"/>
              <p:cNvSpPr/>
              <p:nvPr/>
            </p:nvSpPr>
            <p:spPr>
              <a:xfrm>
                <a:off x="176618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51"/>
              <p:cNvSpPr/>
              <p:nvPr/>
            </p:nvSpPr>
            <p:spPr>
              <a:xfrm>
                <a:off x="176618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51"/>
              <p:cNvSpPr/>
              <p:nvPr/>
            </p:nvSpPr>
            <p:spPr>
              <a:xfrm>
                <a:off x="176618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51"/>
              <p:cNvSpPr/>
              <p:nvPr/>
            </p:nvSpPr>
            <p:spPr>
              <a:xfrm>
                <a:off x="1766187" y="2464413"/>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51"/>
              <p:cNvSpPr/>
              <p:nvPr/>
            </p:nvSpPr>
            <p:spPr>
              <a:xfrm>
                <a:off x="176618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0" name="Google Shape;5530;p51"/>
            <p:cNvGrpSpPr/>
            <p:nvPr/>
          </p:nvGrpSpPr>
          <p:grpSpPr>
            <a:xfrm>
              <a:off x="1936935" y="1179665"/>
              <a:ext cx="80700" cy="1526144"/>
              <a:chOff x="1936935" y="1179665"/>
              <a:chExt cx="80700" cy="1526144"/>
            </a:xfrm>
          </p:grpSpPr>
          <p:sp>
            <p:nvSpPr>
              <p:cNvPr id="5531" name="Google Shape;5531;p51"/>
              <p:cNvSpPr/>
              <p:nvPr/>
            </p:nvSpPr>
            <p:spPr>
              <a:xfrm>
                <a:off x="193693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51"/>
              <p:cNvSpPr/>
              <p:nvPr/>
            </p:nvSpPr>
            <p:spPr>
              <a:xfrm>
                <a:off x="193693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51"/>
              <p:cNvSpPr/>
              <p:nvPr/>
            </p:nvSpPr>
            <p:spPr>
              <a:xfrm>
                <a:off x="193693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51"/>
              <p:cNvSpPr/>
              <p:nvPr/>
            </p:nvSpPr>
            <p:spPr>
              <a:xfrm>
                <a:off x="193693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51"/>
              <p:cNvSpPr/>
              <p:nvPr/>
            </p:nvSpPr>
            <p:spPr>
              <a:xfrm>
                <a:off x="193693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51"/>
              <p:cNvSpPr/>
              <p:nvPr/>
            </p:nvSpPr>
            <p:spPr>
              <a:xfrm>
                <a:off x="193693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51"/>
              <p:cNvSpPr/>
              <p:nvPr/>
            </p:nvSpPr>
            <p:spPr>
              <a:xfrm>
                <a:off x="193693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51"/>
              <p:cNvSpPr/>
              <p:nvPr/>
            </p:nvSpPr>
            <p:spPr>
              <a:xfrm>
                <a:off x="193693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51"/>
              <p:cNvSpPr/>
              <p:nvPr/>
            </p:nvSpPr>
            <p:spPr>
              <a:xfrm>
                <a:off x="193693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51"/>
              <p:cNvSpPr/>
              <p:nvPr/>
            </p:nvSpPr>
            <p:spPr>
              <a:xfrm>
                <a:off x="193693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1" name="Google Shape;5541;p51"/>
            <p:cNvGrpSpPr/>
            <p:nvPr/>
          </p:nvGrpSpPr>
          <p:grpSpPr>
            <a:xfrm>
              <a:off x="2110795" y="1179665"/>
              <a:ext cx="80700" cy="1526144"/>
              <a:chOff x="2110795" y="1179665"/>
              <a:chExt cx="80700" cy="1526144"/>
            </a:xfrm>
          </p:grpSpPr>
          <p:sp>
            <p:nvSpPr>
              <p:cNvPr id="5542" name="Google Shape;5542;p51"/>
              <p:cNvSpPr/>
              <p:nvPr/>
            </p:nvSpPr>
            <p:spPr>
              <a:xfrm>
                <a:off x="211079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51"/>
              <p:cNvSpPr/>
              <p:nvPr/>
            </p:nvSpPr>
            <p:spPr>
              <a:xfrm>
                <a:off x="211079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51"/>
              <p:cNvSpPr/>
              <p:nvPr/>
            </p:nvSpPr>
            <p:spPr>
              <a:xfrm>
                <a:off x="211079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51"/>
              <p:cNvSpPr/>
              <p:nvPr/>
            </p:nvSpPr>
            <p:spPr>
              <a:xfrm>
                <a:off x="211079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51"/>
              <p:cNvSpPr/>
              <p:nvPr/>
            </p:nvSpPr>
            <p:spPr>
              <a:xfrm>
                <a:off x="2110795"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51"/>
              <p:cNvSpPr/>
              <p:nvPr/>
            </p:nvSpPr>
            <p:spPr>
              <a:xfrm>
                <a:off x="211079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51"/>
              <p:cNvSpPr/>
              <p:nvPr/>
            </p:nvSpPr>
            <p:spPr>
              <a:xfrm>
                <a:off x="211079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51"/>
              <p:cNvSpPr/>
              <p:nvPr/>
            </p:nvSpPr>
            <p:spPr>
              <a:xfrm>
                <a:off x="211079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51"/>
              <p:cNvSpPr/>
              <p:nvPr/>
            </p:nvSpPr>
            <p:spPr>
              <a:xfrm>
                <a:off x="211079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51"/>
              <p:cNvSpPr/>
              <p:nvPr/>
            </p:nvSpPr>
            <p:spPr>
              <a:xfrm>
                <a:off x="211079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2" name="Google Shape;5552;p51"/>
            <p:cNvGrpSpPr/>
            <p:nvPr/>
          </p:nvGrpSpPr>
          <p:grpSpPr>
            <a:xfrm>
              <a:off x="2284655" y="1179665"/>
              <a:ext cx="80700" cy="1526144"/>
              <a:chOff x="2284655" y="1179665"/>
              <a:chExt cx="80700" cy="1526144"/>
            </a:xfrm>
          </p:grpSpPr>
          <p:sp>
            <p:nvSpPr>
              <p:cNvPr id="5553" name="Google Shape;5553;p51"/>
              <p:cNvSpPr/>
              <p:nvPr/>
            </p:nvSpPr>
            <p:spPr>
              <a:xfrm>
                <a:off x="228465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51"/>
              <p:cNvSpPr/>
              <p:nvPr/>
            </p:nvSpPr>
            <p:spPr>
              <a:xfrm>
                <a:off x="228465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51"/>
              <p:cNvSpPr/>
              <p:nvPr/>
            </p:nvSpPr>
            <p:spPr>
              <a:xfrm>
                <a:off x="228465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51"/>
              <p:cNvSpPr/>
              <p:nvPr/>
            </p:nvSpPr>
            <p:spPr>
              <a:xfrm>
                <a:off x="228465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51"/>
              <p:cNvSpPr/>
              <p:nvPr/>
            </p:nvSpPr>
            <p:spPr>
              <a:xfrm>
                <a:off x="228465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51"/>
              <p:cNvSpPr/>
              <p:nvPr/>
            </p:nvSpPr>
            <p:spPr>
              <a:xfrm>
                <a:off x="2284655"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51"/>
              <p:cNvSpPr/>
              <p:nvPr/>
            </p:nvSpPr>
            <p:spPr>
              <a:xfrm>
                <a:off x="228465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51"/>
              <p:cNvSpPr/>
              <p:nvPr/>
            </p:nvSpPr>
            <p:spPr>
              <a:xfrm>
                <a:off x="228465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51"/>
              <p:cNvSpPr/>
              <p:nvPr/>
            </p:nvSpPr>
            <p:spPr>
              <a:xfrm>
                <a:off x="228465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51"/>
              <p:cNvSpPr/>
              <p:nvPr/>
            </p:nvSpPr>
            <p:spPr>
              <a:xfrm>
                <a:off x="228465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3" name="Google Shape;5563;p51"/>
          <p:cNvGrpSpPr/>
          <p:nvPr/>
        </p:nvGrpSpPr>
        <p:grpSpPr>
          <a:xfrm>
            <a:off x="2623904" y="1198803"/>
            <a:ext cx="1364248" cy="1102133"/>
            <a:chOff x="2623904" y="1198803"/>
            <a:chExt cx="1364248" cy="1102133"/>
          </a:xfrm>
        </p:grpSpPr>
        <p:grpSp>
          <p:nvGrpSpPr>
            <p:cNvPr id="5564" name="Google Shape;5564;p51"/>
            <p:cNvGrpSpPr/>
            <p:nvPr/>
          </p:nvGrpSpPr>
          <p:grpSpPr>
            <a:xfrm>
              <a:off x="2623907" y="1198803"/>
              <a:ext cx="1364245" cy="273000"/>
              <a:chOff x="2623907" y="1198803"/>
              <a:chExt cx="1364245" cy="273000"/>
            </a:xfrm>
          </p:grpSpPr>
          <p:sp>
            <p:nvSpPr>
              <p:cNvPr id="5565" name="Google Shape;5565;p51"/>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51"/>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51"/>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1"/>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1"/>
              <p:cNvSpPr/>
              <p:nvPr/>
            </p:nvSpPr>
            <p:spPr>
              <a:xfrm>
                <a:off x="3715152" y="1198803"/>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0" name="Google Shape;5570;p51"/>
            <p:cNvGrpSpPr/>
            <p:nvPr/>
          </p:nvGrpSpPr>
          <p:grpSpPr>
            <a:xfrm>
              <a:off x="2623904" y="1476964"/>
              <a:ext cx="1364245" cy="273000"/>
              <a:chOff x="2623904" y="1476964"/>
              <a:chExt cx="1364245" cy="273000"/>
            </a:xfrm>
          </p:grpSpPr>
          <p:sp>
            <p:nvSpPr>
              <p:cNvPr id="5571" name="Google Shape;5571;p51"/>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1"/>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1"/>
              <p:cNvSpPr/>
              <p:nvPr/>
            </p:nvSpPr>
            <p:spPr>
              <a:xfrm>
                <a:off x="3169527"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1"/>
              <p:cNvSpPr/>
              <p:nvPr/>
            </p:nvSpPr>
            <p:spPr>
              <a:xfrm>
                <a:off x="3442338"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1"/>
              <p:cNvSpPr/>
              <p:nvPr/>
            </p:nvSpPr>
            <p:spPr>
              <a:xfrm>
                <a:off x="3715149"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6" name="Google Shape;5576;p51"/>
            <p:cNvGrpSpPr/>
            <p:nvPr/>
          </p:nvGrpSpPr>
          <p:grpSpPr>
            <a:xfrm>
              <a:off x="2623907" y="1749775"/>
              <a:ext cx="1364245" cy="273000"/>
              <a:chOff x="2623907" y="1749775"/>
              <a:chExt cx="1364245" cy="273000"/>
            </a:xfrm>
          </p:grpSpPr>
          <p:sp>
            <p:nvSpPr>
              <p:cNvPr id="5577" name="Google Shape;5577;p51"/>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1"/>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1"/>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1"/>
              <p:cNvSpPr/>
              <p:nvPr/>
            </p:nvSpPr>
            <p:spPr>
              <a:xfrm>
                <a:off x="3442341"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1"/>
              <p:cNvSpPr/>
              <p:nvPr/>
            </p:nvSpPr>
            <p:spPr>
              <a:xfrm>
                <a:off x="3715152"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2" name="Google Shape;5582;p51"/>
            <p:cNvGrpSpPr/>
            <p:nvPr/>
          </p:nvGrpSpPr>
          <p:grpSpPr>
            <a:xfrm>
              <a:off x="2623904" y="2027936"/>
              <a:ext cx="1364245" cy="273000"/>
              <a:chOff x="2623904" y="2027936"/>
              <a:chExt cx="1364245" cy="273000"/>
            </a:xfrm>
          </p:grpSpPr>
          <p:sp>
            <p:nvSpPr>
              <p:cNvPr id="5583" name="Google Shape;5583;p51"/>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1"/>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1"/>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1"/>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1"/>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88" name="Google Shape;5588;p51"/>
          <p:cNvGrpSpPr/>
          <p:nvPr/>
        </p:nvGrpSpPr>
        <p:grpSpPr>
          <a:xfrm>
            <a:off x="2613365" y="2657876"/>
            <a:ext cx="1387541" cy="159124"/>
            <a:chOff x="3200660" y="2180272"/>
            <a:chExt cx="2563824" cy="378237"/>
          </a:xfrm>
        </p:grpSpPr>
        <p:sp>
          <p:nvSpPr>
            <p:cNvPr id="5589" name="Google Shape;5589;p51"/>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1"/>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1"/>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1"/>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1"/>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1"/>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51"/>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51"/>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51"/>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51"/>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51"/>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51"/>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51"/>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51"/>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51"/>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51"/>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51"/>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51"/>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7" name="Google Shape;5607;p51"/>
          <p:cNvGrpSpPr/>
          <p:nvPr/>
        </p:nvGrpSpPr>
        <p:grpSpPr>
          <a:xfrm>
            <a:off x="2609890" y="2935640"/>
            <a:ext cx="1390502" cy="159625"/>
            <a:chOff x="3530150" y="2790075"/>
            <a:chExt cx="1962600" cy="225300"/>
          </a:xfrm>
        </p:grpSpPr>
        <p:sp>
          <p:nvSpPr>
            <p:cNvPr id="5608" name="Google Shape;5608;p51"/>
            <p:cNvSpPr/>
            <p:nvPr/>
          </p:nvSpPr>
          <p:spPr>
            <a:xfrm>
              <a:off x="3530150" y="2790075"/>
              <a:ext cx="1962600" cy="2253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51"/>
            <p:cNvSpPr/>
            <p:nvPr/>
          </p:nvSpPr>
          <p:spPr>
            <a:xfrm>
              <a:off x="3530150" y="2790075"/>
              <a:ext cx="1110000" cy="2253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0" name="Google Shape;5610;p51"/>
          <p:cNvGrpSpPr/>
          <p:nvPr/>
        </p:nvGrpSpPr>
        <p:grpSpPr>
          <a:xfrm>
            <a:off x="2609948" y="3213905"/>
            <a:ext cx="1411629" cy="154175"/>
            <a:chOff x="3558802" y="4011244"/>
            <a:chExt cx="1866000" cy="111600"/>
          </a:xfrm>
        </p:grpSpPr>
        <p:sp>
          <p:nvSpPr>
            <p:cNvPr id="5611" name="Google Shape;5611;p51"/>
            <p:cNvSpPr/>
            <p:nvPr/>
          </p:nvSpPr>
          <p:spPr>
            <a:xfrm rot="5400000" flipH="1">
              <a:off x="4436152" y="3134077"/>
              <a:ext cx="111300" cy="1866000"/>
            </a:xfrm>
            <a:prstGeom prst="round2SameRect">
              <a:avLst>
                <a:gd name="adj1" fmla="val 50000"/>
                <a:gd name="adj2" fmla="val 50000"/>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51"/>
            <p:cNvSpPr/>
            <p:nvPr/>
          </p:nvSpPr>
          <p:spPr>
            <a:xfrm rot="5400000" flipH="1">
              <a:off x="4157232" y="3412894"/>
              <a:ext cx="111600" cy="13083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3" name="Google Shape;5613;p51"/>
          <p:cNvGrpSpPr/>
          <p:nvPr/>
        </p:nvGrpSpPr>
        <p:grpSpPr>
          <a:xfrm>
            <a:off x="2610235" y="2419475"/>
            <a:ext cx="1383503" cy="119761"/>
            <a:chOff x="3465975" y="2270258"/>
            <a:chExt cx="1986364" cy="171947"/>
          </a:xfrm>
        </p:grpSpPr>
        <p:sp>
          <p:nvSpPr>
            <p:cNvPr id="5614" name="Google Shape;5614;p51"/>
            <p:cNvSpPr/>
            <p:nvPr/>
          </p:nvSpPr>
          <p:spPr>
            <a:xfrm rot="-5400000">
              <a:off x="372518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51"/>
            <p:cNvSpPr/>
            <p:nvPr/>
          </p:nvSpPr>
          <p:spPr>
            <a:xfrm rot="-5400000">
              <a:off x="398439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51"/>
            <p:cNvSpPr/>
            <p:nvPr/>
          </p:nvSpPr>
          <p:spPr>
            <a:xfrm rot="-5400000">
              <a:off x="4243603"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51"/>
            <p:cNvSpPr/>
            <p:nvPr/>
          </p:nvSpPr>
          <p:spPr>
            <a:xfrm rot="-5400000">
              <a:off x="4502812"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51"/>
            <p:cNvSpPr/>
            <p:nvPr/>
          </p:nvSpPr>
          <p:spPr>
            <a:xfrm rot="-5400000">
              <a:off x="4762021"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51"/>
            <p:cNvSpPr/>
            <p:nvPr/>
          </p:nvSpPr>
          <p:spPr>
            <a:xfrm rot="-5400000">
              <a:off x="3465975"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51"/>
            <p:cNvSpPr/>
            <p:nvPr/>
          </p:nvSpPr>
          <p:spPr>
            <a:xfrm rot="-5400000">
              <a:off x="502123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51"/>
            <p:cNvSpPr/>
            <p:nvPr/>
          </p:nvSpPr>
          <p:spPr>
            <a:xfrm rot="-5400000">
              <a:off x="528044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2" name="Google Shape;5622;p51"/>
          <p:cNvGrpSpPr/>
          <p:nvPr/>
        </p:nvGrpSpPr>
        <p:grpSpPr>
          <a:xfrm>
            <a:off x="2621243" y="3783248"/>
            <a:ext cx="1369531" cy="195460"/>
            <a:chOff x="723300" y="4253549"/>
            <a:chExt cx="2276482" cy="324900"/>
          </a:xfrm>
        </p:grpSpPr>
        <p:sp>
          <p:nvSpPr>
            <p:cNvPr id="5623" name="Google Shape;5623;p51"/>
            <p:cNvSpPr/>
            <p:nvPr/>
          </p:nvSpPr>
          <p:spPr>
            <a:xfrm>
              <a:off x="723300"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1"/>
            <p:cNvSpPr/>
            <p:nvPr/>
          </p:nvSpPr>
          <p:spPr>
            <a:xfrm>
              <a:off x="1206995"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1"/>
            <p:cNvSpPr/>
            <p:nvPr/>
          </p:nvSpPr>
          <p:spPr>
            <a:xfrm>
              <a:off x="1690691"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1"/>
            <p:cNvSpPr/>
            <p:nvPr/>
          </p:nvSpPr>
          <p:spPr>
            <a:xfrm>
              <a:off x="2174386"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1"/>
            <p:cNvSpPr/>
            <p:nvPr/>
          </p:nvSpPr>
          <p:spPr>
            <a:xfrm>
              <a:off x="2658082" y="4253549"/>
              <a:ext cx="341700" cy="324900"/>
            </a:xfrm>
            <a:prstGeom prst="star5">
              <a:avLst>
                <a:gd name="adj" fmla="val 19098"/>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8" name="Google Shape;5628;p51"/>
          <p:cNvGrpSpPr/>
          <p:nvPr/>
        </p:nvGrpSpPr>
        <p:grpSpPr>
          <a:xfrm>
            <a:off x="2610803" y="3484489"/>
            <a:ext cx="1389066" cy="180119"/>
            <a:chOff x="705948" y="3788465"/>
            <a:chExt cx="2308953" cy="299400"/>
          </a:xfrm>
        </p:grpSpPr>
        <p:sp>
          <p:nvSpPr>
            <p:cNvPr id="5629" name="Google Shape;5629;p51"/>
            <p:cNvSpPr/>
            <p:nvPr/>
          </p:nvSpPr>
          <p:spPr>
            <a:xfrm>
              <a:off x="705948"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1"/>
            <p:cNvSpPr/>
            <p:nvPr/>
          </p:nvSpPr>
          <p:spPr>
            <a:xfrm>
              <a:off x="1209923"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51"/>
            <p:cNvSpPr/>
            <p:nvPr/>
          </p:nvSpPr>
          <p:spPr>
            <a:xfrm>
              <a:off x="1713905"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51"/>
            <p:cNvSpPr/>
            <p:nvPr/>
          </p:nvSpPr>
          <p:spPr>
            <a:xfrm>
              <a:off x="2189639"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51"/>
            <p:cNvSpPr/>
            <p:nvPr/>
          </p:nvSpPr>
          <p:spPr>
            <a:xfrm>
              <a:off x="2679500"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4" name="Google Shape;5634;p51"/>
          <p:cNvGrpSpPr/>
          <p:nvPr/>
        </p:nvGrpSpPr>
        <p:grpSpPr>
          <a:xfrm>
            <a:off x="4207794" y="2088443"/>
            <a:ext cx="1433821" cy="191501"/>
            <a:chOff x="4273350" y="2088443"/>
            <a:chExt cx="1433821" cy="191501"/>
          </a:xfrm>
        </p:grpSpPr>
        <p:grpSp>
          <p:nvGrpSpPr>
            <p:cNvPr id="5635" name="Google Shape;5635;p51"/>
            <p:cNvGrpSpPr/>
            <p:nvPr/>
          </p:nvGrpSpPr>
          <p:grpSpPr>
            <a:xfrm>
              <a:off x="4273350" y="2088443"/>
              <a:ext cx="1433821" cy="0"/>
              <a:chOff x="5224975" y="2962250"/>
              <a:chExt cx="1544400" cy="0"/>
            </a:xfrm>
          </p:grpSpPr>
          <p:cxnSp>
            <p:nvCxnSpPr>
              <p:cNvPr id="5636" name="Google Shape;5636;p51"/>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5637" name="Google Shape;5637;p51"/>
              <p:cNvCxnSpPr/>
              <p:nvPr/>
            </p:nvCxnSpPr>
            <p:spPr>
              <a:xfrm>
                <a:off x="5225150" y="2962250"/>
                <a:ext cx="453300" cy="0"/>
              </a:xfrm>
              <a:prstGeom prst="straightConnector1">
                <a:avLst/>
              </a:prstGeom>
              <a:noFill/>
              <a:ln w="19050" cap="flat" cmpd="sng">
                <a:solidFill>
                  <a:srgbClr val="7994A9"/>
                </a:solidFill>
                <a:prstDash val="solid"/>
                <a:round/>
                <a:headEnd type="none" w="med" len="med"/>
                <a:tailEnd type="oval" w="med" len="med"/>
              </a:ln>
            </p:spPr>
          </p:cxnSp>
        </p:grpSp>
        <p:grpSp>
          <p:nvGrpSpPr>
            <p:cNvPr id="5638" name="Google Shape;5638;p51"/>
            <p:cNvGrpSpPr/>
            <p:nvPr/>
          </p:nvGrpSpPr>
          <p:grpSpPr>
            <a:xfrm>
              <a:off x="4273350" y="2279944"/>
              <a:ext cx="1433821" cy="0"/>
              <a:chOff x="5224975" y="2962250"/>
              <a:chExt cx="1544400" cy="0"/>
            </a:xfrm>
          </p:grpSpPr>
          <p:cxnSp>
            <p:nvCxnSpPr>
              <p:cNvPr id="5639" name="Google Shape;5639;p51"/>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5640" name="Google Shape;5640;p51"/>
              <p:cNvCxnSpPr/>
              <p:nvPr/>
            </p:nvCxnSpPr>
            <p:spPr>
              <a:xfrm>
                <a:off x="5225150" y="2962250"/>
                <a:ext cx="998700" cy="0"/>
              </a:xfrm>
              <a:prstGeom prst="straightConnector1">
                <a:avLst/>
              </a:prstGeom>
              <a:noFill/>
              <a:ln w="19050" cap="flat" cmpd="sng">
                <a:solidFill>
                  <a:srgbClr val="7994A9"/>
                </a:solidFill>
                <a:prstDash val="solid"/>
                <a:round/>
                <a:headEnd type="none" w="med" len="med"/>
                <a:tailEnd type="oval" w="med" len="med"/>
              </a:ln>
            </p:spPr>
          </p:cxnSp>
        </p:grpSp>
      </p:grpSp>
      <p:grpSp>
        <p:nvGrpSpPr>
          <p:cNvPr id="5641" name="Google Shape;5641;p51"/>
          <p:cNvGrpSpPr/>
          <p:nvPr/>
        </p:nvGrpSpPr>
        <p:grpSpPr>
          <a:xfrm>
            <a:off x="2658741" y="4097347"/>
            <a:ext cx="1304609" cy="294074"/>
            <a:chOff x="2658741" y="4097347"/>
            <a:chExt cx="1304609" cy="294074"/>
          </a:xfrm>
        </p:grpSpPr>
        <p:grpSp>
          <p:nvGrpSpPr>
            <p:cNvPr id="5642" name="Google Shape;5642;p51"/>
            <p:cNvGrpSpPr/>
            <p:nvPr/>
          </p:nvGrpSpPr>
          <p:grpSpPr>
            <a:xfrm>
              <a:off x="2658741" y="4097347"/>
              <a:ext cx="118572" cy="294074"/>
              <a:chOff x="3343310" y="4475555"/>
              <a:chExt cx="127717" cy="316753"/>
            </a:xfrm>
          </p:grpSpPr>
          <p:sp>
            <p:nvSpPr>
              <p:cNvPr id="5643" name="Google Shape;5643;p51"/>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1"/>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5" name="Google Shape;5645;p51"/>
            <p:cNvGrpSpPr/>
            <p:nvPr/>
          </p:nvGrpSpPr>
          <p:grpSpPr>
            <a:xfrm>
              <a:off x="3815519" y="4098388"/>
              <a:ext cx="147831" cy="291991"/>
              <a:chOff x="3527539" y="4476677"/>
              <a:chExt cx="159232" cy="314510"/>
            </a:xfrm>
          </p:grpSpPr>
          <p:sp>
            <p:nvSpPr>
              <p:cNvPr id="5646" name="Google Shape;5646;p51"/>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1"/>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8" name="Google Shape;5648;p51"/>
            <p:cNvGrpSpPr/>
            <p:nvPr/>
          </p:nvGrpSpPr>
          <p:grpSpPr>
            <a:xfrm>
              <a:off x="3511696" y="4098388"/>
              <a:ext cx="147831" cy="291991"/>
              <a:chOff x="3527539" y="4476677"/>
              <a:chExt cx="159232" cy="314510"/>
            </a:xfrm>
          </p:grpSpPr>
          <p:sp>
            <p:nvSpPr>
              <p:cNvPr id="5649" name="Google Shape;5649;p51"/>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1"/>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1" name="Google Shape;5651;p51"/>
            <p:cNvGrpSpPr/>
            <p:nvPr/>
          </p:nvGrpSpPr>
          <p:grpSpPr>
            <a:xfrm>
              <a:off x="3207874" y="4098388"/>
              <a:ext cx="147831" cy="291991"/>
              <a:chOff x="3527539" y="4476677"/>
              <a:chExt cx="159232" cy="314510"/>
            </a:xfrm>
          </p:grpSpPr>
          <p:sp>
            <p:nvSpPr>
              <p:cNvPr id="5652" name="Google Shape;5652;p51"/>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1"/>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4" name="Google Shape;5654;p51"/>
            <p:cNvGrpSpPr/>
            <p:nvPr/>
          </p:nvGrpSpPr>
          <p:grpSpPr>
            <a:xfrm>
              <a:off x="2933305" y="4097347"/>
              <a:ext cx="118572" cy="294074"/>
              <a:chOff x="3343310" y="4475555"/>
              <a:chExt cx="127717" cy="316753"/>
            </a:xfrm>
          </p:grpSpPr>
          <p:sp>
            <p:nvSpPr>
              <p:cNvPr id="5655" name="Google Shape;5655;p51"/>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1"/>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57" name="Google Shape;5657;p51"/>
          <p:cNvGrpSpPr/>
          <p:nvPr/>
        </p:nvGrpSpPr>
        <p:grpSpPr>
          <a:xfrm>
            <a:off x="4209349" y="1176041"/>
            <a:ext cx="1430711" cy="751237"/>
            <a:chOff x="5159450" y="1919950"/>
            <a:chExt cx="1541050" cy="862500"/>
          </a:xfrm>
        </p:grpSpPr>
        <p:sp>
          <p:nvSpPr>
            <p:cNvPr id="5658" name="Google Shape;5658;p51"/>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5659" name="Google Shape;5659;p51"/>
            <p:cNvGrpSpPr/>
            <p:nvPr/>
          </p:nvGrpSpPr>
          <p:grpSpPr>
            <a:xfrm>
              <a:off x="5159450" y="1919950"/>
              <a:ext cx="1541050" cy="862500"/>
              <a:chOff x="5159450" y="1919950"/>
              <a:chExt cx="1541050" cy="862500"/>
            </a:xfrm>
          </p:grpSpPr>
          <p:cxnSp>
            <p:nvCxnSpPr>
              <p:cNvPr id="5660" name="Google Shape;5660;p51"/>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5661" name="Google Shape;5661;p51"/>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5662" name="Google Shape;5662;p51"/>
          <p:cNvGrpSpPr/>
          <p:nvPr/>
        </p:nvGrpSpPr>
        <p:grpSpPr>
          <a:xfrm>
            <a:off x="4257486" y="2439811"/>
            <a:ext cx="1334436" cy="967914"/>
            <a:chOff x="4294923" y="2439811"/>
            <a:chExt cx="1334436" cy="967914"/>
          </a:xfrm>
        </p:grpSpPr>
        <p:grpSp>
          <p:nvGrpSpPr>
            <p:cNvPr id="5663" name="Google Shape;5663;p51"/>
            <p:cNvGrpSpPr/>
            <p:nvPr/>
          </p:nvGrpSpPr>
          <p:grpSpPr>
            <a:xfrm>
              <a:off x="4960455" y="2469658"/>
              <a:ext cx="668904" cy="885524"/>
              <a:chOff x="4960455" y="2469658"/>
              <a:chExt cx="668904" cy="885524"/>
            </a:xfrm>
          </p:grpSpPr>
          <p:sp>
            <p:nvSpPr>
              <p:cNvPr id="5664" name="Google Shape;5664;p51"/>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1"/>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1"/>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1"/>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1"/>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1"/>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0" name="Google Shape;5670;p51"/>
            <p:cNvGrpSpPr/>
            <p:nvPr/>
          </p:nvGrpSpPr>
          <p:grpSpPr>
            <a:xfrm>
              <a:off x="4294923" y="2469658"/>
              <a:ext cx="668951" cy="885524"/>
              <a:chOff x="4294923" y="2469658"/>
              <a:chExt cx="668951" cy="885524"/>
            </a:xfrm>
          </p:grpSpPr>
          <p:sp>
            <p:nvSpPr>
              <p:cNvPr id="5671" name="Google Shape;5671;p51"/>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1"/>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1"/>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1"/>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1"/>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1"/>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7" name="Google Shape;5677;p51"/>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8" name="Google Shape;5678;p51"/>
          <p:cNvGrpSpPr/>
          <p:nvPr/>
        </p:nvGrpSpPr>
        <p:grpSpPr>
          <a:xfrm>
            <a:off x="4243690" y="3494256"/>
            <a:ext cx="1430949" cy="897289"/>
            <a:chOff x="4351371" y="3547942"/>
            <a:chExt cx="1345130" cy="843475"/>
          </a:xfrm>
        </p:grpSpPr>
        <p:grpSp>
          <p:nvGrpSpPr>
            <p:cNvPr id="5679" name="Google Shape;5679;p51"/>
            <p:cNvGrpSpPr/>
            <p:nvPr/>
          </p:nvGrpSpPr>
          <p:grpSpPr>
            <a:xfrm>
              <a:off x="4351371" y="4209917"/>
              <a:ext cx="1345130" cy="181500"/>
              <a:chOff x="4351371" y="4209917"/>
              <a:chExt cx="1345130" cy="181500"/>
            </a:xfrm>
          </p:grpSpPr>
          <p:sp>
            <p:nvSpPr>
              <p:cNvPr id="5680" name="Google Shape;5680;p51"/>
              <p:cNvSpPr/>
              <p:nvPr/>
            </p:nvSpPr>
            <p:spPr>
              <a:xfrm rot="10800000">
                <a:off x="4351371" y="4209917"/>
                <a:ext cx="1281600" cy="181500"/>
              </a:xfrm>
              <a:prstGeom prst="rect">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1" name="Google Shape;5681;p51"/>
              <p:cNvCxnSpPr/>
              <p:nvPr/>
            </p:nvCxnSpPr>
            <p:spPr>
              <a:xfrm>
                <a:off x="5551000" y="4298797"/>
                <a:ext cx="145500" cy="0"/>
              </a:xfrm>
              <a:prstGeom prst="straightConnector1">
                <a:avLst/>
              </a:prstGeom>
              <a:noFill/>
              <a:ln w="28575" cap="flat" cmpd="sng">
                <a:solidFill>
                  <a:srgbClr val="435D74"/>
                </a:solidFill>
                <a:prstDash val="solid"/>
                <a:round/>
                <a:headEnd type="none" w="med" len="med"/>
                <a:tailEnd type="none" w="med" len="med"/>
              </a:ln>
            </p:spPr>
          </p:cxnSp>
        </p:grpSp>
        <p:grpSp>
          <p:nvGrpSpPr>
            <p:cNvPr id="5682" name="Google Shape;5682;p51"/>
            <p:cNvGrpSpPr/>
            <p:nvPr/>
          </p:nvGrpSpPr>
          <p:grpSpPr>
            <a:xfrm>
              <a:off x="4403010" y="3985221"/>
              <a:ext cx="1109518" cy="181500"/>
              <a:chOff x="4403010" y="3985221"/>
              <a:chExt cx="1109518" cy="181500"/>
            </a:xfrm>
          </p:grpSpPr>
          <p:sp>
            <p:nvSpPr>
              <p:cNvPr id="5683" name="Google Shape;5683;p51"/>
              <p:cNvSpPr/>
              <p:nvPr/>
            </p:nvSpPr>
            <p:spPr>
              <a:xfrm rot="10800000">
                <a:off x="4471829" y="3985221"/>
                <a:ext cx="1040700" cy="1815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4" name="Google Shape;5684;p51"/>
              <p:cNvCxnSpPr/>
              <p:nvPr/>
            </p:nvCxnSpPr>
            <p:spPr>
              <a:xfrm>
                <a:off x="4403010" y="4075993"/>
                <a:ext cx="145500" cy="0"/>
              </a:xfrm>
              <a:prstGeom prst="straightConnector1">
                <a:avLst/>
              </a:prstGeom>
              <a:noFill/>
              <a:ln w="28575" cap="flat" cmpd="sng">
                <a:solidFill>
                  <a:srgbClr val="5F7D95"/>
                </a:solidFill>
                <a:prstDash val="solid"/>
                <a:round/>
                <a:headEnd type="none" w="med" len="med"/>
                <a:tailEnd type="none" w="med" len="med"/>
              </a:ln>
            </p:spPr>
          </p:cxnSp>
        </p:grpSp>
        <p:grpSp>
          <p:nvGrpSpPr>
            <p:cNvPr id="5685" name="Google Shape;5685;p51"/>
            <p:cNvGrpSpPr/>
            <p:nvPr/>
          </p:nvGrpSpPr>
          <p:grpSpPr>
            <a:xfrm>
              <a:off x="4618704" y="3766582"/>
              <a:ext cx="807858" cy="181500"/>
              <a:chOff x="4618704" y="3766582"/>
              <a:chExt cx="807858" cy="181500"/>
            </a:xfrm>
          </p:grpSpPr>
          <p:sp>
            <p:nvSpPr>
              <p:cNvPr id="5686" name="Google Shape;5686;p51"/>
              <p:cNvSpPr/>
              <p:nvPr/>
            </p:nvSpPr>
            <p:spPr>
              <a:xfrm rot="10800000">
                <a:off x="4618704" y="3766582"/>
                <a:ext cx="747000" cy="181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7" name="Google Shape;5687;p51"/>
              <p:cNvCxnSpPr/>
              <p:nvPr/>
            </p:nvCxnSpPr>
            <p:spPr>
              <a:xfrm>
                <a:off x="5281062" y="3855291"/>
                <a:ext cx="145500" cy="0"/>
              </a:xfrm>
              <a:prstGeom prst="straightConnector1">
                <a:avLst/>
              </a:prstGeom>
              <a:noFill/>
              <a:ln w="28575" cap="flat" cmpd="sng">
                <a:solidFill>
                  <a:srgbClr val="869FB2"/>
                </a:solidFill>
                <a:prstDash val="solid"/>
                <a:round/>
                <a:headEnd type="none" w="med" len="med"/>
                <a:tailEnd type="none" w="med" len="med"/>
              </a:ln>
            </p:spPr>
          </p:cxnSp>
        </p:grpSp>
        <p:grpSp>
          <p:nvGrpSpPr>
            <p:cNvPr id="5688" name="Google Shape;5688;p51"/>
            <p:cNvGrpSpPr/>
            <p:nvPr/>
          </p:nvGrpSpPr>
          <p:grpSpPr>
            <a:xfrm>
              <a:off x="4735238" y="3547942"/>
              <a:ext cx="462839" cy="181500"/>
              <a:chOff x="4735238" y="3547942"/>
              <a:chExt cx="462839" cy="181500"/>
            </a:xfrm>
          </p:grpSpPr>
          <p:sp>
            <p:nvSpPr>
              <p:cNvPr id="5689" name="Google Shape;5689;p51"/>
              <p:cNvSpPr/>
              <p:nvPr/>
            </p:nvSpPr>
            <p:spPr>
              <a:xfrm rot="10800000">
                <a:off x="4786477" y="3547942"/>
                <a:ext cx="411600" cy="181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0" name="Google Shape;5690;p51"/>
              <p:cNvCxnSpPr/>
              <p:nvPr/>
            </p:nvCxnSpPr>
            <p:spPr>
              <a:xfrm>
                <a:off x="4735238" y="3636872"/>
                <a:ext cx="145500" cy="0"/>
              </a:xfrm>
              <a:prstGeom prst="straightConnector1">
                <a:avLst/>
              </a:prstGeom>
              <a:noFill/>
              <a:ln w="28575" cap="flat" cmpd="sng">
                <a:solidFill>
                  <a:srgbClr val="BAC8D3"/>
                </a:solidFill>
                <a:prstDash val="solid"/>
                <a:round/>
                <a:headEnd type="none" w="med" len="med"/>
                <a:tailEnd type="none" w="med" len="med"/>
              </a:ln>
            </p:spPr>
          </p:cxnSp>
        </p:grpSp>
      </p:grpSp>
      <p:grpSp>
        <p:nvGrpSpPr>
          <p:cNvPr id="5691" name="Google Shape;5691;p51"/>
          <p:cNvGrpSpPr/>
          <p:nvPr/>
        </p:nvGrpSpPr>
        <p:grpSpPr>
          <a:xfrm>
            <a:off x="7420047" y="2429580"/>
            <a:ext cx="1020955" cy="928853"/>
            <a:chOff x="926675" y="238125"/>
            <a:chExt cx="5755100" cy="5232975"/>
          </a:xfrm>
        </p:grpSpPr>
        <p:sp>
          <p:nvSpPr>
            <p:cNvPr id="5692" name="Google Shape;5692;p51"/>
            <p:cNvSpPr/>
            <p:nvPr/>
          </p:nvSpPr>
          <p:spPr>
            <a:xfrm>
              <a:off x="2235475" y="2161100"/>
              <a:ext cx="3138650" cy="1012350"/>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51"/>
            <p:cNvSpPr/>
            <p:nvPr/>
          </p:nvSpPr>
          <p:spPr>
            <a:xfrm>
              <a:off x="2825775" y="238125"/>
              <a:ext cx="1961900" cy="1850225"/>
            </a:xfrm>
            <a:custGeom>
              <a:avLst/>
              <a:gdLst/>
              <a:ahLst/>
              <a:cxnLst/>
              <a:rect l="l" t="t" r="r" b="b"/>
              <a:pathLst>
                <a:path w="78476" h="74009" extrusionOk="0">
                  <a:moveTo>
                    <a:pt x="39246" y="0"/>
                  </a:moveTo>
                  <a:lnTo>
                    <a:pt x="1" y="74009"/>
                  </a:lnTo>
                  <a:lnTo>
                    <a:pt x="78476" y="74009"/>
                  </a:lnTo>
                  <a:lnTo>
                    <a:pt x="3924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1"/>
            <p:cNvSpPr/>
            <p:nvPr/>
          </p:nvSpPr>
          <p:spPr>
            <a:xfrm>
              <a:off x="926675" y="4357100"/>
              <a:ext cx="5755100" cy="1114000"/>
            </a:xfrm>
            <a:custGeom>
              <a:avLst/>
              <a:gdLst/>
              <a:ahLst/>
              <a:cxnLst/>
              <a:rect l="l" t="t" r="r" b="b"/>
              <a:pathLst>
                <a:path w="230204" h="44560" extrusionOk="0">
                  <a:moveTo>
                    <a:pt x="25737" y="1"/>
                  </a:moveTo>
                  <a:lnTo>
                    <a:pt x="0" y="44560"/>
                  </a:lnTo>
                  <a:lnTo>
                    <a:pt x="230204" y="44560"/>
                  </a:lnTo>
                  <a:lnTo>
                    <a:pt x="2044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1"/>
            <p:cNvSpPr/>
            <p:nvPr/>
          </p:nvSpPr>
          <p:spPr>
            <a:xfrm>
              <a:off x="1621700" y="3256600"/>
              <a:ext cx="4370050" cy="1006950"/>
            </a:xfrm>
            <a:custGeom>
              <a:avLst/>
              <a:gdLst/>
              <a:ahLst/>
              <a:cxnLst/>
              <a:rect l="l" t="t" r="r" b="b"/>
              <a:pathLst>
                <a:path w="174802" h="40278" extrusionOk="0">
                  <a:moveTo>
                    <a:pt x="22750" y="1"/>
                  </a:moveTo>
                  <a:lnTo>
                    <a:pt x="0" y="40278"/>
                  </a:lnTo>
                  <a:lnTo>
                    <a:pt x="174802" y="40278"/>
                  </a:lnTo>
                  <a:lnTo>
                    <a:pt x="15205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6" name="Google Shape;5696;p51"/>
          <p:cNvGrpSpPr/>
          <p:nvPr/>
        </p:nvGrpSpPr>
        <p:grpSpPr>
          <a:xfrm>
            <a:off x="727421" y="2828315"/>
            <a:ext cx="1695374" cy="1560837"/>
            <a:chOff x="727421" y="2828315"/>
            <a:chExt cx="1695374" cy="1560837"/>
          </a:xfrm>
        </p:grpSpPr>
        <p:grpSp>
          <p:nvGrpSpPr>
            <p:cNvPr id="5697" name="Google Shape;5697;p51"/>
            <p:cNvGrpSpPr/>
            <p:nvPr/>
          </p:nvGrpSpPr>
          <p:grpSpPr>
            <a:xfrm>
              <a:off x="727421" y="2828315"/>
              <a:ext cx="1695374" cy="1560837"/>
              <a:chOff x="734799" y="2782450"/>
              <a:chExt cx="1571100" cy="1577400"/>
            </a:xfrm>
          </p:grpSpPr>
          <p:cxnSp>
            <p:nvCxnSpPr>
              <p:cNvPr id="5698" name="Google Shape;5698;p51"/>
              <p:cNvCxnSpPr/>
              <p:nvPr/>
            </p:nvCxnSpPr>
            <p:spPr>
              <a:xfrm>
                <a:off x="743025" y="2782450"/>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5699" name="Google Shape;5699;p51"/>
              <p:cNvCxnSpPr/>
              <p:nvPr/>
            </p:nvCxnSpPr>
            <p:spPr>
              <a:xfrm rot="10800000">
                <a:off x="734799" y="4359850"/>
                <a:ext cx="1571100" cy="0"/>
              </a:xfrm>
              <a:prstGeom prst="straightConnector1">
                <a:avLst/>
              </a:prstGeom>
              <a:noFill/>
              <a:ln w="19050" cap="flat" cmpd="sng">
                <a:solidFill>
                  <a:srgbClr val="E3E7EA"/>
                </a:solidFill>
                <a:prstDash val="solid"/>
                <a:round/>
                <a:headEnd type="none" w="med" len="med"/>
                <a:tailEnd type="none" w="med" len="med"/>
              </a:ln>
            </p:spPr>
          </p:cxnSp>
        </p:grpSp>
        <p:grpSp>
          <p:nvGrpSpPr>
            <p:cNvPr id="5700" name="Google Shape;5700;p51"/>
            <p:cNvGrpSpPr/>
            <p:nvPr/>
          </p:nvGrpSpPr>
          <p:grpSpPr>
            <a:xfrm>
              <a:off x="819108" y="2882501"/>
              <a:ext cx="1556791" cy="1426186"/>
              <a:chOff x="819108" y="2882501"/>
              <a:chExt cx="1556791" cy="1426186"/>
            </a:xfrm>
          </p:grpSpPr>
          <p:grpSp>
            <p:nvGrpSpPr>
              <p:cNvPr id="5701" name="Google Shape;5701;p51"/>
              <p:cNvGrpSpPr/>
              <p:nvPr/>
            </p:nvGrpSpPr>
            <p:grpSpPr>
              <a:xfrm>
                <a:off x="819108" y="2882501"/>
                <a:ext cx="103104" cy="1426186"/>
                <a:chOff x="4674013" y="3100904"/>
                <a:chExt cx="122758" cy="1698043"/>
              </a:xfrm>
            </p:grpSpPr>
            <p:sp>
              <p:nvSpPr>
                <p:cNvPr id="5702" name="Google Shape;5702;p51"/>
                <p:cNvSpPr/>
                <p:nvPr/>
              </p:nvSpPr>
              <p:spPr>
                <a:xfrm>
                  <a:off x="46740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1"/>
                <p:cNvSpPr/>
                <p:nvPr/>
              </p:nvSpPr>
              <p:spPr>
                <a:xfrm>
                  <a:off x="46740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1"/>
                <p:cNvSpPr/>
                <p:nvPr/>
              </p:nvSpPr>
              <p:spPr>
                <a:xfrm>
                  <a:off x="46740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1"/>
                <p:cNvSpPr/>
                <p:nvPr/>
              </p:nvSpPr>
              <p:spPr>
                <a:xfrm>
                  <a:off x="46740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1"/>
                <p:cNvSpPr/>
                <p:nvPr/>
              </p:nvSpPr>
              <p:spPr>
                <a:xfrm>
                  <a:off x="46740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1"/>
                <p:cNvSpPr/>
                <p:nvPr/>
              </p:nvSpPr>
              <p:spPr>
                <a:xfrm>
                  <a:off x="46740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1"/>
                <p:cNvSpPr/>
                <p:nvPr/>
              </p:nvSpPr>
              <p:spPr>
                <a:xfrm>
                  <a:off x="46740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9" name="Google Shape;5709;p51"/>
              <p:cNvGrpSpPr/>
              <p:nvPr/>
            </p:nvGrpSpPr>
            <p:grpSpPr>
              <a:xfrm>
                <a:off x="1062475" y="2882501"/>
                <a:ext cx="103104" cy="1426186"/>
                <a:chOff x="4940438" y="3100904"/>
                <a:chExt cx="122758" cy="1698043"/>
              </a:xfrm>
            </p:grpSpPr>
            <p:sp>
              <p:nvSpPr>
                <p:cNvPr id="5710" name="Google Shape;5710;p51"/>
                <p:cNvSpPr/>
                <p:nvPr/>
              </p:nvSpPr>
              <p:spPr>
                <a:xfrm>
                  <a:off x="4940438"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1"/>
                <p:cNvSpPr/>
                <p:nvPr/>
              </p:nvSpPr>
              <p:spPr>
                <a:xfrm>
                  <a:off x="4940438"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1"/>
                <p:cNvSpPr/>
                <p:nvPr/>
              </p:nvSpPr>
              <p:spPr>
                <a:xfrm>
                  <a:off x="4940438"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1"/>
                <p:cNvSpPr/>
                <p:nvPr/>
              </p:nvSpPr>
              <p:spPr>
                <a:xfrm>
                  <a:off x="4940438"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1"/>
                <p:cNvSpPr/>
                <p:nvPr/>
              </p:nvSpPr>
              <p:spPr>
                <a:xfrm>
                  <a:off x="4940438"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1"/>
                <p:cNvSpPr/>
                <p:nvPr/>
              </p:nvSpPr>
              <p:spPr>
                <a:xfrm>
                  <a:off x="4940438"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1"/>
                <p:cNvSpPr/>
                <p:nvPr/>
              </p:nvSpPr>
              <p:spPr>
                <a:xfrm>
                  <a:off x="4940438"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7" name="Google Shape;5717;p51"/>
              <p:cNvGrpSpPr/>
              <p:nvPr/>
            </p:nvGrpSpPr>
            <p:grpSpPr>
              <a:xfrm>
                <a:off x="1299324" y="2882501"/>
                <a:ext cx="103104" cy="1426186"/>
                <a:chOff x="5206863" y="3100904"/>
                <a:chExt cx="122758" cy="1698043"/>
              </a:xfrm>
            </p:grpSpPr>
            <p:sp>
              <p:nvSpPr>
                <p:cNvPr id="5718" name="Google Shape;5718;p51"/>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1"/>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1"/>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1"/>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1"/>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1"/>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1"/>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5" name="Google Shape;5725;p51"/>
              <p:cNvGrpSpPr/>
              <p:nvPr/>
            </p:nvGrpSpPr>
            <p:grpSpPr>
              <a:xfrm>
                <a:off x="1786057" y="2882501"/>
                <a:ext cx="103104" cy="1426186"/>
                <a:chOff x="6006138" y="3143629"/>
                <a:chExt cx="122758" cy="1698043"/>
              </a:xfrm>
            </p:grpSpPr>
            <p:sp>
              <p:nvSpPr>
                <p:cNvPr id="5726" name="Google Shape;5726;p51"/>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1"/>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1"/>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1"/>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1"/>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1"/>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1"/>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3" name="Google Shape;5733;p51"/>
              <p:cNvGrpSpPr/>
              <p:nvPr/>
            </p:nvGrpSpPr>
            <p:grpSpPr>
              <a:xfrm>
                <a:off x="2029422" y="2882501"/>
                <a:ext cx="103104" cy="1426186"/>
                <a:chOff x="6805413" y="3100904"/>
                <a:chExt cx="122758" cy="1698043"/>
              </a:xfrm>
            </p:grpSpPr>
            <p:sp>
              <p:nvSpPr>
                <p:cNvPr id="5734" name="Google Shape;5734;p51"/>
                <p:cNvSpPr/>
                <p:nvPr/>
              </p:nvSpPr>
              <p:spPr>
                <a:xfrm>
                  <a:off x="68054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1"/>
                <p:cNvSpPr/>
                <p:nvPr/>
              </p:nvSpPr>
              <p:spPr>
                <a:xfrm>
                  <a:off x="68054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1"/>
                <p:cNvSpPr/>
                <p:nvPr/>
              </p:nvSpPr>
              <p:spPr>
                <a:xfrm>
                  <a:off x="68054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51"/>
                <p:cNvSpPr/>
                <p:nvPr/>
              </p:nvSpPr>
              <p:spPr>
                <a:xfrm>
                  <a:off x="68054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51"/>
                <p:cNvSpPr/>
                <p:nvPr/>
              </p:nvSpPr>
              <p:spPr>
                <a:xfrm>
                  <a:off x="68054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51"/>
                <p:cNvSpPr/>
                <p:nvPr/>
              </p:nvSpPr>
              <p:spPr>
                <a:xfrm>
                  <a:off x="68054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51"/>
                <p:cNvSpPr/>
                <p:nvPr/>
              </p:nvSpPr>
              <p:spPr>
                <a:xfrm>
                  <a:off x="68054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1" name="Google Shape;5741;p51"/>
              <p:cNvGrpSpPr/>
              <p:nvPr/>
            </p:nvGrpSpPr>
            <p:grpSpPr>
              <a:xfrm>
                <a:off x="2272795" y="2882501"/>
                <a:ext cx="103104" cy="1426186"/>
                <a:chOff x="5206863" y="3100904"/>
                <a:chExt cx="122758" cy="1698043"/>
              </a:xfrm>
            </p:grpSpPr>
            <p:sp>
              <p:nvSpPr>
                <p:cNvPr id="5742" name="Google Shape;5742;p51"/>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1"/>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1"/>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1"/>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1"/>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1"/>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1"/>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9" name="Google Shape;5749;p51"/>
              <p:cNvGrpSpPr/>
              <p:nvPr/>
            </p:nvGrpSpPr>
            <p:grpSpPr>
              <a:xfrm>
                <a:off x="1542694" y="2882501"/>
                <a:ext cx="103104" cy="1426186"/>
                <a:chOff x="6006138" y="3143629"/>
                <a:chExt cx="122758" cy="1698043"/>
              </a:xfrm>
            </p:grpSpPr>
            <p:sp>
              <p:nvSpPr>
                <p:cNvPr id="5750" name="Google Shape;5750;p51"/>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51"/>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51"/>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1"/>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1"/>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1"/>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1"/>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57" name="Google Shape;5757;p51"/>
          <p:cNvGrpSpPr/>
          <p:nvPr/>
        </p:nvGrpSpPr>
        <p:grpSpPr>
          <a:xfrm>
            <a:off x="5683472" y="3518037"/>
            <a:ext cx="2749952" cy="870677"/>
            <a:chOff x="238125" y="1725700"/>
            <a:chExt cx="7139025" cy="2260325"/>
          </a:xfrm>
        </p:grpSpPr>
        <p:sp>
          <p:nvSpPr>
            <p:cNvPr id="5758" name="Google Shape;5758;p51"/>
            <p:cNvSpPr/>
            <p:nvPr/>
          </p:nvSpPr>
          <p:spPr>
            <a:xfrm>
              <a:off x="238125" y="1741950"/>
              <a:ext cx="6506150" cy="2228050"/>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1"/>
            <p:cNvSpPr/>
            <p:nvPr/>
          </p:nvSpPr>
          <p:spPr>
            <a:xfrm>
              <a:off x="2480475" y="2435950"/>
              <a:ext cx="438500" cy="841400"/>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1"/>
            <p:cNvSpPr/>
            <p:nvPr/>
          </p:nvSpPr>
          <p:spPr>
            <a:xfrm>
              <a:off x="3663250" y="2219875"/>
              <a:ext cx="607450" cy="1272525"/>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1"/>
            <p:cNvSpPr/>
            <p:nvPr/>
          </p:nvSpPr>
          <p:spPr>
            <a:xfrm>
              <a:off x="4999700" y="1973525"/>
              <a:ext cx="820500" cy="1764350"/>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1"/>
            <p:cNvSpPr/>
            <p:nvPr/>
          </p:nvSpPr>
          <p:spPr>
            <a:xfrm>
              <a:off x="6838275" y="1725700"/>
              <a:ext cx="150" cy="0"/>
            </a:xfrm>
            <a:custGeom>
              <a:avLst/>
              <a:gdLst/>
              <a:ahLst/>
              <a:cxnLst/>
              <a:rect l="l" t="t" r="r" b="b"/>
              <a:pathLst>
                <a:path w="6" extrusionOk="0">
                  <a:moveTo>
                    <a:pt x="5" y="0"/>
                  </a:moveTo>
                  <a:lnTo>
                    <a:pt x="1"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1"/>
            <p:cNvSpPr/>
            <p:nvPr/>
          </p:nvSpPr>
          <p:spPr>
            <a:xfrm>
              <a:off x="6838400" y="3986000"/>
              <a:ext cx="25" cy="25"/>
            </a:xfrm>
            <a:custGeom>
              <a:avLst/>
              <a:gdLst/>
              <a:ahLst/>
              <a:cxnLst/>
              <a:rect l="l" t="t" r="r" b="b"/>
              <a:pathLst>
                <a:path w="1" h="1" extrusionOk="0">
                  <a:moveTo>
                    <a:pt x="0" y="1"/>
                  </a:move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1"/>
            <p:cNvSpPr/>
            <p:nvPr/>
          </p:nvSpPr>
          <p:spPr>
            <a:xfrm>
              <a:off x="6744250" y="3969975"/>
              <a:ext cx="94175" cy="16050"/>
            </a:xfrm>
            <a:custGeom>
              <a:avLst/>
              <a:gdLst/>
              <a:ahLst/>
              <a:cxnLst/>
              <a:rect l="l" t="t" r="r" b="b"/>
              <a:pathLst>
                <a:path w="3767" h="642" extrusionOk="0">
                  <a:moveTo>
                    <a:pt x="1" y="0"/>
                  </a:moveTo>
                  <a:lnTo>
                    <a:pt x="1" y="0"/>
                  </a:lnTo>
                  <a:cubicBezTo>
                    <a:pt x="1190" y="425"/>
                    <a:pt x="2415" y="642"/>
                    <a:pt x="3662" y="642"/>
                  </a:cubicBezTo>
                  <a:lnTo>
                    <a:pt x="3766" y="642"/>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1"/>
            <p:cNvSpPr/>
            <p:nvPr/>
          </p:nvSpPr>
          <p:spPr>
            <a:xfrm>
              <a:off x="6744250" y="1725700"/>
              <a:ext cx="94050" cy="16175"/>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1"/>
            <p:cNvSpPr/>
            <p:nvPr/>
          </p:nvSpPr>
          <p:spPr>
            <a:xfrm>
              <a:off x="6294575" y="1725700"/>
              <a:ext cx="1082575" cy="2260225"/>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1"/>
            <p:cNvSpPr/>
            <p:nvPr/>
          </p:nvSpPr>
          <p:spPr>
            <a:xfrm>
              <a:off x="1511625" y="2613375"/>
              <a:ext cx="292400" cy="484275"/>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8" name="Google Shape;5768;p51"/>
          <p:cNvGrpSpPr/>
          <p:nvPr/>
        </p:nvGrpSpPr>
        <p:grpSpPr>
          <a:xfrm>
            <a:off x="5953636" y="2459783"/>
            <a:ext cx="1105452" cy="916747"/>
            <a:chOff x="5249100" y="1210600"/>
            <a:chExt cx="3502700" cy="2904775"/>
          </a:xfrm>
        </p:grpSpPr>
        <p:sp>
          <p:nvSpPr>
            <p:cNvPr id="5769" name="Google Shape;5769;p51"/>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1"/>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1"/>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1"/>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3" name="Google Shape;5773;p51"/>
            <p:cNvCxnSpPr/>
            <p:nvPr/>
          </p:nvCxnSpPr>
          <p:spPr>
            <a:xfrm>
              <a:off x="5249100" y="2382654"/>
              <a:ext cx="922800" cy="0"/>
            </a:xfrm>
            <a:prstGeom prst="straightConnector1">
              <a:avLst/>
            </a:prstGeom>
            <a:noFill/>
            <a:ln w="19050" cap="flat" cmpd="sng">
              <a:solidFill>
                <a:srgbClr val="869FB2"/>
              </a:solidFill>
              <a:prstDash val="solid"/>
              <a:round/>
              <a:headEnd type="oval" w="med" len="med"/>
              <a:tailEnd type="none" w="med" len="med"/>
            </a:ln>
          </p:spPr>
        </p:cxnSp>
        <p:cxnSp>
          <p:nvCxnSpPr>
            <p:cNvPr id="5774" name="Google Shape;5774;p51"/>
            <p:cNvCxnSpPr/>
            <p:nvPr/>
          </p:nvCxnSpPr>
          <p:spPr>
            <a:xfrm rot="10800000">
              <a:off x="8178522" y="1765431"/>
              <a:ext cx="559200" cy="0"/>
            </a:xfrm>
            <a:prstGeom prst="straightConnector1">
              <a:avLst/>
            </a:prstGeom>
            <a:noFill/>
            <a:ln w="19050" cap="flat" cmpd="sng">
              <a:solidFill>
                <a:srgbClr val="BAC8D3"/>
              </a:solidFill>
              <a:prstDash val="solid"/>
              <a:round/>
              <a:headEnd type="oval" w="med" len="med"/>
              <a:tailEnd type="none" w="med" len="med"/>
            </a:ln>
          </p:spPr>
        </p:cxnSp>
        <p:cxnSp>
          <p:nvCxnSpPr>
            <p:cNvPr id="5775" name="Google Shape;5775;p51"/>
            <p:cNvCxnSpPr/>
            <p:nvPr/>
          </p:nvCxnSpPr>
          <p:spPr>
            <a:xfrm rot="10800000">
              <a:off x="7467500" y="2943528"/>
              <a:ext cx="1284300" cy="0"/>
            </a:xfrm>
            <a:prstGeom prst="straightConnector1">
              <a:avLst/>
            </a:prstGeom>
            <a:noFill/>
            <a:ln w="19050" cap="flat" cmpd="sng">
              <a:solidFill>
                <a:srgbClr val="5F7D95"/>
              </a:solidFill>
              <a:prstDash val="solid"/>
              <a:round/>
              <a:headEnd type="oval" w="med" len="med"/>
              <a:tailEnd type="none" w="med" len="med"/>
            </a:ln>
          </p:spPr>
        </p:cxnSp>
        <p:cxnSp>
          <p:nvCxnSpPr>
            <p:cNvPr id="5776" name="Google Shape;5776;p51"/>
            <p:cNvCxnSpPr/>
            <p:nvPr/>
          </p:nvCxnSpPr>
          <p:spPr>
            <a:xfrm>
              <a:off x="5787288" y="3630350"/>
              <a:ext cx="922800" cy="0"/>
            </a:xfrm>
            <a:prstGeom prst="straightConnector1">
              <a:avLst/>
            </a:prstGeom>
            <a:noFill/>
            <a:ln w="19050" cap="flat" cmpd="sng">
              <a:solidFill>
                <a:srgbClr val="435D74"/>
              </a:solidFill>
              <a:prstDash val="solid"/>
              <a:round/>
              <a:headEnd type="oval" w="med" len="med"/>
              <a:tailEnd type="none" w="med" len="med"/>
            </a:ln>
          </p:spPr>
        </p:cxnSp>
        <p:sp>
          <p:nvSpPr>
            <p:cNvPr id="5777" name="Google Shape;5777;p51"/>
            <p:cNvSpPr/>
            <p:nvPr/>
          </p:nvSpPr>
          <p:spPr>
            <a:xfrm>
              <a:off x="6601902" y="3690575"/>
              <a:ext cx="566400" cy="424800"/>
            </a:xfrm>
            <a:prstGeom prst="downArrow">
              <a:avLst>
                <a:gd name="adj1" fmla="val 50000"/>
                <a:gd name="adj2" fmla="val 50000"/>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8" name="Google Shape;5778;p51"/>
          <p:cNvGrpSpPr/>
          <p:nvPr/>
        </p:nvGrpSpPr>
        <p:grpSpPr>
          <a:xfrm>
            <a:off x="7136183" y="1179201"/>
            <a:ext cx="1304650" cy="1124856"/>
            <a:chOff x="7287122" y="1165658"/>
            <a:chExt cx="1219413" cy="1051365"/>
          </a:xfrm>
        </p:grpSpPr>
        <p:grpSp>
          <p:nvGrpSpPr>
            <p:cNvPr id="5779" name="Google Shape;5779;p51"/>
            <p:cNvGrpSpPr/>
            <p:nvPr/>
          </p:nvGrpSpPr>
          <p:grpSpPr>
            <a:xfrm>
              <a:off x="7287122" y="1969723"/>
              <a:ext cx="1219413" cy="247300"/>
              <a:chOff x="7287122" y="1969723"/>
              <a:chExt cx="1219413" cy="247300"/>
            </a:xfrm>
          </p:grpSpPr>
          <p:sp>
            <p:nvSpPr>
              <p:cNvPr id="5780" name="Google Shape;5780;p51"/>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1" name="Google Shape;5781;p51"/>
              <p:cNvGrpSpPr/>
              <p:nvPr/>
            </p:nvGrpSpPr>
            <p:grpSpPr>
              <a:xfrm>
                <a:off x="7287122" y="2063892"/>
                <a:ext cx="1151753" cy="73428"/>
                <a:chOff x="7287122" y="2063892"/>
                <a:chExt cx="1151753" cy="73428"/>
              </a:xfrm>
            </p:grpSpPr>
            <p:sp>
              <p:nvSpPr>
                <p:cNvPr id="5782" name="Google Shape;5782;p51"/>
                <p:cNvSpPr/>
                <p:nvPr/>
              </p:nvSpPr>
              <p:spPr>
                <a:xfrm flipH="1">
                  <a:off x="7287122" y="2063892"/>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3" name="Google Shape;5783;p51"/>
                <p:cNvCxnSpPr/>
                <p:nvPr/>
              </p:nvCxnSpPr>
              <p:spPr>
                <a:xfrm rot="10800000">
                  <a:off x="7818475" y="2100600"/>
                  <a:ext cx="620400" cy="0"/>
                </a:xfrm>
                <a:prstGeom prst="straightConnector1">
                  <a:avLst/>
                </a:prstGeom>
                <a:noFill/>
                <a:ln w="9525" cap="flat" cmpd="sng">
                  <a:solidFill>
                    <a:srgbClr val="CFD9E0"/>
                  </a:solidFill>
                  <a:prstDash val="solid"/>
                  <a:round/>
                  <a:headEnd type="none" w="med" len="med"/>
                  <a:tailEnd type="oval" w="med" len="med"/>
                </a:ln>
              </p:spPr>
            </p:cxnSp>
          </p:grpSp>
        </p:grpSp>
        <p:grpSp>
          <p:nvGrpSpPr>
            <p:cNvPr id="5784" name="Google Shape;5784;p51"/>
            <p:cNvGrpSpPr/>
            <p:nvPr/>
          </p:nvGrpSpPr>
          <p:grpSpPr>
            <a:xfrm>
              <a:off x="7287122" y="1712201"/>
              <a:ext cx="1219403" cy="246767"/>
              <a:chOff x="7287122" y="1712201"/>
              <a:chExt cx="1219403" cy="246767"/>
            </a:xfrm>
          </p:grpSpPr>
          <p:sp>
            <p:nvSpPr>
              <p:cNvPr id="5785" name="Google Shape;5785;p51"/>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6" name="Google Shape;5786;p51"/>
              <p:cNvGrpSpPr/>
              <p:nvPr/>
            </p:nvGrpSpPr>
            <p:grpSpPr>
              <a:xfrm>
                <a:off x="7287122" y="1842861"/>
                <a:ext cx="1005303" cy="73419"/>
                <a:chOff x="7287122" y="1842861"/>
                <a:chExt cx="1005303" cy="73419"/>
              </a:xfrm>
            </p:grpSpPr>
            <p:sp>
              <p:nvSpPr>
                <p:cNvPr id="5787" name="Google Shape;5787;p51"/>
                <p:cNvSpPr/>
                <p:nvPr/>
              </p:nvSpPr>
              <p:spPr>
                <a:xfrm flipH="1">
                  <a:off x="7287122" y="1842861"/>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8" name="Google Shape;5788;p51"/>
                <p:cNvCxnSpPr/>
                <p:nvPr/>
              </p:nvCxnSpPr>
              <p:spPr>
                <a:xfrm rot="10800000">
                  <a:off x="7818425" y="1879575"/>
                  <a:ext cx="474000" cy="0"/>
                </a:xfrm>
                <a:prstGeom prst="straightConnector1">
                  <a:avLst/>
                </a:prstGeom>
                <a:noFill/>
                <a:ln w="9525" cap="flat" cmpd="sng">
                  <a:solidFill>
                    <a:srgbClr val="A5B7C6"/>
                  </a:solidFill>
                  <a:prstDash val="solid"/>
                  <a:round/>
                  <a:headEnd type="none" w="med" len="med"/>
                  <a:tailEnd type="oval" w="med" len="med"/>
                </a:ln>
              </p:spPr>
            </p:cxnSp>
          </p:grpSp>
        </p:grpSp>
        <p:grpSp>
          <p:nvGrpSpPr>
            <p:cNvPr id="5789" name="Google Shape;5789;p51"/>
            <p:cNvGrpSpPr/>
            <p:nvPr/>
          </p:nvGrpSpPr>
          <p:grpSpPr>
            <a:xfrm>
              <a:off x="7287122" y="1447520"/>
              <a:ext cx="1219403" cy="286667"/>
              <a:chOff x="7287122" y="1447520"/>
              <a:chExt cx="1219403" cy="286667"/>
            </a:xfrm>
          </p:grpSpPr>
          <p:sp>
            <p:nvSpPr>
              <p:cNvPr id="5790" name="Google Shape;5790;p51"/>
              <p:cNvSpPr/>
              <p:nvPr/>
            </p:nvSpPr>
            <p:spPr>
              <a:xfrm flipH="1">
                <a:off x="8087665" y="1447520"/>
                <a:ext cx="418860" cy="286667"/>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1" name="Google Shape;5791;p51"/>
              <p:cNvGrpSpPr/>
              <p:nvPr/>
            </p:nvGrpSpPr>
            <p:grpSpPr>
              <a:xfrm>
                <a:off x="7287122" y="1581977"/>
                <a:ext cx="852803" cy="73428"/>
                <a:chOff x="7287122" y="1581977"/>
                <a:chExt cx="852803" cy="73428"/>
              </a:xfrm>
            </p:grpSpPr>
            <p:sp>
              <p:nvSpPr>
                <p:cNvPr id="5792" name="Google Shape;5792;p51"/>
                <p:cNvSpPr/>
                <p:nvPr/>
              </p:nvSpPr>
              <p:spPr>
                <a:xfrm flipH="1">
                  <a:off x="7287122" y="1581977"/>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3" name="Google Shape;5793;p51"/>
                <p:cNvCxnSpPr/>
                <p:nvPr/>
              </p:nvCxnSpPr>
              <p:spPr>
                <a:xfrm rot="10800000">
                  <a:off x="7818325" y="1618700"/>
                  <a:ext cx="321600" cy="0"/>
                </a:xfrm>
                <a:prstGeom prst="straightConnector1">
                  <a:avLst/>
                </a:prstGeom>
                <a:noFill/>
                <a:ln w="9525" cap="flat" cmpd="sng">
                  <a:solidFill>
                    <a:srgbClr val="869FB2"/>
                  </a:solidFill>
                  <a:prstDash val="solid"/>
                  <a:round/>
                  <a:headEnd type="none" w="med" len="med"/>
                  <a:tailEnd type="oval" w="med" len="med"/>
                </a:ln>
              </p:spPr>
            </p:cxnSp>
          </p:grpSp>
        </p:grpSp>
        <p:grpSp>
          <p:nvGrpSpPr>
            <p:cNvPr id="5794" name="Google Shape;5794;p51"/>
            <p:cNvGrpSpPr/>
            <p:nvPr/>
          </p:nvGrpSpPr>
          <p:grpSpPr>
            <a:xfrm>
              <a:off x="7287122" y="1165658"/>
              <a:ext cx="1219403" cy="344253"/>
              <a:chOff x="7287122" y="1165658"/>
              <a:chExt cx="1219403" cy="344253"/>
            </a:xfrm>
          </p:grpSpPr>
          <p:sp>
            <p:nvSpPr>
              <p:cNvPr id="5795" name="Google Shape;5795;p51"/>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6" name="Google Shape;5796;p51"/>
              <p:cNvGrpSpPr/>
              <p:nvPr/>
            </p:nvGrpSpPr>
            <p:grpSpPr>
              <a:xfrm>
                <a:off x="7287122" y="1341025"/>
                <a:ext cx="695703" cy="73419"/>
                <a:chOff x="7287122" y="1341025"/>
                <a:chExt cx="695703" cy="73419"/>
              </a:xfrm>
            </p:grpSpPr>
            <p:sp>
              <p:nvSpPr>
                <p:cNvPr id="5797" name="Google Shape;5797;p51"/>
                <p:cNvSpPr/>
                <p:nvPr/>
              </p:nvSpPr>
              <p:spPr>
                <a:xfrm flipH="1">
                  <a:off x="7287122" y="1341025"/>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1"/>
                <p:cNvCxnSpPr/>
                <p:nvPr/>
              </p:nvCxnSpPr>
              <p:spPr>
                <a:xfrm rot="10800000">
                  <a:off x="7818425" y="1377750"/>
                  <a:ext cx="164400" cy="0"/>
                </a:xfrm>
                <a:prstGeom prst="straightConnector1">
                  <a:avLst/>
                </a:prstGeom>
                <a:noFill/>
                <a:ln w="9525" cap="flat" cmpd="sng">
                  <a:solidFill>
                    <a:srgbClr val="869FB1"/>
                  </a:solidFill>
                  <a:prstDash val="solid"/>
                  <a:round/>
                  <a:headEnd type="none" w="med" len="med"/>
                  <a:tailEnd type="oval" w="med" len="med"/>
                </a:ln>
              </p:spPr>
            </p:cxnSp>
          </p:grpSp>
        </p:grpSp>
      </p:grpSp>
      <p:grpSp>
        <p:nvGrpSpPr>
          <p:cNvPr id="5799" name="Google Shape;5799;p51"/>
          <p:cNvGrpSpPr/>
          <p:nvPr/>
        </p:nvGrpSpPr>
        <p:grpSpPr>
          <a:xfrm>
            <a:off x="5802676" y="1185224"/>
            <a:ext cx="1397729" cy="1098540"/>
            <a:chOff x="5900602" y="1193063"/>
            <a:chExt cx="1299851" cy="1021707"/>
          </a:xfrm>
        </p:grpSpPr>
        <p:grpSp>
          <p:nvGrpSpPr>
            <p:cNvPr id="5800" name="Google Shape;5800;p51"/>
            <p:cNvGrpSpPr/>
            <p:nvPr/>
          </p:nvGrpSpPr>
          <p:grpSpPr>
            <a:xfrm>
              <a:off x="6520337" y="1193063"/>
              <a:ext cx="341815" cy="799959"/>
              <a:chOff x="6520337" y="1193063"/>
              <a:chExt cx="341815" cy="799959"/>
            </a:xfrm>
          </p:grpSpPr>
          <p:grpSp>
            <p:nvGrpSpPr>
              <p:cNvPr id="5801" name="Google Shape;5801;p51"/>
              <p:cNvGrpSpPr/>
              <p:nvPr/>
            </p:nvGrpSpPr>
            <p:grpSpPr>
              <a:xfrm>
                <a:off x="6520337" y="1589527"/>
                <a:ext cx="213950" cy="403494"/>
                <a:chOff x="6520337" y="1589527"/>
                <a:chExt cx="213950" cy="403494"/>
              </a:xfrm>
            </p:grpSpPr>
            <p:sp>
              <p:nvSpPr>
                <p:cNvPr id="5802" name="Google Shape;5802;p51"/>
                <p:cNvSpPr/>
                <p:nvPr/>
              </p:nvSpPr>
              <p:spPr>
                <a:xfrm rot="-5400000">
                  <a:off x="6522864" y="1587001"/>
                  <a:ext cx="208853" cy="213906"/>
                </a:xfrm>
                <a:custGeom>
                  <a:avLst/>
                  <a:gdLst/>
                  <a:ahLst/>
                  <a:cxnLst/>
                  <a:rect l="l" t="t" r="r" b="b"/>
                  <a:pathLst>
                    <a:path w="24013" h="24594" extrusionOk="0">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51"/>
                <p:cNvSpPr/>
                <p:nvPr/>
              </p:nvSpPr>
              <p:spPr>
                <a:xfrm rot="-5400000">
                  <a:off x="6529204" y="1787939"/>
                  <a:ext cx="196250" cy="213915"/>
                </a:xfrm>
                <a:custGeom>
                  <a:avLst/>
                  <a:gdLst/>
                  <a:ahLst/>
                  <a:cxnLst/>
                  <a:rect l="l" t="t" r="r" b="b"/>
                  <a:pathLst>
                    <a:path w="22564" h="24595" extrusionOk="0">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4" name="Google Shape;5804;p51"/>
              <p:cNvGrpSpPr/>
              <p:nvPr/>
            </p:nvGrpSpPr>
            <p:grpSpPr>
              <a:xfrm>
                <a:off x="6577204" y="1193063"/>
                <a:ext cx="284947" cy="464512"/>
                <a:chOff x="6577204" y="1193063"/>
                <a:chExt cx="284947" cy="464512"/>
              </a:xfrm>
            </p:grpSpPr>
            <p:sp>
              <p:nvSpPr>
                <p:cNvPr id="5805" name="Google Shape;5805;p51"/>
                <p:cNvSpPr/>
                <p:nvPr/>
              </p:nvSpPr>
              <p:spPr>
                <a:xfrm>
                  <a:off x="6577204"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6" name="Google Shape;5806;p51"/>
                <p:cNvCxnSpPr/>
                <p:nvPr/>
              </p:nvCxnSpPr>
              <p:spPr>
                <a:xfrm rot="10800000">
                  <a:off x="6677825" y="1279575"/>
                  <a:ext cx="0" cy="378000"/>
                </a:xfrm>
                <a:prstGeom prst="straightConnector1">
                  <a:avLst/>
                </a:prstGeom>
                <a:noFill/>
                <a:ln w="9525" cap="flat" cmpd="sng">
                  <a:solidFill>
                    <a:srgbClr val="A5B7C6"/>
                  </a:solidFill>
                  <a:prstDash val="solid"/>
                  <a:round/>
                  <a:headEnd type="none" w="med" len="med"/>
                  <a:tailEnd type="oval" w="med" len="med"/>
                </a:ln>
              </p:spPr>
            </p:cxnSp>
          </p:grpSp>
        </p:grpSp>
        <p:grpSp>
          <p:nvGrpSpPr>
            <p:cNvPr id="5807" name="Google Shape;5807;p51"/>
            <p:cNvGrpSpPr/>
            <p:nvPr/>
          </p:nvGrpSpPr>
          <p:grpSpPr>
            <a:xfrm>
              <a:off x="6238903" y="1193063"/>
              <a:ext cx="300475" cy="900152"/>
              <a:chOff x="6238903" y="1193063"/>
              <a:chExt cx="300475" cy="900152"/>
            </a:xfrm>
          </p:grpSpPr>
          <p:grpSp>
            <p:nvGrpSpPr>
              <p:cNvPr id="5808" name="Google Shape;5808;p51"/>
              <p:cNvGrpSpPr/>
              <p:nvPr/>
            </p:nvGrpSpPr>
            <p:grpSpPr>
              <a:xfrm>
                <a:off x="6290865" y="1489315"/>
                <a:ext cx="248514" cy="603900"/>
                <a:chOff x="6290865" y="1489315"/>
                <a:chExt cx="248514" cy="603900"/>
              </a:xfrm>
            </p:grpSpPr>
            <p:sp>
              <p:nvSpPr>
                <p:cNvPr id="5809" name="Google Shape;5809;p51"/>
                <p:cNvSpPr/>
                <p:nvPr/>
              </p:nvSpPr>
              <p:spPr>
                <a:xfrm rot="-5400000">
                  <a:off x="6260589" y="1519591"/>
                  <a:ext cx="309066" cy="248514"/>
                </a:xfrm>
                <a:custGeom>
                  <a:avLst/>
                  <a:gdLst/>
                  <a:ahLst/>
                  <a:cxnLst/>
                  <a:rect l="l" t="t" r="r" b="b"/>
                  <a:pathLst>
                    <a:path w="35535" h="28573" extrusionOk="0">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51"/>
                <p:cNvSpPr/>
                <p:nvPr/>
              </p:nvSpPr>
              <p:spPr>
                <a:xfrm rot="-5400000">
                  <a:off x="6266916" y="1820752"/>
                  <a:ext cx="296437" cy="248488"/>
                </a:xfrm>
                <a:custGeom>
                  <a:avLst/>
                  <a:gdLst/>
                  <a:ahLst/>
                  <a:cxnLst/>
                  <a:rect l="l" t="t" r="r" b="b"/>
                  <a:pathLst>
                    <a:path w="34083" h="28570" extrusionOk="0">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1" name="Google Shape;5811;p51"/>
              <p:cNvGrpSpPr/>
              <p:nvPr/>
            </p:nvGrpSpPr>
            <p:grpSpPr>
              <a:xfrm>
                <a:off x="6238903" y="1193063"/>
                <a:ext cx="284947" cy="333087"/>
                <a:chOff x="6238903" y="1193063"/>
                <a:chExt cx="284947" cy="333087"/>
              </a:xfrm>
            </p:grpSpPr>
            <p:sp>
              <p:nvSpPr>
                <p:cNvPr id="5812" name="Google Shape;5812;p51"/>
                <p:cNvSpPr/>
                <p:nvPr/>
              </p:nvSpPr>
              <p:spPr>
                <a:xfrm>
                  <a:off x="6238903" y="1193063"/>
                  <a:ext cx="284947" cy="63648"/>
                </a:xfrm>
                <a:custGeom>
                  <a:avLst/>
                  <a:gdLst/>
                  <a:ahLst/>
                  <a:cxnLst/>
                  <a:rect l="l" t="t" r="r" b="b"/>
                  <a:pathLst>
                    <a:path w="32762" h="7318" extrusionOk="0">
                      <a:moveTo>
                        <a:pt x="0" y="0"/>
                      </a:moveTo>
                      <a:lnTo>
                        <a:pt x="0" y="7317"/>
                      </a:lnTo>
                      <a:lnTo>
                        <a:pt x="32762" y="7317"/>
                      </a:lnTo>
                      <a:lnTo>
                        <a:pt x="32762"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13" name="Google Shape;5813;p51"/>
                <p:cNvCxnSpPr/>
                <p:nvPr/>
              </p:nvCxnSpPr>
              <p:spPr>
                <a:xfrm rot="10800000">
                  <a:off x="6431250" y="1279250"/>
                  <a:ext cx="0" cy="246900"/>
                </a:xfrm>
                <a:prstGeom prst="straightConnector1">
                  <a:avLst/>
                </a:prstGeom>
                <a:noFill/>
                <a:ln w="9525" cap="flat" cmpd="sng">
                  <a:solidFill>
                    <a:srgbClr val="869FB2"/>
                  </a:solidFill>
                  <a:prstDash val="solid"/>
                  <a:round/>
                  <a:headEnd type="none" w="med" len="med"/>
                  <a:tailEnd type="oval" w="med" len="med"/>
                </a:ln>
              </p:spPr>
            </p:cxnSp>
          </p:grpSp>
        </p:grpSp>
        <p:grpSp>
          <p:nvGrpSpPr>
            <p:cNvPr id="5814" name="Google Shape;5814;p51"/>
            <p:cNvGrpSpPr/>
            <p:nvPr/>
          </p:nvGrpSpPr>
          <p:grpSpPr>
            <a:xfrm>
              <a:off x="5900602" y="1193063"/>
              <a:ext cx="444345" cy="1021707"/>
              <a:chOff x="5900602" y="1193063"/>
              <a:chExt cx="444345" cy="1021707"/>
            </a:xfrm>
          </p:grpSpPr>
          <p:grpSp>
            <p:nvGrpSpPr>
              <p:cNvPr id="5815" name="Google Shape;5815;p51"/>
              <p:cNvGrpSpPr/>
              <p:nvPr/>
            </p:nvGrpSpPr>
            <p:grpSpPr>
              <a:xfrm>
                <a:off x="6046501" y="1367785"/>
                <a:ext cx="298446" cy="846986"/>
                <a:chOff x="6046501" y="1367785"/>
                <a:chExt cx="298446" cy="846986"/>
              </a:xfrm>
            </p:grpSpPr>
            <p:sp>
              <p:nvSpPr>
                <p:cNvPr id="5816" name="Google Shape;5816;p51"/>
                <p:cNvSpPr/>
                <p:nvPr/>
              </p:nvSpPr>
              <p:spPr>
                <a:xfrm rot="-5400000">
                  <a:off x="5980418" y="1433868"/>
                  <a:ext cx="430613" cy="298446"/>
                </a:xfrm>
                <a:custGeom>
                  <a:avLst/>
                  <a:gdLst/>
                  <a:ahLst/>
                  <a:cxnLst/>
                  <a:rect l="l" t="t" r="r" b="b"/>
                  <a:pathLst>
                    <a:path w="49510" h="34314" extrusionOk="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51"/>
                <p:cNvSpPr/>
                <p:nvPr/>
              </p:nvSpPr>
              <p:spPr>
                <a:xfrm rot="-5400000">
                  <a:off x="5986745" y="1856568"/>
                  <a:ext cx="417984" cy="298420"/>
                </a:xfrm>
                <a:custGeom>
                  <a:avLst/>
                  <a:gdLst/>
                  <a:ahLst/>
                  <a:cxnLst/>
                  <a:rect l="l" t="t" r="r" b="b"/>
                  <a:pathLst>
                    <a:path w="48058" h="34311" extrusionOk="0">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8" name="Google Shape;5818;p51"/>
              <p:cNvGrpSpPr/>
              <p:nvPr/>
            </p:nvGrpSpPr>
            <p:grpSpPr>
              <a:xfrm>
                <a:off x="5900602" y="1193063"/>
                <a:ext cx="284947" cy="182312"/>
                <a:chOff x="5900602" y="1193063"/>
                <a:chExt cx="284947" cy="182312"/>
              </a:xfrm>
            </p:grpSpPr>
            <p:sp>
              <p:nvSpPr>
                <p:cNvPr id="5819" name="Google Shape;5819;p51"/>
                <p:cNvSpPr/>
                <p:nvPr/>
              </p:nvSpPr>
              <p:spPr>
                <a:xfrm>
                  <a:off x="5900602" y="1193063"/>
                  <a:ext cx="284947" cy="63648"/>
                </a:xfrm>
                <a:custGeom>
                  <a:avLst/>
                  <a:gdLst/>
                  <a:ahLst/>
                  <a:cxnLst/>
                  <a:rect l="l" t="t" r="r" b="b"/>
                  <a:pathLst>
                    <a:path w="32762" h="7318" extrusionOk="0">
                      <a:moveTo>
                        <a:pt x="0" y="0"/>
                      </a:moveTo>
                      <a:lnTo>
                        <a:pt x="0" y="7318"/>
                      </a:lnTo>
                      <a:lnTo>
                        <a:pt x="32762" y="7318"/>
                      </a:lnTo>
                      <a:lnTo>
                        <a:pt x="32762"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0" name="Google Shape;5820;p51"/>
                <p:cNvCxnSpPr/>
                <p:nvPr/>
              </p:nvCxnSpPr>
              <p:spPr>
                <a:xfrm rot="10800000">
                  <a:off x="6156950" y="1279675"/>
                  <a:ext cx="0" cy="95700"/>
                </a:xfrm>
                <a:prstGeom prst="straightConnector1">
                  <a:avLst/>
                </a:prstGeom>
                <a:noFill/>
                <a:ln w="9525" cap="flat" cmpd="sng">
                  <a:solidFill>
                    <a:srgbClr val="657E93"/>
                  </a:solidFill>
                  <a:prstDash val="solid"/>
                  <a:round/>
                  <a:headEnd type="none" w="med" len="med"/>
                  <a:tailEnd type="oval" w="med" len="med"/>
                </a:ln>
              </p:spPr>
            </p:cxnSp>
          </p:grpSp>
        </p:grpSp>
        <p:grpSp>
          <p:nvGrpSpPr>
            <p:cNvPr id="5821" name="Google Shape;5821;p51"/>
            <p:cNvGrpSpPr/>
            <p:nvPr/>
          </p:nvGrpSpPr>
          <p:grpSpPr>
            <a:xfrm>
              <a:off x="6738300" y="1193063"/>
              <a:ext cx="462153" cy="707634"/>
              <a:chOff x="6738300" y="1193063"/>
              <a:chExt cx="462153" cy="707634"/>
            </a:xfrm>
          </p:grpSpPr>
          <p:grpSp>
            <p:nvGrpSpPr>
              <p:cNvPr id="5822" name="Google Shape;5822;p51"/>
              <p:cNvGrpSpPr/>
              <p:nvPr/>
            </p:nvGrpSpPr>
            <p:grpSpPr>
              <a:xfrm>
                <a:off x="6915505" y="1193063"/>
                <a:ext cx="284947" cy="597387"/>
                <a:chOff x="6915505" y="1193063"/>
                <a:chExt cx="284947" cy="597387"/>
              </a:xfrm>
            </p:grpSpPr>
            <p:sp>
              <p:nvSpPr>
                <p:cNvPr id="5823" name="Google Shape;5823;p51"/>
                <p:cNvSpPr/>
                <p:nvPr/>
              </p:nvSpPr>
              <p:spPr>
                <a:xfrm>
                  <a:off x="6915505"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4" name="Google Shape;5824;p51"/>
                <p:cNvCxnSpPr/>
                <p:nvPr/>
              </p:nvCxnSpPr>
              <p:spPr>
                <a:xfrm rot="10800000">
                  <a:off x="6938275" y="1279850"/>
                  <a:ext cx="0" cy="510600"/>
                </a:xfrm>
                <a:prstGeom prst="straightConnector1">
                  <a:avLst/>
                </a:prstGeom>
                <a:noFill/>
                <a:ln w="9525" cap="flat" cmpd="sng">
                  <a:solidFill>
                    <a:srgbClr val="E3E7EA"/>
                  </a:solidFill>
                  <a:prstDash val="solid"/>
                  <a:round/>
                  <a:headEnd type="none" w="med" len="med"/>
                  <a:tailEnd type="oval" w="med" len="med"/>
                </a:ln>
              </p:spPr>
            </p:cxnSp>
          </p:grpSp>
          <p:grpSp>
            <p:nvGrpSpPr>
              <p:cNvPr id="5825" name="Google Shape;5825;p51"/>
              <p:cNvGrpSpPr/>
              <p:nvPr/>
            </p:nvGrpSpPr>
            <p:grpSpPr>
              <a:xfrm>
                <a:off x="6738300" y="1684725"/>
                <a:ext cx="230066" cy="215971"/>
                <a:chOff x="6738300" y="1684725"/>
                <a:chExt cx="230066" cy="215971"/>
              </a:xfrm>
            </p:grpSpPr>
            <p:sp>
              <p:nvSpPr>
                <p:cNvPr id="5826" name="Google Shape;5826;p51"/>
                <p:cNvSpPr/>
                <p:nvPr/>
              </p:nvSpPr>
              <p:spPr>
                <a:xfrm rot="-5400000">
                  <a:off x="6799187" y="1731518"/>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51"/>
                <p:cNvSpPr/>
                <p:nvPr/>
              </p:nvSpPr>
              <p:spPr>
                <a:xfrm rot="-5400000" flipH="1">
                  <a:off x="6799182" y="1623843"/>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831"/>
        <p:cNvGrpSpPr/>
        <p:nvPr/>
      </p:nvGrpSpPr>
      <p:grpSpPr>
        <a:xfrm>
          <a:off x="0" y="0"/>
          <a:ext cx="0" cy="0"/>
          <a:chOff x="0" y="0"/>
          <a:chExt cx="0" cy="0"/>
        </a:xfrm>
      </p:grpSpPr>
      <p:sp>
        <p:nvSpPr>
          <p:cNvPr id="5832" name="Google Shape;5832;p52"/>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rgbClr val="FFFFFF"/>
                </a:solidFill>
                <a:latin typeface="Arial"/>
                <a:ea typeface="Arial"/>
                <a:cs typeface="Arial"/>
                <a:sym typeface="Arial"/>
              </a:rPr>
              <a:t>...and our </a:t>
            </a:r>
            <a:r>
              <a:rPr lang="es">
                <a:latin typeface="Arial"/>
                <a:ea typeface="Arial"/>
                <a:cs typeface="Arial"/>
                <a:sym typeface="Arial"/>
              </a:rPr>
              <a:t>sets </a:t>
            </a:r>
            <a:r>
              <a:rPr lang="es">
                <a:solidFill>
                  <a:srgbClr val="FFFFFF"/>
                </a:solidFill>
                <a:latin typeface="Arial"/>
                <a:ea typeface="Arial"/>
                <a:cs typeface="Arial"/>
                <a:sym typeface="Arial"/>
              </a:rPr>
              <a:t>of editable icons</a:t>
            </a:r>
            <a:endParaRPr>
              <a:solidFill>
                <a:srgbClr val="FFFFFF"/>
              </a:solidFill>
              <a:latin typeface="Arial"/>
              <a:ea typeface="Arial"/>
              <a:cs typeface="Arial"/>
              <a:sym typeface="Arial"/>
            </a:endParaRPr>
          </a:p>
        </p:txBody>
      </p:sp>
      <p:sp>
        <p:nvSpPr>
          <p:cNvPr id="5833" name="Google Shape;5833;p52"/>
          <p:cNvSpPr txBox="1">
            <a:spLocks noGrp="1"/>
          </p:cNvSpPr>
          <p:nvPr>
            <p:ph type="body" idx="4294967295"/>
          </p:nvPr>
        </p:nvSpPr>
        <p:spPr>
          <a:xfrm>
            <a:off x="828875" y="1610275"/>
            <a:ext cx="75258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Arial"/>
                <a:ea typeface="Arial"/>
                <a:cs typeface="Arial"/>
                <a:sym typeface="Arial"/>
              </a:rPr>
              <a:t>You can</a:t>
            </a:r>
            <a:r>
              <a:rPr lang="es">
                <a:solidFill>
                  <a:srgbClr val="435D74"/>
                </a:solidFill>
                <a:latin typeface="Arial"/>
                <a:ea typeface="Arial"/>
                <a:cs typeface="Arial"/>
                <a:sym typeface="Arial"/>
              </a:rPr>
              <a:t> </a:t>
            </a:r>
            <a:r>
              <a:rPr lang="es">
                <a:solidFill>
                  <a:srgbClr val="869FB2"/>
                </a:solidFill>
                <a:latin typeface="Arial"/>
                <a:ea typeface="Arial"/>
                <a:cs typeface="Arial"/>
                <a:sym typeface="Arial"/>
              </a:rPr>
              <a:t>resize</a:t>
            </a:r>
            <a:r>
              <a:rPr lang="es">
                <a:solidFill>
                  <a:srgbClr val="435D74"/>
                </a:solidFill>
                <a:latin typeface="Arial"/>
                <a:ea typeface="Arial"/>
                <a:cs typeface="Arial"/>
                <a:sym typeface="Arial"/>
              </a:rPr>
              <a:t> </a:t>
            </a:r>
            <a:r>
              <a:rPr lang="es">
                <a:solidFill>
                  <a:srgbClr val="FFFFFF"/>
                </a:solidFill>
                <a:latin typeface="Arial"/>
                <a:ea typeface="Arial"/>
                <a:cs typeface="Arial"/>
                <a:sym typeface="Arial"/>
              </a:rPr>
              <a:t>these icons without losing quality.</a:t>
            </a:r>
            <a:endParaRPr>
              <a:solidFill>
                <a:srgbClr val="FFFFFF"/>
              </a:solidFill>
              <a:latin typeface="Arial"/>
              <a:ea typeface="Arial"/>
              <a:cs typeface="Arial"/>
              <a:sym typeface="Arial"/>
            </a:endParaRPr>
          </a:p>
          <a:p>
            <a:pPr marL="0" lvl="0" indent="0" algn="ctr" rtl="0">
              <a:spcBef>
                <a:spcPts val="0"/>
              </a:spcBef>
              <a:spcAft>
                <a:spcPts val="0"/>
              </a:spcAft>
              <a:buNone/>
            </a:pPr>
            <a:r>
              <a:rPr lang="es">
                <a:solidFill>
                  <a:srgbClr val="FFFFFF"/>
                </a:solidFill>
                <a:latin typeface="Arial"/>
                <a:ea typeface="Arial"/>
                <a:cs typeface="Arial"/>
                <a:sym typeface="Arial"/>
              </a:rPr>
              <a:t>You can </a:t>
            </a:r>
            <a:r>
              <a:rPr lang="es">
                <a:solidFill>
                  <a:srgbClr val="869FB2"/>
                </a:solidFill>
                <a:latin typeface="Arial"/>
                <a:ea typeface="Arial"/>
                <a:cs typeface="Arial"/>
                <a:sym typeface="Arial"/>
              </a:rPr>
              <a:t>change the stroke and fill color</a:t>
            </a:r>
            <a:r>
              <a:rPr lang="es">
                <a:solidFill>
                  <a:srgbClr val="FFFFFF"/>
                </a:solidFill>
                <a:latin typeface="Arial"/>
                <a:ea typeface="Arial"/>
                <a:cs typeface="Arial"/>
                <a:sym typeface="Arial"/>
              </a:rPr>
              <a:t>; just select the icon and click on the</a:t>
            </a:r>
            <a:r>
              <a:rPr lang="es">
                <a:solidFill>
                  <a:srgbClr val="435D74"/>
                </a:solidFill>
                <a:latin typeface="Arial"/>
                <a:ea typeface="Arial"/>
                <a:cs typeface="Arial"/>
                <a:sym typeface="Arial"/>
              </a:rPr>
              <a:t> </a:t>
            </a:r>
            <a:r>
              <a:rPr lang="es">
                <a:solidFill>
                  <a:srgbClr val="869FB2"/>
                </a:solidFill>
                <a:latin typeface="Arial"/>
                <a:ea typeface="Arial"/>
                <a:cs typeface="Arial"/>
                <a:sym typeface="Arial"/>
              </a:rPr>
              <a:t>paint bucket/pen</a:t>
            </a:r>
            <a:r>
              <a:rPr lang="es">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ctr" rtl="0">
              <a:spcBef>
                <a:spcPts val="0"/>
              </a:spcBef>
              <a:spcAft>
                <a:spcPts val="0"/>
              </a:spcAft>
              <a:buNone/>
            </a:pPr>
            <a:r>
              <a:rPr lang="es">
                <a:solidFill>
                  <a:srgbClr val="FFFFFF"/>
                </a:solidFill>
                <a:latin typeface="Arial"/>
                <a:ea typeface="Arial"/>
                <a:cs typeface="Arial"/>
                <a:sym typeface="Arial"/>
              </a:rPr>
              <a:t>In Google Slides, you can also use </a:t>
            </a:r>
            <a:r>
              <a:rPr lang="es">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Flaticon’s extension</a:t>
            </a:r>
            <a:r>
              <a:rPr lang="es">
                <a:solidFill>
                  <a:srgbClr val="FFFFFF"/>
                </a:solidFill>
                <a:latin typeface="Arial"/>
                <a:ea typeface="Arial"/>
                <a:cs typeface="Arial"/>
                <a:sym typeface="Arial"/>
              </a:rPr>
              <a:t>, allowing you to customize and add even more icons.</a:t>
            </a:r>
            <a:br>
              <a:rPr lang="es">
                <a:solidFill>
                  <a:srgbClr val="435D74"/>
                </a:solidFill>
                <a:latin typeface="Arial"/>
                <a:ea typeface="Arial"/>
                <a:cs typeface="Arial"/>
                <a:sym typeface="Arial"/>
              </a:rPr>
            </a:br>
            <a:endParaRPr>
              <a:solidFill>
                <a:srgbClr val="435D74"/>
              </a:solidFill>
              <a:latin typeface="Arial"/>
              <a:ea typeface="Arial"/>
              <a:cs typeface="Arial"/>
              <a:sym typeface="Arial"/>
            </a:endParaRPr>
          </a:p>
        </p:txBody>
      </p:sp>
      <p:grpSp>
        <p:nvGrpSpPr>
          <p:cNvPr id="5834" name="Google Shape;5834;p52"/>
          <p:cNvGrpSpPr/>
          <p:nvPr/>
        </p:nvGrpSpPr>
        <p:grpSpPr>
          <a:xfrm>
            <a:off x="829359" y="2307635"/>
            <a:ext cx="339235" cy="298186"/>
            <a:chOff x="898875" y="244725"/>
            <a:chExt cx="481800" cy="423500"/>
          </a:xfrm>
        </p:grpSpPr>
        <p:sp>
          <p:nvSpPr>
            <p:cNvPr id="5835" name="Google Shape;5835;p52"/>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36" name="Google Shape;5836;p52"/>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37" name="Google Shape;5837;p52"/>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38" name="Google Shape;5838;p52"/>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39" name="Google Shape;5839;p52"/>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40" name="Google Shape;5840;p52"/>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41" name="Google Shape;5841;p52"/>
          <p:cNvGrpSpPr/>
          <p:nvPr/>
        </p:nvGrpSpPr>
        <p:grpSpPr>
          <a:xfrm>
            <a:off x="1267741" y="2287103"/>
            <a:ext cx="298169" cy="339253"/>
            <a:chOff x="1529350" y="258825"/>
            <a:chExt cx="423475" cy="481825"/>
          </a:xfrm>
        </p:grpSpPr>
        <p:sp>
          <p:nvSpPr>
            <p:cNvPr id="5842" name="Google Shape;5842;p52"/>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43" name="Google Shape;5843;p52"/>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44" name="Google Shape;5844;p52"/>
          <p:cNvGrpSpPr/>
          <p:nvPr/>
        </p:nvGrpSpPr>
        <p:grpSpPr>
          <a:xfrm>
            <a:off x="1660716" y="2367273"/>
            <a:ext cx="340890" cy="178912"/>
            <a:chOff x="2084325" y="363300"/>
            <a:chExt cx="484150" cy="254100"/>
          </a:xfrm>
        </p:grpSpPr>
        <p:sp>
          <p:nvSpPr>
            <p:cNvPr id="5845" name="Google Shape;5845;p5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46" name="Google Shape;5846;p5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47" name="Google Shape;5847;p52"/>
          <p:cNvGrpSpPr/>
          <p:nvPr/>
        </p:nvGrpSpPr>
        <p:grpSpPr>
          <a:xfrm>
            <a:off x="2110011" y="2287102"/>
            <a:ext cx="298169" cy="339253"/>
            <a:chOff x="2707500" y="249400"/>
            <a:chExt cx="423475" cy="481825"/>
          </a:xfrm>
        </p:grpSpPr>
        <p:sp>
          <p:nvSpPr>
            <p:cNvPr id="5848" name="Google Shape;5848;p52"/>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49" name="Google Shape;5849;p52"/>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50" name="Google Shape;5850;p52"/>
          <p:cNvGrpSpPr/>
          <p:nvPr/>
        </p:nvGrpSpPr>
        <p:grpSpPr>
          <a:xfrm>
            <a:off x="2523626" y="2287428"/>
            <a:ext cx="305386" cy="338602"/>
            <a:chOff x="3300325" y="249875"/>
            <a:chExt cx="433725" cy="480900"/>
          </a:xfrm>
        </p:grpSpPr>
        <p:sp>
          <p:nvSpPr>
            <p:cNvPr id="5851" name="Google Shape;5851;p52"/>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2" name="Google Shape;5852;p52"/>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3" name="Google Shape;5853;p52"/>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4" name="Google Shape;5854;p52"/>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5" name="Google Shape;5855;p52"/>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6" name="Google Shape;5856;p52"/>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57" name="Google Shape;5857;p52"/>
          <p:cNvGrpSpPr/>
          <p:nvPr/>
        </p:nvGrpSpPr>
        <p:grpSpPr>
          <a:xfrm>
            <a:off x="2912712" y="2287349"/>
            <a:ext cx="352349" cy="338760"/>
            <a:chOff x="3854700" y="249750"/>
            <a:chExt cx="500425" cy="481125"/>
          </a:xfrm>
        </p:grpSpPr>
        <p:sp>
          <p:nvSpPr>
            <p:cNvPr id="5858" name="Google Shape;5858;p52"/>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9" name="Google Shape;5859;p52"/>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0" name="Google Shape;5860;p52"/>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1" name="Google Shape;5861;p52"/>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2" name="Google Shape;5862;p52"/>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3" name="Google Shape;5863;p52"/>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4" name="Google Shape;5864;p52"/>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5" name="Google Shape;5865;p52"/>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66" name="Google Shape;5866;p52"/>
          <p:cNvGrpSpPr/>
          <p:nvPr/>
        </p:nvGrpSpPr>
        <p:grpSpPr>
          <a:xfrm>
            <a:off x="3330701" y="2287349"/>
            <a:ext cx="352349" cy="338760"/>
            <a:chOff x="4447550" y="249750"/>
            <a:chExt cx="500425" cy="481125"/>
          </a:xfrm>
        </p:grpSpPr>
        <p:sp>
          <p:nvSpPr>
            <p:cNvPr id="5867" name="Google Shape;5867;p52"/>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8" name="Google Shape;5868;p52"/>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69" name="Google Shape;5869;p52"/>
          <p:cNvGrpSpPr/>
          <p:nvPr/>
        </p:nvGrpSpPr>
        <p:grpSpPr>
          <a:xfrm>
            <a:off x="3759902" y="2287102"/>
            <a:ext cx="339253" cy="339253"/>
            <a:chOff x="5049725" y="249400"/>
            <a:chExt cx="481825" cy="481825"/>
          </a:xfrm>
        </p:grpSpPr>
        <p:sp>
          <p:nvSpPr>
            <p:cNvPr id="5870" name="Google Shape;5870;p52"/>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1" name="Google Shape;5871;p52"/>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72" name="Google Shape;5872;p52"/>
          <p:cNvGrpSpPr/>
          <p:nvPr/>
        </p:nvGrpSpPr>
        <p:grpSpPr>
          <a:xfrm>
            <a:off x="4173843" y="2287102"/>
            <a:ext cx="339253" cy="339253"/>
            <a:chOff x="5660400" y="238125"/>
            <a:chExt cx="481825" cy="481825"/>
          </a:xfrm>
        </p:grpSpPr>
        <p:sp>
          <p:nvSpPr>
            <p:cNvPr id="5873" name="Google Shape;5873;p5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4" name="Google Shape;5874;p5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75" name="Google Shape;5875;p52"/>
          <p:cNvGrpSpPr/>
          <p:nvPr/>
        </p:nvGrpSpPr>
        <p:grpSpPr>
          <a:xfrm>
            <a:off x="4590529" y="2287102"/>
            <a:ext cx="339253" cy="339253"/>
            <a:chOff x="6235400" y="249400"/>
            <a:chExt cx="481825" cy="481825"/>
          </a:xfrm>
        </p:grpSpPr>
        <p:sp>
          <p:nvSpPr>
            <p:cNvPr id="5876" name="Google Shape;5876;p52"/>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7" name="Google Shape;5877;p52"/>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8" name="Google Shape;5878;p52"/>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9" name="Google Shape;5879;p52"/>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0" name="Google Shape;5880;p52"/>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81" name="Google Shape;5881;p52"/>
          <p:cNvGrpSpPr/>
          <p:nvPr/>
        </p:nvGrpSpPr>
        <p:grpSpPr>
          <a:xfrm>
            <a:off x="828875" y="2731810"/>
            <a:ext cx="340204" cy="298116"/>
            <a:chOff x="899850" y="871450"/>
            <a:chExt cx="483175" cy="423400"/>
          </a:xfrm>
        </p:grpSpPr>
        <p:sp>
          <p:nvSpPr>
            <p:cNvPr id="5882" name="Google Shape;5882;p52"/>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3" name="Google Shape;5883;p52"/>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4" name="Google Shape;5884;p52"/>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5" name="Google Shape;5885;p52"/>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886" name="Google Shape;5886;p52"/>
          <p:cNvSpPr/>
          <p:nvPr/>
        </p:nvSpPr>
        <p:spPr>
          <a:xfrm>
            <a:off x="1265674" y="2711214"/>
            <a:ext cx="302200" cy="339253"/>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887" name="Google Shape;5887;p52"/>
          <p:cNvGrpSpPr/>
          <p:nvPr/>
        </p:nvGrpSpPr>
        <p:grpSpPr>
          <a:xfrm>
            <a:off x="1660875" y="2711232"/>
            <a:ext cx="340573" cy="339271"/>
            <a:chOff x="2085450" y="842250"/>
            <a:chExt cx="483700" cy="481850"/>
          </a:xfrm>
        </p:grpSpPr>
        <p:sp>
          <p:nvSpPr>
            <p:cNvPr id="5888" name="Google Shape;5888;p52"/>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9" name="Google Shape;5889;p52"/>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90" name="Google Shape;5890;p52"/>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91" name="Google Shape;5891;p52"/>
          <p:cNvGrpSpPr/>
          <p:nvPr/>
        </p:nvGrpSpPr>
        <p:grpSpPr>
          <a:xfrm>
            <a:off x="2089443" y="2711241"/>
            <a:ext cx="339306" cy="339253"/>
            <a:chOff x="2685825" y="840375"/>
            <a:chExt cx="481900" cy="481825"/>
          </a:xfrm>
        </p:grpSpPr>
        <p:sp>
          <p:nvSpPr>
            <p:cNvPr id="5892" name="Google Shape;5892;p52"/>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93" name="Google Shape;5893;p52"/>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94" name="Google Shape;5894;p52"/>
          <p:cNvGrpSpPr/>
          <p:nvPr/>
        </p:nvGrpSpPr>
        <p:grpSpPr>
          <a:xfrm>
            <a:off x="2501104" y="2710924"/>
            <a:ext cx="350431" cy="339887"/>
            <a:chOff x="3270675" y="841800"/>
            <a:chExt cx="497700" cy="482725"/>
          </a:xfrm>
        </p:grpSpPr>
        <p:sp>
          <p:nvSpPr>
            <p:cNvPr id="5895" name="Google Shape;5895;p52"/>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96" name="Google Shape;5896;p52"/>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97" name="Google Shape;5897;p52"/>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898" name="Google Shape;5898;p52"/>
          <p:cNvSpPr/>
          <p:nvPr/>
        </p:nvSpPr>
        <p:spPr>
          <a:xfrm>
            <a:off x="2919129" y="2721811"/>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899" name="Google Shape;5899;p52"/>
          <p:cNvGrpSpPr/>
          <p:nvPr/>
        </p:nvGrpSpPr>
        <p:grpSpPr>
          <a:xfrm>
            <a:off x="3337249" y="2731783"/>
            <a:ext cx="339253" cy="298169"/>
            <a:chOff x="4467200" y="877100"/>
            <a:chExt cx="481825" cy="423475"/>
          </a:xfrm>
        </p:grpSpPr>
        <p:sp>
          <p:nvSpPr>
            <p:cNvPr id="5900" name="Google Shape;5900;p52"/>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01" name="Google Shape;5901;p52"/>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02" name="Google Shape;5902;p52"/>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03" name="Google Shape;5903;p52"/>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04" name="Google Shape;5904;p52"/>
          <p:cNvGrpSpPr/>
          <p:nvPr/>
        </p:nvGrpSpPr>
        <p:grpSpPr>
          <a:xfrm>
            <a:off x="3752140" y="2711232"/>
            <a:ext cx="354778" cy="339271"/>
            <a:chOff x="5045500" y="842250"/>
            <a:chExt cx="503875" cy="481850"/>
          </a:xfrm>
        </p:grpSpPr>
        <p:sp>
          <p:nvSpPr>
            <p:cNvPr id="5905" name="Google Shape;5905;p52"/>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06" name="Google Shape;5906;p52"/>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07" name="Google Shape;5907;p52"/>
          <p:cNvGrpSpPr/>
          <p:nvPr/>
        </p:nvGrpSpPr>
        <p:grpSpPr>
          <a:xfrm>
            <a:off x="4174987" y="2737451"/>
            <a:ext cx="336965" cy="286833"/>
            <a:chOff x="5645200" y="879425"/>
            <a:chExt cx="478575" cy="407375"/>
          </a:xfrm>
        </p:grpSpPr>
        <p:sp>
          <p:nvSpPr>
            <p:cNvPr id="5908" name="Google Shape;5908;p52"/>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09" name="Google Shape;5909;p52"/>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0" name="Google Shape;5910;p52"/>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1" name="Google Shape;5911;p52"/>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2" name="Google Shape;5912;p52"/>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3" name="Google Shape;5913;p52"/>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14" name="Google Shape;5914;p52"/>
          <p:cNvGrpSpPr/>
          <p:nvPr/>
        </p:nvGrpSpPr>
        <p:grpSpPr>
          <a:xfrm>
            <a:off x="4611062" y="2711241"/>
            <a:ext cx="298186" cy="339253"/>
            <a:chOff x="6264525" y="842250"/>
            <a:chExt cx="423500" cy="481825"/>
          </a:xfrm>
        </p:grpSpPr>
        <p:sp>
          <p:nvSpPr>
            <p:cNvPr id="5915" name="Google Shape;5915;p52"/>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6" name="Google Shape;5916;p52"/>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7" name="Google Shape;5917;p52"/>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8" name="Google Shape;5918;p52"/>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19" name="Google Shape;5919;p52"/>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0" name="Google Shape;5920;p52"/>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1" name="Google Shape;5921;p52"/>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22" name="Google Shape;5922;p52"/>
          <p:cNvGrpSpPr/>
          <p:nvPr/>
        </p:nvGrpSpPr>
        <p:grpSpPr>
          <a:xfrm>
            <a:off x="829350" y="3125895"/>
            <a:ext cx="339253" cy="339253"/>
            <a:chOff x="900750" y="1436075"/>
            <a:chExt cx="481825" cy="481825"/>
          </a:xfrm>
        </p:grpSpPr>
        <p:sp>
          <p:nvSpPr>
            <p:cNvPr id="5923" name="Google Shape;5923;p52"/>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4" name="Google Shape;5924;p52"/>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5" name="Google Shape;5925;p52"/>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6" name="Google Shape;5926;p52"/>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27" name="Google Shape;5927;p52"/>
          <p:cNvGrpSpPr/>
          <p:nvPr/>
        </p:nvGrpSpPr>
        <p:grpSpPr>
          <a:xfrm>
            <a:off x="1247198" y="3186183"/>
            <a:ext cx="339253" cy="218676"/>
            <a:chOff x="1492675" y="1520750"/>
            <a:chExt cx="481825" cy="310575"/>
          </a:xfrm>
        </p:grpSpPr>
        <p:sp>
          <p:nvSpPr>
            <p:cNvPr id="5928" name="Google Shape;5928;p52"/>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29" name="Google Shape;5929;p52"/>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30" name="Google Shape;5930;p52"/>
          <p:cNvGrpSpPr/>
          <p:nvPr/>
        </p:nvGrpSpPr>
        <p:grpSpPr>
          <a:xfrm>
            <a:off x="1654995" y="3125877"/>
            <a:ext cx="352332" cy="339288"/>
            <a:chOff x="2071000" y="1435025"/>
            <a:chExt cx="500400" cy="481875"/>
          </a:xfrm>
        </p:grpSpPr>
        <p:sp>
          <p:nvSpPr>
            <p:cNvPr id="5931" name="Google Shape;5931;p52"/>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32" name="Google Shape;5932;p52"/>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33" name="Google Shape;5933;p52"/>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34" name="Google Shape;5934;p52"/>
          <p:cNvGrpSpPr/>
          <p:nvPr/>
        </p:nvGrpSpPr>
        <p:grpSpPr>
          <a:xfrm>
            <a:off x="2083159" y="3146709"/>
            <a:ext cx="351874" cy="297623"/>
            <a:chOff x="2678350" y="1464650"/>
            <a:chExt cx="499750" cy="422700"/>
          </a:xfrm>
        </p:grpSpPr>
        <p:sp>
          <p:nvSpPr>
            <p:cNvPr id="5935" name="Google Shape;5935;p52"/>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36" name="Google Shape;5936;p52"/>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37" name="Google Shape;5937;p52"/>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38" name="Google Shape;5938;p52"/>
          <p:cNvGrpSpPr/>
          <p:nvPr/>
        </p:nvGrpSpPr>
        <p:grpSpPr>
          <a:xfrm>
            <a:off x="2506692" y="3125895"/>
            <a:ext cx="339253" cy="339253"/>
            <a:chOff x="3271200" y="1435075"/>
            <a:chExt cx="481825" cy="481825"/>
          </a:xfrm>
        </p:grpSpPr>
        <p:sp>
          <p:nvSpPr>
            <p:cNvPr id="5939" name="Google Shape;5939;p52"/>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0" name="Google Shape;5940;p52"/>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41" name="Google Shape;5941;p52"/>
          <p:cNvGrpSpPr/>
          <p:nvPr/>
        </p:nvGrpSpPr>
        <p:grpSpPr>
          <a:xfrm>
            <a:off x="2917165" y="3125877"/>
            <a:ext cx="343442" cy="339288"/>
            <a:chOff x="3858100" y="1435075"/>
            <a:chExt cx="487775" cy="481875"/>
          </a:xfrm>
        </p:grpSpPr>
        <p:sp>
          <p:nvSpPr>
            <p:cNvPr id="5942" name="Google Shape;5942;p52"/>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3" name="Google Shape;5943;p52"/>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4" name="Google Shape;5944;p52"/>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5" name="Google Shape;5945;p52"/>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6" name="Google Shape;5946;p52"/>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47" name="Google Shape;5947;p52"/>
          <p:cNvGrpSpPr/>
          <p:nvPr/>
        </p:nvGrpSpPr>
        <p:grpSpPr>
          <a:xfrm>
            <a:off x="3337249" y="3125895"/>
            <a:ext cx="339253" cy="339253"/>
            <a:chOff x="4456875" y="1435075"/>
            <a:chExt cx="481825" cy="481825"/>
          </a:xfrm>
        </p:grpSpPr>
        <p:sp>
          <p:nvSpPr>
            <p:cNvPr id="5948" name="Google Shape;5948;p52"/>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9" name="Google Shape;5949;p52"/>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0" name="Google Shape;5950;p52"/>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1" name="Google Shape;5951;p52"/>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2" name="Google Shape;5952;p52"/>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3" name="Google Shape;5953;p52"/>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4" name="Google Shape;5954;p52"/>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5" name="Google Shape;5955;p52"/>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6" name="Google Shape;5956;p52"/>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7" name="Google Shape;5957;p52"/>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8" name="Google Shape;5958;p52"/>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9" name="Google Shape;5959;p52"/>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0" name="Google Shape;5960;p52"/>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1" name="Google Shape;5961;p52"/>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2" name="Google Shape;5962;p52"/>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3" name="Google Shape;5963;p52"/>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4" name="Google Shape;5964;p52"/>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5" name="Google Shape;5965;p52"/>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6" name="Google Shape;5966;p52"/>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67" name="Google Shape;5967;p52"/>
          <p:cNvGrpSpPr/>
          <p:nvPr/>
        </p:nvGrpSpPr>
        <p:grpSpPr>
          <a:xfrm>
            <a:off x="3758239" y="3125886"/>
            <a:ext cx="342580" cy="339271"/>
            <a:chOff x="5049725" y="1435050"/>
            <a:chExt cx="486550" cy="481850"/>
          </a:xfrm>
        </p:grpSpPr>
        <p:sp>
          <p:nvSpPr>
            <p:cNvPr id="5968" name="Google Shape;5968;p52"/>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9" name="Google Shape;5969;p52"/>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0" name="Google Shape;5970;p52"/>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1" name="Google Shape;5971;p52"/>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72" name="Google Shape;5972;p52"/>
          <p:cNvGrpSpPr/>
          <p:nvPr/>
        </p:nvGrpSpPr>
        <p:grpSpPr>
          <a:xfrm>
            <a:off x="4173790" y="3125895"/>
            <a:ext cx="339359" cy="339253"/>
            <a:chOff x="5642475" y="1435075"/>
            <a:chExt cx="481975" cy="481825"/>
          </a:xfrm>
        </p:grpSpPr>
        <p:sp>
          <p:nvSpPr>
            <p:cNvPr id="5973" name="Google Shape;5973;p52"/>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4" name="Google Shape;5974;p52"/>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5" name="Google Shape;5975;p52"/>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76" name="Google Shape;5976;p52"/>
          <p:cNvGrpSpPr/>
          <p:nvPr/>
        </p:nvGrpSpPr>
        <p:grpSpPr>
          <a:xfrm>
            <a:off x="4588276" y="3125886"/>
            <a:ext cx="343759" cy="339271"/>
            <a:chOff x="6232000" y="1435050"/>
            <a:chExt cx="488225" cy="481850"/>
          </a:xfrm>
        </p:grpSpPr>
        <p:sp>
          <p:nvSpPr>
            <p:cNvPr id="5977" name="Google Shape;5977;p5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8" name="Google Shape;5978;p5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9" name="Google Shape;5979;p5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0" name="Google Shape;5980;p5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1" name="Google Shape;5981;p5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82" name="Google Shape;5982;p52"/>
          <p:cNvGrpSpPr/>
          <p:nvPr/>
        </p:nvGrpSpPr>
        <p:grpSpPr>
          <a:xfrm>
            <a:off x="849012" y="3539545"/>
            <a:ext cx="299929" cy="337792"/>
            <a:chOff x="924450" y="2028975"/>
            <a:chExt cx="425975" cy="479750"/>
          </a:xfrm>
        </p:grpSpPr>
        <p:sp>
          <p:nvSpPr>
            <p:cNvPr id="5983" name="Google Shape;5983;p52"/>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4" name="Google Shape;5984;p52"/>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5" name="Google Shape;5985;p52"/>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86" name="Google Shape;5986;p52"/>
          <p:cNvGrpSpPr/>
          <p:nvPr/>
        </p:nvGrpSpPr>
        <p:grpSpPr>
          <a:xfrm>
            <a:off x="1661509" y="3559347"/>
            <a:ext cx="339306" cy="298186"/>
            <a:chOff x="2085450" y="2057100"/>
            <a:chExt cx="481900" cy="423500"/>
          </a:xfrm>
        </p:grpSpPr>
        <p:sp>
          <p:nvSpPr>
            <p:cNvPr id="5987" name="Google Shape;5987;p52"/>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8" name="Google Shape;5988;p52"/>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9" name="Google Shape;5989;p52"/>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0" name="Google Shape;5990;p52"/>
          <p:cNvGrpSpPr/>
          <p:nvPr/>
        </p:nvGrpSpPr>
        <p:grpSpPr>
          <a:xfrm>
            <a:off x="2089442" y="3582592"/>
            <a:ext cx="339306" cy="251698"/>
            <a:chOff x="2678275" y="2090100"/>
            <a:chExt cx="481900" cy="357475"/>
          </a:xfrm>
        </p:grpSpPr>
        <p:sp>
          <p:nvSpPr>
            <p:cNvPr id="5991" name="Google Shape;5991;p52"/>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2" name="Google Shape;5992;p52"/>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3" name="Google Shape;5993;p52"/>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4" name="Google Shape;5994;p52"/>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5" name="Google Shape;5995;p52"/>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6" name="Google Shape;5996;p52"/>
          <p:cNvGrpSpPr/>
          <p:nvPr/>
        </p:nvGrpSpPr>
        <p:grpSpPr>
          <a:xfrm>
            <a:off x="2566646" y="3594790"/>
            <a:ext cx="219345" cy="227301"/>
            <a:chOff x="3357325" y="2093500"/>
            <a:chExt cx="311525" cy="322825"/>
          </a:xfrm>
        </p:grpSpPr>
        <p:sp>
          <p:nvSpPr>
            <p:cNvPr id="5997" name="Google Shape;5997;p52"/>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8" name="Google Shape;5998;p52"/>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9" name="Google Shape;5999;p52"/>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000" name="Google Shape;6000;p52"/>
          <p:cNvSpPr/>
          <p:nvPr/>
        </p:nvSpPr>
        <p:spPr>
          <a:xfrm>
            <a:off x="2921919" y="355046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01" name="Google Shape;6001;p52"/>
          <p:cNvGrpSpPr/>
          <p:nvPr/>
        </p:nvGrpSpPr>
        <p:grpSpPr>
          <a:xfrm>
            <a:off x="3360836" y="3538814"/>
            <a:ext cx="292078" cy="339253"/>
            <a:chOff x="4492800" y="2027925"/>
            <a:chExt cx="414825" cy="481825"/>
          </a:xfrm>
        </p:grpSpPr>
        <p:sp>
          <p:nvSpPr>
            <p:cNvPr id="6002" name="Google Shape;6002;p52"/>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3" name="Google Shape;6003;p52"/>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04" name="Google Shape;6004;p52"/>
          <p:cNvGrpSpPr/>
          <p:nvPr/>
        </p:nvGrpSpPr>
        <p:grpSpPr>
          <a:xfrm>
            <a:off x="3759928" y="3538805"/>
            <a:ext cx="339200" cy="339271"/>
            <a:chOff x="5049725" y="2027900"/>
            <a:chExt cx="481750" cy="481850"/>
          </a:xfrm>
        </p:grpSpPr>
        <p:sp>
          <p:nvSpPr>
            <p:cNvPr id="6005" name="Google Shape;6005;p52"/>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6" name="Google Shape;6006;p52"/>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7" name="Google Shape;6007;p52"/>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8" name="Google Shape;6008;p52"/>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09" name="Google Shape;6009;p52"/>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0" name="Google Shape;6010;p52"/>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1" name="Google Shape;6011;p52"/>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2" name="Google Shape;6012;p52"/>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13" name="Google Shape;6013;p52"/>
          <p:cNvGrpSpPr/>
          <p:nvPr/>
        </p:nvGrpSpPr>
        <p:grpSpPr>
          <a:xfrm>
            <a:off x="4233524" y="3538893"/>
            <a:ext cx="219890" cy="339095"/>
            <a:chOff x="5726350" y="2028150"/>
            <a:chExt cx="312300" cy="481600"/>
          </a:xfrm>
        </p:grpSpPr>
        <p:sp>
          <p:nvSpPr>
            <p:cNvPr id="6014" name="Google Shape;6014;p52"/>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5" name="Google Shape;6015;p52"/>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6" name="Google Shape;6016;p52"/>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17" name="Google Shape;6017;p52"/>
          <p:cNvGrpSpPr/>
          <p:nvPr/>
        </p:nvGrpSpPr>
        <p:grpSpPr>
          <a:xfrm>
            <a:off x="4593715" y="3542000"/>
            <a:ext cx="332881" cy="332881"/>
            <a:chOff x="6239925" y="2032450"/>
            <a:chExt cx="472775" cy="472775"/>
          </a:xfrm>
        </p:grpSpPr>
        <p:sp>
          <p:nvSpPr>
            <p:cNvPr id="6018" name="Google Shape;6018;p52"/>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9" name="Google Shape;6019;p52"/>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20" name="Google Shape;6020;p52"/>
          <p:cNvGrpSpPr/>
          <p:nvPr/>
        </p:nvGrpSpPr>
        <p:grpSpPr>
          <a:xfrm>
            <a:off x="5042807" y="2364092"/>
            <a:ext cx="334641" cy="185425"/>
            <a:chOff x="903075" y="2730000"/>
            <a:chExt cx="475275" cy="263350"/>
          </a:xfrm>
        </p:grpSpPr>
        <p:sp>
          <p:nvSpPr>
            <p:cNvPr id="6021" name="Google Shape;6021;p52"/>
            <p:cNvSpPr/>
            <p:nvPr/>
          </p:nvSpPr>
          <p:spPr>
            <a:xfrm>
              <a:off x="986725" y="2807325"/>
              <a:ext cx="308000" cy="108800"/>
            </a:xfrm>
            <a:custGeom>
              <a:avLst/>
              <a:gdLst/>
              <a:ahLst/>
              <a:cxnLst/>
              <a:rect l="l" t="t" r="r" b="b"/>
              <a:pathLst>
                <a:path w="12320" h="4352" extrusionOk="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2" name="Google Shape;6022;p52"/>
            <p:cNvSpPr/>
            <p:nvPr/>
          </p:nvSpPr>
          <p:spPr>
            <a:xfrm>
              <a:off x="1126675" y="2847600"/>
              <a:ext cx="28100" cy="28175"/>
            </a:xfrm>
            <a:custGeom>
              <a:avLst/>
              <a:gdLst/>
              <a:ahLst/>
              <a:cxnLst/>
              <a:rect l="l" t="t" r="r" b="b"/>
              <a:pathLst>
                <a:path w="1124" h="1127" extrusionOk="0">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3" name="Google Shape;6023;p52"/>
            <p:cNvSpPr/>
            <p:nvPr/>
          </p:nvSpPr>
          <p:spPr>
            <a:xfrm>
              <a:off x="903075" y="2730000"/>
              <a:ext cx="475275" cy="263350"/>
            </a:xfrm>
            <a:custGeom>
              <a:avLst/>
              <a:gdLst/>
              <a:ahLst/>
              <a:cxnLst/>
              <a:rect l="l" t="t" r="r" b="b"/>
              <a:pathLst>
                <a:path w="19011" h="10534" extrusionOk="0">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24" name="Google Shape;6024;p52"/>
          <p:cNvGrpSpPr/>
          <p:nvPr/>
        </p:nvGrpSpPr>
        <p:grpSpPr>
          <a:xfrm>
            <a:off x="1247198" y="3538814"/>
            <a:ext cx="339253" cy="339253"/>
            <a:chOff x="1492675" y="2027925"/>
            <a:chExt cx="481825" cy="481825"/>
          </a:xfrm>
        </p:grpSpPr>
        <p:sp>
          <p:nvSpPr>
            <p:cNvPr id="6025" name="Google Shape;6025;p52"/>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6" name="Google Shape;6026;p52"/>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7" name="Google Shape;6027;p52"/>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8" name="Google Shape;6028;p52"/>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9" name="Google Shape;6029;p52"/>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30" name="Google Shape;6030;p52"/>
          <p:cNvGrpSpPr/>
          <p:nvPr/>
        </p:nvGrpSpPr>
        <p:grpSpPr>
          <a:xfrm>
            <a:off x="5473575" y="2287178"/>
            <a:ext cx="339253" cy="339253"/>
            <a:chOff x="1492675" y="2620775"/>
            <a:chExt cx="481825" cy="481825"/>
          </a:xfrm>
        </p:grpSpPr>
        <p:sp>
          <p:nvSpPr>
            <p:cNvPr id="6031" name="Google Shape;6031;p52"/>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2" name="Google Shape;6032;p52"/>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033" name="Google Shape;6033;p52"/>
          <p:cNvSpPr/>
          <p:nvPr/>
        </p:nvSpPr>
        <p:spPr>
          <a:xfrm>
            <a:off x="5873522" y="2287094"/>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34" name="Google Shape;6034;p52"/>
          <p:cNvGrpSpPr/>
          <p:nvPr/>
        </p:nvGrpSpPr>
        <p:grpSpPr>
          <a:xfrm>
            <a:off x="6297328" y="2303161"/>
            <a:ext cx="333585" cy="307287"/>
            <a:chOff x="2682350" y="2643425"/>
            <a:chExt cx="473775" cy="436425"/>
          </a:xfrm>
        </p:grpSpPr>
        <p:sp>
          <p:nvSpPr>
            <p:cNvPr id="6035" name="Google Shape;6035;p52"/>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6" name="Google Shape;6036;p52"/>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7" name="Google Shape;6037;p52"/>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8" name="Google Shape;6038;p52"/>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9" name="Google Shape;6039;p52"/>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0" name="Google Shape;6040;p52"/>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1" name="Google Shape;6041;p52"/>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42" name="Google Shape;6042;p52"/>
          <p:cNvGrpSpPr/>
          <p:nvPr/>
        </p:nvGrpSpPr>
        <p:grpSpPr>
          <a:xfrm>
            <a:off x="6762818" y="2287178"/>
            <a:ext cx="238531" cy="339253"/>
            <a:chOff x="3342725" y="2620775"/>
            <a:chExt cx="338775" cy="481825"/>
          </a:xfrm>
        </p:grpSpPr>
        <p:sp>
          <p:nvSpPr>
            <p:cNvPr id="6043" name="Google Shape;6043;p52"/>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4" name="Google Shape;6044;p52"/>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5" name="Google Shape;6045;p52"/>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46" name="Google Shape;6046;p52"/>
          <p:cNvGrpSpPr/>
          <p:nvPr/>
        </p:nvGrpSpPr>
        <p:grpSpPr>
          <a:xfrm>
            <a:off x="7156568" y="2287178"/>
            <a:ext cx="278296" cy="339253"/>
            <a:chOff x="3907325" y="2620775"/>
            <a:chExt cx="395250" cy="481825"/>
          </a:xfrm>
        </p:grpSpPr>
        <p:sp>
          <p:nvSpPr>
            <p:cNvPr id="6047" name="Google Shape;6047;p52"/>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8" name="Google Shape;6048;p52"/>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9" name="Google Shape;6049;p52"/>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0" name="Google Shape;6050;p52"/>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51" name="Google Shape;6051;p52"/>
          <p:cNvGrpSpPr/>
          <p:nvPr/>
        </p:nvGrpSpPr>
        <p:grpSpPr>
          <a:xfrm>
            <a:off x="7549755" y="2297783"/>
            <a:ext cx="339253" cy="318042"/>
            <a:chOff x="4456875" y="2635825"/>
            <a:chExt cx="481825" cy="451700"/>
          </a:xfrm>
        </p:grpSpPr>
        <p:sp>
          <p:nvSpPr>
            <p:cNvPr id="6052" name="Google Shape;6052;p52"/>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3" name="Google Shape;6053;p52"/>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4" name="Google Shape;6054;p52"/>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5" name="Google Shape;6055;p52"/>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6" name="Google Shape;6056;p52"/>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7" name="Google Shape;6057;p52"/>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58" name="Google Shape;6058;p52"/>
          <p:cNvGrpSpPr/>
          <p:nvPr/>
        </p:nvGrpSpPr>
        <p:grpSpPr>
          <a:xfrm>
            <a:off x="7974679" y="2297783"/>
            <a:ext cx="339253" cy="318042"/>
            <a:chOff x="5049725" y="2635825"/>
            <a:chExt cx="481825" cy="451700"/>
          </a:xfrm>
        </p:grpSpPr>
        <p:sp>
          <p:nvSpPr>
            <p:cNvPr id="6059"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0"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1"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62" name="Google Shape;6062;p52"/>
          <p:cNvGrpSpPr/>
          <p:nvPr/>
        </p:nvGrpSpPr>
        <p:grpSpPr>
          <a:xfrm>
            <a:off x="2375386" y="3952243"/>
            <a:ext cx="338566" cy="338373"/>
            <a:chOff x="5643000" y="2621375"/>
            <a:chExt cx="480850" cy="480575"/>
          </a:xfrm>
        </p:grpSpPr>
        <p:sp>
          <p:nvSpPr>
            <p:cNvPr id="6063" name="Google Shape;6063;p52"/>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4" name="Google Shape;6064;p52"/>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5" name="Google Shape;6065;p52"/>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6" name="Google Shape;6066;p52"/>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7" name="Google Shape;6067;p52"/>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8" name="Google Shape;6068;p52"/>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9" name="Google Shape;6069;p52"/>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70" name="Google Shape;6070;p52"/>
          <p:cNvGrpSpPr/>
          <p:nvPr/>
        </p:nvGrpSpPr>
        <p:grpSpPr>
          <a:xfrm>
            <a:off x="4192782" y="3951803"/>
            <a:ext cx="339359" cy="339253"/>
            <a:chOff x="6235250" y="2620775"/>
            <a:chExt cx="481975" cy="481825"/>
          </a:xfrm>
        </p:grpSpPr>
        <p:sp>
          <p:nvSpPr>
            <p:cNvPr id="6071" name="Google Shape;6071;p52"/>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2" name="Google Shape;6072;p52"/>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3" name="Google Shape;6073;p52"/>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4" name="Google Shape;6074;p52"/>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5" name="Google Shape;6075;p52"/>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076" name="Google Shape;6076;p52"/>
          <p:cNvSpPr/>
          <p:nvPr/>
        </p:nvSpPr>
        <p:spPr>
          <a:xfrm>
            <a:off x="5037584" y="2720693"/>
            <a:ext cx="345027" cy="32029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77" name="Google Shape;6077;p52"/>
          <p:cNvGrpSpPr/>
          <p:nvPr/>
        </p:nvGrpSpPr>
        <p:grpSpPr>
          <a:xfrm>
            <a:off x="5472652" y="2711317"/>
            <a:ext cx="341101" cy="339253"/>
            <a:chOff x="1535000" y="3223325"/>
            <a:chExt cx="484450" cy="481825"/>
          </a:xfrm>
        </p:grpSpPr>
        <p:sp>
          <p:nvSpPr>
            <p:cNvPr id="6078" name="Google Shape;6078;p52"/>
            <p:cNvSpPr/>
            <p:nvPr/>
          </p:nvSpPr>
          <p:spPr>
            <a:xfrm>
              <a:off x="1760150" y="3308225"/>
              <a:ext cx="143825" cy="140600"/>
            </a:xfrm>
            <a:custGeom>
              <a:avLst/>
              <a:gdLst/>
              <a:ahLst/>
              <a:cxnLst/>
              <a:rect l="l" t="t" r="r" b="b"/>
              <a:pathLst>
                <a:path w="5753"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9" name="Google Shape;6079;p52"/>
            <p:cNvSpPr/>
            <p:nvPr/>
          </p:nvSpPr>
          <p:spPr>
            <a:xfrm>
              <a:off x="1873075" y="3421150"/>
              <a:ext cx="146375" cy="140600"/>
            </a:xfrm>
            <a:custGeom>
              <a:avLst/>
              <a:gdLst/>
              <a:ahLst/>
              <a:cxnLst/>
              <a:rect l="l" t="t" r="r" b="b"/>
              <a:pathLst>
                <a:path w="5855"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80" name="Google Shape;6080;p52"/>
            <p:cNvSpPr/>
            <p:nvPr/>
          </p:nvSpPr>
          <p:spPr>
            <a:xfrm>
              <a:off x="1535000" y="3223325"/>
              <a:ext cx="406450" cy="481825"/>
            </a:xfrm>
            <a:custGeom>
              <a:avLst/>
              <a:gdLst/>
              <a:ahLst/>
              <a:cxnLst/>
              <a:rect l="l" t="t" r="r" b="b"/>
              <a:pathLst>
                <a:path w="16258" h="19273" extrusionOk="0">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1" name="Google Shape;6081;p52"/>
          <p:cNvGrpSpPr/>
          <p:nvPr/>
        </p:nvGrpSpPr>
        <p:grpSpPr>
          <a:xfrm>
            <a:off x="5880219" y="2746618"/>
            <a:ext cx="339253" cy="268649"/>
            <a:chOff x="2085525" y="3263750"/>
            <a:chExt cx="481825" cy="381550"/>
          </a:xfrm>
        </p:grpSpPr>
        <p:sp>
          <p:nvSpPr>
            <p:cNvPr id="6082" name="Google Shape;6082;p52"/>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83" name="Google Shape;6083;p52"/>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084" name="Google Shape;6084;p52"/>
          <p:cNvSpPr/>
          <p:nvPr/>
        </p:nvSpPr>
        <p:spPr>
          <a:xfrm>
            <a:off x="6294404" y="277869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85" name="Google Shape;6085;p52"/>
          <p:cNvGrpSpPr/>
          <p:nvPr/>
        </p:nvGrpSpPr>
        <p:grpSpPr>
          <a:xfrm>
            <a:off x="6711982" y="2711308"/>
            <a:ext cx="340204" cy="339271"/>
            <a:chOff x="3270450" y="3213625"/>
            <a:chExt cx="483175" cy="481850"/>
          </a:xfrm>
        </p:grpSpPr>
        <p:sp>
          <p:nvSpPr>
            <p:cNvPr id="6086" name="Google Shape;6086;p52"/>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87" name="Google Shape;6087;p52"/>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8" name="Google Shape;6088;p52"/>
          <p:cNvGrpSpPr/>
          <p:nvPr/>
        </p:nvGrpSpPr>
        <p:grpSpPr>
          <a:xfrm>
            <a:off x="7211250" y="2711317"/>
            <a:ext cx="168931" cy="339253"/>
            <a:chOff x="3984950" y="3213600"/>
            <a:chExt cx="239925" cy="481825"/>
          </a:xfrm>
        </p:grpSpPr>
        <p:sp>
          <p:nvSpPr>
            <p:cNvPr id="6089" name="Google Shape;6089;p52"/>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0" name="Google Shape;6090;p52"/>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091" name="Google Shape;6091;p52"/>
          <p:cNvSpPr/>
          <p:nvPr/>
        </p:nvSpPr>
        <p:spPr>
          <a:xfrm>
            <a:off x="7549578" y="2711214"/>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2" name="Google Shape;6092;p52"/>
          <p:cNvSpPr/>
          <p:nvPr/>
        </p:nvSpPr>
        <p:spPr>
          <a:xfrm>
            <a:off x="7974508" y="2731069"/>
            <a:ext cx="339253" cy="29954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93" name="Google Shape;6093;p52"/>
          <p:cNvGrpSpPr/>
          <p:nvPr/>
        </p:nvGrpSpPr>
        <p:grpSpPr>
          <a:xfrm>
            <a:off x="1874281" y="3981487"/>
            <a:ext cx="355218" cy="279880"/>
            <a:chOff x="5629975" y="3255775"/>
            <a:chExt cx="504500" cy="397500"/>
          </a:xfrm>
        </p:grpSpPr>
        <p:sp>
          <p:nvSpPr>
            <p:cNvPr id="6094" name="Google Shape;6094;p52"/>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5" name="Google Shape;6095;p52"/>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6" name="Google Shape;6096;p52"/>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7" name="Google Shape;6097;p52"/>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8" name="Google Shape;6098;p52"/>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99" name="Google Shape;6099;p52"/>
          <p:cNvGrpSpPr/>
          <p:nvPr/>
        </p:nvGrpSpPr>
        <p:grpSpPr>
          <a:xfrm>
            <a:off x="3755839" y="3981593"/>
            <a:ext cx="340256" cy="279669"/>
            <a:chOff x="6234950" y="3255925"/>
            <a:chExt cx="483250" cy="397200"/>
          </a:xfrm>
        </p:grpSpPr>
        <p:sp>
          <p:nvSpPr>
            <p:cNvPr id="6100" name="Google Shape;6100;p52"/>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1" name="Google Shape;6101;p52"/>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2" name="Google Shape;6102;p52"/>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3" name="Google Shape;6103;p52"/>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4" name="Google Shape;6104;p52"/>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5" name="Google Shape;6105;p52"/>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06" name="Google Shape;6106;p52"/>
          <p:cNvGrpSpPr/>
          <p:nvPr/>
        </p:nvGrpSpPr>
        <p:grpSpPr>
          <a:xfrm>
            <a:off x="5051107" y="3125970"/>
            <a:ext cx="318042" cy="339253"/>
            <a:chOff x="914900" y="3806450"/>
            <a:chExt cx="451700" cy="481825"/>
          </a:xfrm>
        </p:grpSpPr>
        <p:sp>
          <p:nvSpPr>
            <p:cNvPr id="6107" name="Google Shape;6107;p52"/>
            <p:cNvSpPr/>
            <p:nvPr/>
          </p:nvSpPr>
          <p:spPr>
            <a:xfrm>
              <a:off x="914900" y="4174425"/>
              <a:ext cx="423400" cy="113850"/>
            </a:xfrm>
            <a:custGeom>
              <a:avLst/>
              <a:gdLst/>
              <a:ahLst/>
              <a:cxnLst/>
              <a:rect l="l" t="t" r="r" b="b"/>
              <a:pathLst>
                <a:path w="16936" h="4554" extrusionOk="0">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8" name="Google Shape;6108;p52"/>
            <p:cNvSpPr/>
            <p:nvPr/>
          </p:nvSpPr>
          <p:spPr>
            <a:xfrm>
              <a:off x="971350" y="3806450"/>
              <a:ext cx="254100" cy="339775"/>
            </a:xfrm>
            <a:custGeom>
              <a:avLst/>
              <a:gdLst/>
              <a:ahLst/>
              <a:cxnLst/>
              <a:rect l="l" t="t" r="r" b="b"/>
              <a:pathLst>
                <a:path w="10164" h="13591" extrusionOk="0">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9" name="Google Shape;6109;p52"/>
            <p:cNvSpPr/>
            <p:nvPr/>
          </p:nvSpPr>
          <p:spPr>
            <a:xfrm>
              <a:off x="971350" y="3947600"/>
              <a:ext cx="141175" cy="198625"/>
            </a:xfrm>
            <a:custGeom>
              <a:avLst/>
              <a:gdLst/>
              <a:ahLst/>
              <a:cxnLst/>
              <a:rect l="l" t="t" r="r" b="b"/>
              <a:pathLst>
                <a:path w="5647" h="7945" extrusionOk="0">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0" name="Google Shape;6110;p52"/>
            <p:cNvSpPr/>
            <p:nvPr/>
          </p:nvSpPr>
          <p:spPr>
            <a:xfrm>
              <a:off x="1253675" y="3806450"/>
              <a:ext cx="112925" cy="90350"/>
            </a:xfrm>
            <a:custGeom>
              <a:avLst/>
              <a:gdLst/>
              <a:ahLst/>
              <a:cxnLst/>
              <a:rect l="l" t="t" r="r" b="b"/>
              <a:pathLst>
                <a:path w="4517" h="3614" extrusionOk="0">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1" name="Google Shape;6111;p52"/>
            <p:cNvSpPr/>
            <p:nvPr/>
          </p:nvSpPr>
          <p:spPr>
            <a:xfrm>
              <a:off x="1253600" y="3876425"/>
              <a:ext cx="95025" cy="42975"/>
            </a:xfrm>
            <a:custGeom>
              <a:avLst/>
              <a:gdLst/>
              <a:ahLst/>
              <a:cxnLst/>
              <a:rect l="l" t="t" r="r" b="b"/>
              <a:pathLst>
                <a:path w="3801" h="1719" extrusionOk="0">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12" name="Google Shape;6112;p52"/>
          <p:cNvGrpSpPr/>
          <p:nvPr/>
        </p:nvGrpSpPr>
        <p:grpSpPr>
          <a:xfrm>
            <a:off x="5470028" y="3125785"/>
            <a:ext cx="346347" cy="339623"/>
            <a:chOff x="1490050" y="3805975"/>
            <a:chExt cx="491900" cy="482350"/>
          </a:xfrm>
        </p:grpSpPr>
        <p:sp>
          <p:nvSpPr>
            <p:cNvPr id="6113" name="Google Shape;6113;p52"/>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4" name="Google Shape;6114;p52"/>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5" name="Google Shape;6115;p52"/>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6" name="Google Shape;6116;p52"/>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17" name="Google Shape;6117;p52"/>
          <p:cNvGrpSpPr/>
          <p:nvPr/>
        </p:nvGrpSpPr>
        <p:grpSpPr>
          <a:xfrm>
            <a:off x="5893896" y="3125970"/>
            <a:ext cx="311899" cy="339253"/>
            <a:chOff x="2104275" y="3806450"/>
            <a:chExt cx="442975" cy="481825"/>
          </a:xfrm>
        </p:grpSpPr>
        <p:sp>
          <p:nvSpPr>
            <p:cNvPr id="6118" name="Google Shape;6118;p52"/>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9" name="Google Shape;6119;p52"/>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20" name="Google Shape;6120;p52"/>
          <p:cNvGrpSpPr/>
          <p:nvPr/>
        </p:nvGrpSpPr>
        <p:grpSpPr>
          <a:xfrm>
            <a:off x="6317413" y="3125970"/>
            <a:ext cx="293416" cy="339253"/>
            <a:chOff x="2710875" y="3806450"/>
            <a:chExt cx="416725" cy="481825"/>
          </a:xfrm>
        </p:grpSpPr>
        <p:sp>
          <p:nvSpPr>
            <p:cNvPr id="6121" name="Google Shape;6121;p52"/>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2" name="Google Shape;6122;p52"/>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23" name="Google Shape;6123;p52"/>
          <p:cNvGrpSpPr/>
          <p:nvPr/>
        </p:nvGrpSpPr>
        <p:grpSpPr>
          <a:xfrm>
            <a:off x="6712457" y="3166412"/>
            <a:ext cx="339253" cy="258369"/>
            <a:chOff x="3271200" y="3863875"/>
            <a:chExt cx="481825" cy="366950"/>
          </a:xfrm>
        </p:grpSpPr>
        <p:sp>
          <p:nvSpPr>
            <p:cNvPr id="6124" name="Google Shape;6124;p52"/>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5" name="Google Shape;6125;p52"/>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26" name="Google Shape;6126;p52"/>
          <p:cNvGrpSpPr/>
          <p:nvPr/>
        </p:nvGrpSpPr>
        <p:grpSpPr>
          <a:xfrm>
            <a:off x="7147952" y="3126199"/>
            <a:ext cx="295528" cy="338795"/>
            <a:chOff x="3895050" y="3806775"/>
            <a:chExt cx="419725" cy="481175"/>
          </a:xfrm>
        </p:grpSpPr>
        <p:sp>
          <p:nvSpPr>
            <p:cNvPr id="6127" name="Google Shape;6127;p52"/>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8" name="Google Shape;6128;p52"/>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29" name="Google Shape;6129;p52"/>
          <p:cNvGrpSpPr/>
          <p:nvPr/>
        </p:nvGrpSpPr>
        <p:grpSpPr>
          <a:xfrm>
            <a:off x="7551234" y="3125979"/>
            <a:ext cx="336296" cy="339235"/>
            <a:chOff x="4464775" y="3806475"/>
            <a:chExt cx="477625" cy="481800"/>
          </a:xfrm>
        </p:grpSpPr>
        <p:sp>
          <p:nvSpPr>
            <p:cNvPr id="6130" name="Google Shape;6130;p52"/>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1" name="Google Shape;6131;p52"/>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2" name="Google Shape;6132;p52"/>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3" name="Google Shape;6133;p52"/>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4" name="Google Shape;6134;p52"/>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5" name="Google Shape;6135;p52"/>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36" name="Google Shape;6136;p52"/>
          <p:cNvGrpSpPr/>
          <p:nvPr/>
        </p:nvGrpSpPr>
        <p:grpSpPr>
          <a:xfrm>
            <a:off x="7974679" y="3125970"/>
            <a:ext cx="339253" cy="339253"/>
            <a:chOff x="5049725" y="3806450"/>
            <a:chExt cx="481825" cy="481825"/>
          </a:xfrm>
        </p:grpSpPr>
        <p:sp>
          <p:nvSpPr>
            <p:cNvPr id="6137" name="Google Shape;6137;p52"/>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8" name="Google Shape;6138;p52"/>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9" name="Google Shape;6139;p52"/>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40" name="Google Shape;6140;p52"/>
          <p:cNvGrpSpPr/>
          <p:nvPr/>
        </p:nvGrpSpPr>
        <p:grpSpPr>
          <a:xfrm>
            <a:off x="1461983" y="3951798"/>
            <a:ext cx="339253" cy="339253"/>
            <a:chOff x="5651375" y="3806450"/>
            <a:chExt cx="481825" cy="481825"/>
          </a:xfrm>
        </p:grpSpPr>
        <p:sp>
          <p:nvSpPr>
            <p:cNvPr id="6141" name="Google Shape;6141;p52"/>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2" name="Google Shape;6142;p52"/>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3" name="Google Shape;6143;p52"/>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4" name="Google Shape;6144;p52"/>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45" name="Google Shape;6145;p52"/>
          <p:cNvGrpSpPr/>
          <p:nvPr/>
        </p:nvGrpSpPr>
        <p:grpSpPr>
          <a:xfrm>
            <a:off x="3360663" y="3953787"/>
            <a:ext cx="298503" cy="335275"/>
            <a:chOff x="6264300" y="3809300"/>
            <a:chExt cx="423950" cy="476175"/>
          </a:xfrm>
        </p:grpSpPr>
        <p:sp>
          <p:nvSpPr>
            <p:cNvPr id="6146" name="Google Shape;6146;p52"/>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7" name="Google Shape;6147;p52"/>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8" name="Google Shape;6148;p52"/>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49" name="Google Shape;6149;p52"/>
          <p:cNvGrpSpPr/>
          <p:nvPr/>
        </p:nvGrpSpPr>
        <p:grpSpPr>
          <a:xfrm>
            <a:off x="5039841" y="3538881"/>
            <a:ext cx="340573" cy="339271"/>
            <a:chOff x="898875" y="4399275"/>
            <a:chExt cx="483700" cy="481850"/>
          </a:xfrm>
        </p:grpSpPr>
        <p:sp>
          <p:nvSpPr>
            <p:cNvPr id="6150" name="Google Shape;6150;p5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1" name="Google Shape;6151;p52"/>
            <p:cNvSpPr/>
            <p:nvPr/>
          </p:nvSpPr>
          <p:spPr>
            <a:xfrm>
              <a:off x="1138025" y="4763350"/>
              <a:ext cx="25" cy="25"/>
            </a:xfrm>
            <a:custGeom>
              <a:avLst/>
              <a:gdLst/>
              <a:ahLst/>
              <a:cxnLst/>
              <a:rect l="l" t="t" r="r" b="b"/>
              <a:pathLst>
                <a:path w="1" h="1" extrusionOk="0">
                  <a:moveTo>
                    <a:pt x="1"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2" name="Google Shape;6152;p5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3" name="Google Shape;6153;p5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4" name="Google Shape;6154;p5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5" name="Google Shape;6155;p5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6" name="Google Shape;6156;p5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7" name="Google Shape;6157;p5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58" name="Google Shape;6158;p52"/>
          <p:cNvGrpSpPr/>
          <p:nvPr/>
        </p:nvGrpSpPr>
        <p:grpSpPr>
          <a:xfrm>
            <a:off x="5473575" y="3554133"/>
            <a:ext cx="339253" cy="308765"/>
            <a:chOff x="1492675" y="4420975"/>
            <a:chExt cx="481825" cy="438525"/>
          </a:xfrm>
        </p:grpSpPr>
        <p:sp>
          <p:nvSpPr>
            <p:cNvPr id="6159" name="Google Shape;6159;p52"/>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0" name="Google Shape;6160;p52"/>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1" name="Google Shape;6161;p52"/>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2" name="Google Shape;6162;p52"/>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3" name="Google Shape;6163;p52"/>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64" name="Google Shape;6164;p52"/>
          <p:cNvGrpSpPr/>
          <p:nvPr/>
        </p:nvGrpSpPr>
        <p:grpSpPr>
          <a:xfrm>
            <a:off x="5878556" y="3539558"/>
            <a:ext cx="342580" cy="337915"/>
            <a:chOff x="2084100" y="4400250"/>
            <a:chExt cx="486550" cy="479925"/>
          </a:xfrm>
        </p:grpSpPr>
        <p:sp>
          <p:nvSpPr>
            <p:cNvPr id="6165" name="Google Shape;6165;p52"/>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6" name="Google Shape;6166;p52"/>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7" name="Google Shape;6167;p52"/>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8" name="Google Shape;6168;p52"/>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9" name="Google Shape;6169;p52"/>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0" name="Google Shape;6170;p52"/>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71" name="Google Shape;6171;p52"/>
          <p:cNvGrpSpPr/>
          <p:nvPr/>
        </p:nvGrpSpPr>
        <p:grpSpPr>
          <a:xfrm>
            <a:off x="6315036" y="3538907"/>
            <a:ext cx="298169" cy="339218"/>
            <a:chOff x="2707950" y="4399325"/>
            <a:chExt cx="423475" cy="481775"/>
          </a:xfrm>
        </p:grpSpPr>
        <p:sp>
          <p:nvSpPr>
            <p:cNvPr id="6172" name="Google Shape;6172;p52"/>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3" name="Google Shape;6173;p52"/>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4" name="Google Shape;6174;p52"/>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5" name="Google Shape;6175;p52"/>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6" name="Google Shape;6176;p52"/>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7" name="Google Shape;6177;p52"/>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8" name="Google Shape;6178;p52"/>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9" name="Google Shape;6179;p52"/>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0" name="Google Shape;6180;p52"/>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1" name="Google Shape;6181;p52"/>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2" name="Google Shape;6182;p52"/>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3" name="Google Shape;6183;p52"/>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84" name="Google Shape;6184;p52"/>
          <p:cNvGrpSpPr/>
          <p:nvPr/>
        </p:nvGrpSpPr>
        <p:grpSpPr>
          <a:xfrm>
            <a:off x="6744555" y="3538881"/>
            <a:ext cx="275057" cy="339271"/>
            <a:chOff x="3330525" y="4399275"/>
            <a:chExt cx="390650" cy="481850"/>
          </a:xfrm>
        </p:grpSpPr>
        <p:sp>
          <p:nvSpPr>
            <p:cNvPr id="6185" name="Google Shape;6185;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6" name="Google Shape;6186;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7" name="Google Shape;6187;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8" name="Google Shape;6188;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9" name="Google Shape;6189;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0" name="Google Shape;6190;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1" name="Google Shape;6191;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92" name="Google Shape;6192;p52"/>
          <p:cNvGrpSpPr/>
          <p:nvPr/>
        </p:nvGrpSpPr>
        <p:grpSpPr>
          <a:xfrm>
            <a:off x="7169084" y="3538890"/>
            <a:ext cx="253265" cy="339253"/>
            <a:chOff x="3938800" y="4399275"/>
            <a:chExt cx="359700" cy="481825"/>
          </a:xfrm>
        </p:grpSpPr>
        <p:sp>
          <p:nvSpPr>
            <p:cNvPr id="6193" name="Google Shape;6193;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4" name="Google Shape;6194;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5" name="Google Shape;6195;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6" name="Google Shape;6196;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7" name="Google Shape;6197;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98" name="Google Shape;6198;p52"/>
          <p:cNvGrpSpPr/>
          <p:nvPr/>
        </p:nvGrpSpPr>
        <p:grpSpPr>
          <a:xfrm>
            <a:off x="7639862" y="3538890"/>
            <a:ext cx="159039" cy="339253"/>
            <a:chOff x="4584850" y="4399275"/>
            <a:chExt cx="225875" cy="481825"/>
          </a:xfrm>
        </p:grpSpPr>
        <p:sp>
          <p:nvSpPr>
            <p:cNvPr id="6199" name="Google Shape;6199;p52"/>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00" name="Google Shape;6200;p52"/>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01" name="Google Shape;6201;p52"/>
          <p:cNvSpPr/>
          <p:nvPr/>
        </p:nvSpPr>
        <p:spPr>
          <a:xfrm>
            <a:off x="7957998" y="3538820"/>
            <a:ext cx="372275" cy="339112"/>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202" name="Google Shape;6202;p52"/>
          <p:cNvGrpSpPr/>
          <p:nvPr/>
        </p:nvGrpSpPr>
        <p:grpSpPr>
          <a:xfrm>
            <a:off x="1049680" y="3951795"/>
            <a:ext cx="339253" cy="339253"/>
            <a:chOff x="5642550" y="4399275"/>
            <a:chExt cx="481825" cy="481825"/>
          </a:xfrm>
        </p:grpSpPr>
        <p:sp>
          <p:nvSpPr>
            <p:cNvPr id="6203" name="Google Shape;6203;p52"/>
            <p:cNvSpPr/>
            <p:nvPr/>
          </p:nvSpPr>
          <p:spPr>
            <a:xfrm>
              <a:off x="5642550" y="4399275"/>
              <a:ext cx="481825" cy="481825"/>
            </a:xfrm>
            <a:custGeom>
              <a:avLst/>
              <a:gdLst/>
              <a:ahLst/>
              <a:cxnLst/>
              <a:rect l="l" t="t" r="r" b="b"/>
              <a:pathLst>
                <a:path w="19273" h="19273" extrusionOk="0">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04" name="Google Shape;6204;p52"/>
            <p:cNvSpPr/>
            <p:nvPr/>
          </p:nvSpPr>
          <p:spPr>
            <a:xfrm>
              <a:off x="5756375" y="4626100"/>
              <a:ext cx="254100" cy="28275"/>
            </a:xfrm>
            <a:custGeom>
              <a:avLst/>
              <a:gdLst/>
              <a:ahLst/>
              <a:cxnLst/>
              <a:rect l="l" t="t" r="r" b="b"/>
              <a:pathLst>
                <a:path w="10164" h="1131" extrusionOk="0">
                  <a:moveTo>
                    <a:pt x="1" y="1"/>
                  </a:moveTo>
                  <a:lnTo>
                    <a:pt x="1" y="1130"/>
                  </a:lnTo>
                  <a:lnTo>
                    <a:pt x="10164" y="1130"/>
                  </a:lnTo>
                  <a:lnTo>
                    <a:pt x="101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5" name="Google Shape;6205;p52"/>
          <p:cNvGrpSpPr/>
          <p:nvPr/>
        </p:nvGrpSpPr>
        <p:grpSpPr>
          <a:xfrm>
            <a:off x="2859815" y="3963703"/>
            <a:ext cx="363316" cy="315437"/>
            <a:chOff x="6218300" y="4416175"/>
            <a:chExt cx="516000" cy="448000"/>
          </a:xfrm>
        </p:grpSpPr>
        <p:sp>
          <p:nvSpPr>
            <p:cNvPr id="6206" name="Google Shape;6206;p52"/>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07" name="Google Shape;6207;p52"/>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08" name="Google Shape;6208;p52"/>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9" name="Google Shape;6209;p52"/>
          <p:cNvGrpSpPr/>
          <p:nvPr/>
        </p:nvGrpSpPr>
        <p:grpSpPr>
          <a:xfrm>
            <a:off x="5918879" y="3951792"/>
            <a:ext cx="339253" cy="339253"/>
            <a:chOff x="899850" y="4992125"/>
            <a:chExt cx="481825" cy="481825"/>
          </a:xfrm>
        </p:grpSpPr>
        <p:sp>
          <p:nvSpPr>
            <p:cNvPr id="6210" name="Google Shape;6210;p52"/>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1" name="Google Shape;6211;p52"/>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2" name="Google Shape;6212;p52"/>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13" name="Google Shape;6213;p52"/>
          <p:cNvGrpSpPr/>
          <p:nvPr/>
        </p:nvGrpSpPr>
        <p:grpSpPr>
          <a:xfrm>
            <a:off x="5461708" y="3951792"/>
            <a:ext cx="339253" cy="339253"/>
            <a:chOff x="1492675" y="4992125"/>
            <a:chExt cx="481825" cy="481825"/>
          </a:xfrm>
        </p:grpSpPr>
        <p:sp>
          <p:nvSpPr>
            <p:cNvPr id="6214" name="Google Shape;6214;p52"/>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5" name="Google Shape;6215;p52"/>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16" name="Google Shape;6216;p52"/>
          <p:cNvGrpSpPr/>
          <p:nvPr/>
        </p:nvGrpSpPr>
        <p:grpSpPr>
          <a:xfrm>
            <a:off x="5004462" y="3951792"/>
            <a:ext cx="339253" cy="339253"/>
            <a:chOff x="2085525" y="4992125"/>
            <a:chExt cx="481825" cy="481825"/>
          </a:xfrm>
        </p:grpSpPr>
        <p:sp>
          <p:nvSpPr>
            <p:cNvPr id="6217" name="Google Shape;6217;p52"/>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8" name="Google Shape;6218;p52"/>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19" name="Google Shape;6219;p52"/>
          <p:cNvGrpSpPr/>
          <p:nvPr/>
        </p:nvGrpSpPr>
        <p:grpSpPr>
          <a:xfrm>
            <a:off x="6833221" y="3951792"/>
            <a:ext cx="339253" cy="339253"/>
            <a:chOff x="2678350" y="4992125"/>
            <a:chExt cx="481825" cy="481825"/>
          </a:xfrm>
        </p:grpSpPr>
        <p:sp>
          <p:nvSpPr>
            <p:cNvPr id="6220" name="Google Shape;6220;p52"/>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1" name="Google Shape;6221;p52"/>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2" name="Google Shape;6222;p52"/>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23" name="Google Shape;6223;p52"/>
          <p:cNvGrpSpPr/>
          <p:nvPr/>
        </p:nvGrpSpPr>
        <p:grpSpPr>
          <a:xfrm>
            <a:off x="4628816" y="3951792"/>
            <a:ext cx="339253" cy="339253"/>
            <a:chOff x="3271200" y="4992125"/>
            <a:chExt cx="481825" cy="481825"/>
          </a:xfrm>
        </p:grpSpPr>
        <p:sp>
          <p:nvSpPr>
            <p:cNvPr id="6224" name="Google Shape;6224;p52"/>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5" name="Google Shape;6225;p52"/>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6" name="Google Shape;6226;p52"/>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27" name="Google Shape;6227;p52"/>
          <p:cNvGrpSpPr/>
          <p:nvPr/>
        </p:nvGrpSpPr>
        <p:grpSpPr>
          <a:xfrm>
            <a:off x="7290263" y="3952822"/>
            <a:ext cx="339411" cy="337193"/>
            <a:chOff x="3863900" y="4993625"/>
            <a:chExt cx="482050" cy="478900"/>
          </a:xfrm>
        </p:grpSpPr>
        <p:sp>
          <p:nvSpPr>
            <p:cNvPr id="6228" name="Google Shape;6228;p52"/>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9" name="Google Shape;6229;p52"/>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0" name="Google Shape;6230;p52"/>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1" name="Google Shape;6231;p52"/>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32" name="Google Shape;6232;p52"/>
          <p:cNvGrpSpPr/>
          <p:nvPr/>
        </p:nvGrpSpPr>
        <p:grpSpPr>
          <a:xfrm>
            <a:off x="7747437" y="3952822"/>
            <a:ext cx="339411" cy="337193"/>
            <a:chOff x="4456725" y="4993625"/>
            <a:chExt cx="482050" cy="478900"/>
          </a:xfrm>
        </p:grpSpPr>
        <p:sp>
          <p:nvSpPr>
            <p:cNvPr id="6233" name="Google Shape;6233;p52"/>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4" name="Google Shape;6234;p52"/>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5" name="Google Shape;6235;p52"/>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6" name="Google Shape;6236;p52"/>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37" name="Google Shape;6237;p52"/>
          <p:cNvGrpSpPr/>
          <p:nvPr/>
        </p:nvGrpSpPr>
        <p:grpSpPr>
          <a:xfrm>
            <a:off x="6376030" y="3952813"/>
            <a:ext cx="339411" cy="337211"/>
            <a:chOff x="5049575" y="4993600"/>
            <a:chExt cx="482050" cy="478925"/>
          </a:xfrm>
        </p:grpSpPr>
        <p:sp>
          <p:nvSpPr>
            <p:cNvPr id="6238" name="Google Shape;6238;p52"/>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9" name="Google Shape;6239;p52"/>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40" name="Google Shape;6240;p52"/>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41" name="Google Shape;6241;p52"/>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45"/>
        <p:cNvGrpSpPr/>
        <p:nvPr/>
      </p:nvGrpSpPr>
      <p:grpSpPr>
        <a:xfrm>
          <a:off x="0" y="0"/>
          <a:ext cx="0" cy="0"/>
          <a:chOff x="0" y="0"/>
          <a:chExt cx="0" cy="0"/>
        </a:xfrm>
      </p:grpSpPr>
      <p:sp>
        <p:nvSpPr>
          <p:cNvPr id="6246" name="Google Shape;6246;p53"/>
          <p:cNvSpPr txBox="1">
            <a:spLocks noGrp="1"/>
          </p:cNvSpPr>
          <p:nvPr>
            <p:ph type="title" idx="4294967295"/>
          </p:nvPr>
        </p:nvSpPr>
        <p:spPr>
          <a:xfrm>
            <a:off x="849675" y="9479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Educational I</a:t>
            </a:r>
            <a:r>
              <a:rPr lang="es">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6247" name="Google Shape;6247;p53"/>
          <p:cNvSpPr txBox="1">
            <a:spLocks noGrp="1"/>
          </p:cNvSpPr>
          <p:nvPr>
            <p:ph type="title" idx="4294967295"/>
          </p:nvPr>
        </p:nvSpPr>
        <p:spPr>
          <a:xfrm>
            <a:off x="4858400" y="9479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Medical Icons</a:t>
            </a:r>
            <a:endParaRPr>
              <a:solidFill>
                <a:srgbClr val="FFFFFF"/>
              </a:solidFill>
              <a:latin typeface="Arial"/>
              <a:ea typeface="Arial"/>
              <a:cs typeface="Arial"/>
              <a:sym typeface="Arial"/>
            </a:endParaRPr>
          </a:p>
        </p:txBody>
      </p:sp>
      <p:grpSp>
        <p:nvGrpSpPr>
          <p:cNvPr id="6248" name="Google Shape;6248;p53"/>
          <p:cNvGrpSpPr/>
          <p:nvPr/>
        </p:nvGrpSpPr>
        <p:grpSpPr>
          <a:xfrm>
            <a:off x="876361" y="1533504"/>
            <a:ext cx="322099" cy="370529"/>
            <a:chOff x="-42971725" y="3217825"/>
            <a:chExt cx="275675" cy="317125"/>
          </a:xfrm>
        </p:grpSpPr>
        <p:sp>
          <p:nvSpPr>
            <p:cNvPr id="6249" name="Google Shape;6249;p53"/>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53"/>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53"/>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2" name="Google Shape;6252;p53"/>
          <p:cNvGrpSpPr/>
          <p:nvPr/>
        </p:nvGrpSpPr>
        <p:grpSpPr>
          <a:xfrm>
            <a:off x="848276" y="2002160"/>
            <a:ext cx="378270" cy="337551"/>
            <a:chOff x="-42996150" y="3612600"/>
            <a:chExt cx="323750" cy="288900"/>
          </a:xfrm>
        </p:grpSpPr>
        <p:sp>
          <p:nvSpPr>
            <p:cNvPr id="6253" name="Google Shape;6253;p53"/>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53"/>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53"/>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6" name="Google Shape;6256;p53"/>
          <p:cNvGrpSpPr/>
          <p:nvPr/>
        </p:nvGrpSpPr>
        <p:grpSpPr>
          <a:xfrm>
            <a:off x="851036" y="2411530"/>
            <a:ext cx="372749" cy="370909"/>
            <a:chOff x="-42994575" y="3950300"/>
            <a:chExt cx="319025" cy="317450"/>
          </a:xfrm>
        </p:grpSpPr>
        <p:sp>
          <p:nvSpPr>
            <p:cNvPr id="6257" name="Google Shape;6257;p53"/>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53"/>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53"/>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0" name="Google Shape;6260;p53"/>
          <p:cNvGrpSpPr/>
          <p:nvPr/>
        </p:nvGrpSpPr>
        <p:grpSpPr>
          <a:xfrm>
            <a:off x="3004431" y="1558362"/>
            <a:ext cx="371785" cy="370879"/>
            <a:chOff x="-41111350" y="3239100"/>
            <a:chExt cx="318200" cy="317425"/>
          </a:xfrm>
        </p:grpSpPr>
        <p:sp>
          <p:nvSpPr>
            <p:cNvPr id="6261" name="Google Shape;6261;p53"/>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53"/>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53"/>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53"/>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5" name="Google Shape;6265;p53"/>
          <p:cNvGrpSpPr/>
          <p:nvPr/>
        </p:nvGrpSpPr>
        <p:grpSpPr>
          <a:xfrm>
            <a:off x="3000751" y="1993894"/>
            <a:ext cx="379146" cy="370967"/>
            <a:chOff x="-41117650" y="3605525"/>
            <a:chExt cx="324500" cy="317500"/>
          </a:xfrm>
        </p:grpSpPr>
        <p:sp>
          <p:nvSpPr>
            <p:cNvPr id="6266" name="Google Shape;6266;p53"/>
            <p:cNvSpPr/>
            <p:nvPr/>
          </p:nvSpPr>
          <p:spPr>
            <a:xfrm>
              <a:off x="-41016850" y="3605525"/>
              <a:ext cx="106350" cy="105375"/>
            </a:xfrm>
            <a:custGeom>
              <a:avLst/>
              <a:gdLst/>
              <a:ahLst/>
              <a:cxnLst/>
              <a:rect l="l" t="t" r="r" b="b"/>
              <a:pathLst>
                <a:path w="4254" h="4215" extrusionOk="0">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53"/>
            <p:cNvSpPr/>
            <p:nvPr/>
          </p:nvSpPr>
          <p:spPr>
            <a:xfrm>
              <a:off x="-40900275" y="3721300"/>
              <a:ext cx="107125" cy="105375"/>
            </a:xfrm>
            <a:custGeom>
              <a:avLst/>
              <a:gdLst/>
              <a:ahLst/>
              <a:cxnLst/>
              <a:rect l="l" t="t" r="r" b="b"/>
              <a:pathLst>
                <a:path w="4285" h="4215" extrusionOk="0">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53"/>
            <p:cNvSpPr/>
            <p:nvPr/>
          </p:nvSpPr>
          <p:spPr>
            <a:xfrm>
              <a:off x="-41117650" y="3668350"/>
              <a:ext cx="262300" cy="254675"/>
            </a:xfrm>
            <a:custGeom>
              <a:avLst/>
              <a:gdLst/>
              <a:ahLst/>
              <a:cxnLst/>
              <a:rect l="l" t="t" r="r" b="b"/>
              <a:pathLst>
                <a:path w="10492" h="10187" extrusionOk="0">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9" name="Google Shape;6269;p53"/>
          <p:cNvSpPr/>
          <p:nvPr/>
        </p:nvSpPr>
        <p:spPr>
          <a:xfrm>
            <a:off x="3006881" y="2443479"/>
            <a:ext cx="372720" cy="361678"/>
          </a:xfrm>
          <a:custGeom>
            <a:avLst/>
            <a:gdLst/>
            <a:ahLst/>
            <a:cxnLst/>
            <a:rect l="l" t="t" r="r" b="b"/>
            <a:pathLst>
              <a:path w="12760" h="12382" extrusionOk="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0" name="Google Shape;6270;p53"/>
          <p:cNvGrpSpPr/>
          <p:nvPr/>
        </p:nvGrpSpPr>
        <p:grpSpPr>
          <a:xfrm>
            <a:off x="1827005" y="2885417"/>
            <a:ext cx="216271" cy="371814"/>
            <a:chOff x="-39205300" y="3220175"/>
            <a:chExt cx="185100" cy="318225"/>
          </a:xfrm>
        </p:grpSpPr>
        <p:sp>
          <p:nvSpPr>
            <p:cNvPr id="6271" name="Google Shape;6271;p53"/>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53"/>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3" name="Google Shape;6273;p53"/>
          <p:cNvGrpSpPr/>
          <p:nvPr/>
        </p:nvGrpSpPr>
        <p:grpSpPr>
          <a:xfrm>
            <a:off x="1792533" y="3345488"/>
            <a:ext cx="300016" cy="369273"/>
            <a:chOff x="-39248625" y="3588600"/>
            <a:chExt cx="256775" cy="316050"/>
          </a:xfrm>
        </p:grpSpPr>
        <p:sp>
          <p:nvSpPr>
            <p:cNvPr id="6274" name="Google Shape;6274;p53"/>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53"/>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6" name="Google Shape;6276;p53"/>
          <p:cNvSpPr/>
          <p:nvPr/>
        </p:nvSpPr>
        <p:spPr>
          <a:xfrm>
            <a:off x="1763554" y="3801114"/>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53"/>
          <p:cNvSpPr/>
          <p:nvPr/>
        </p:nvSpPr>
        <p:spPr>
          <a:xfrm>
            <a:off x="3953101" y="2872552"/>
            <a:ext cx="369974" cy="3686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8" name="Google Shape;6278;p53"/>
          <p:cNvGrpSpPr/>
          <p:nvPr/>
        </p:nvGrpSpPr>
        <p:grpSpPr>
          <a:xfrm>
            <a:off x="1243246" y="1533504"/>
            <a:ext cx="429504" cy="370879"/>
            <a:chOff x="-42651700" y="3217825"/>
            <a:chExt cx="367600" cy="317425"/>
          </a:xfrm>
        </p:grpSpPr>
        <p:sp>
          <p:nvSpPr>
            <p:cNvPr id="6279" name="Google Shape;6279;p53"/>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53"/>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53"/>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53"/>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3" name="Google Shape;6283;p53"/>
          <p:cNvGrpSpPr/>
          <p:nvPr/>
        </p:nvGrpSpPr>
        <p:grpSpPr>
          <a:xfrm>
            <a:off x="1278678" y="1973154"/>
            <a:ext cx="358640" cy="363226"/>
            <a:chOff x="-42617300" y="3587775"/>
            <a:chExt cx="306950" cy="310875"/>
          </a:xfrm>
        </p:grpSpPr>
        <p:sp>
          <p:nvSpPr>
            <p:cNvPr id="6284" name="Google Shape;6284;p53"/>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53"/>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6" name="Google Shape;6286;p53"/>
          <p:cNvSpPr/>
          <p:nvPr/>
        </p:nvSpPr>
        <p:spPr>
          <a:xfrm>
            <a:off x="1275131" y="2412197"/>
            <a:ext cx="371785" cy="369974"/>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7" name="Google Shape;6287;p53"/>
          <p:cNvGrpSpPr/>
          <p:nvPr/>
        </p:nvGrpSpPr>
        <p:grpSpPr>
          <a:xfrm>
            <a:off x="3450506" y="1557895"/>
            <a:ext cx="376926" cy="370324"/>
            <a:chOff x="-40748275" y="3238700"/>
            <a:chExt cx="322600" cy="316950"/>
          </a:xfrm>
        </p:grpSpPr>
        <p:sp>
          <p:nvSpPr>
            <p:cNvPr id="6288" name="Google Shape;6288;p53"/>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53"/>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53"/>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53"/>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53"/>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53"/>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4" name="Google Shape;6294;p53"/>
          <p:cNvGrpSpPr/>
          <p:nvPr/>
        </p:nvGrpSpPr>
        <p:grpSpPr>
          <a:xfrm>
            <a:off x="3453062" y="2025879"/>
            <a:ext cx="371814" cy="338690"/>
            <a:chOff x="-40745125" y="3632900"/>
            <a:chExt cx="318225" cy="289875"/>
          </a:xfrm>
        </p:grpSpPr>
        <p:sp>
          <p:nvSpPr>
            <p:cNvPr id="6295" name="Google Shape;6295;p53"/>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53"/>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53"/>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53"/>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53"/>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53"/>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53"/>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2" name="Google Shape;6302;p53"/>
          <p:cNvGrpSpPr/>
          <p:nvPr/>
        </p:nvGrpSpPr>
        <p:grpSpPr>
          <a:xfrm>
            <a:off x="3457209" y="2437089"/>
            <a:ext cx="363518" cy="370178"/>
            <a:chOff x="-40742750" y="3972175"/>
            <a:chExt cx="311125" cy="316825"/>
          </a:xfrm>
        </p:grpSpPr>
        <p:sp>
          <p:nvSpPr>
            <p:cNvPr id="6303" name="Google Shape;6303;p53"/>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53"/>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5" name="Google Shape;6305;p53"/>
          <p:cNvGrpSpPr/>
          <p:nvPr/>
        </p:nvGrpSpPr>
        <p:grpSpPr>
          <a:xfrm>
            <a:off x="2239871" y="2887257"/>
            <a:ext cx="266892" cy="369974"/>
            <a:chOff x="-38860325" y="3221750"/>
            <a:chExt cx="228425" cy="316650"/>
          </a:xfrm>
        </p:grpSpPr>
        <p:sp>
          <p:nvSpPr>
            <p:cNvPr id="6306" name="Google Shape;6306;p53"/>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53"/>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53"/>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53"/>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0" name="Google Shape;6310;p53"/>
          <p:cNvGrpSpPr/>
          <p:nvPr/>
        </p:nvGrpSpPr>
        <p:grpSpPr>
          <a:xfrm>
            <a:off x="2190678" y="3349314"/>
            <a:ext cx="380081" cy="367111"/>
            <a:chOff x="-38905225" y="3591875"/>
            <a:chExt cx="325300" cy="314200"/>
          </a:xfrm>
        </p:grpSpPr>
        <p:sp>
          <p:nvSpPr>
            <p:cNvPr id="6311" name="Google Shape;6311;p53"/>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53"/>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53"/>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4" name="Google Shape;6314;p53"/>
          <p:cNvSpPr/>
          <p:nvPr/>
        </p:nvSpPr>
        <p:spPr>
          <a:xfrm>
            <a:off x="2198491" y="3859092"/>
            <a:ext cx="369974" cy="312927"/>
          </a:xfrm>
          <a:custGeom>
            <a:avLst/>
            <a:gdLst/>
            <a:ahLst/>
            <a:cxnLst/>
            <a:rect l="l" t="t" r="r" b="b"/>
            <a:pathLst>
              <a:path w="12666" h="10713" extrusionOk="0">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5" name="Google Shape;6315;p53"/>
          <p:cNvGrpSpPr/>
          <p:nvPr/>
        </p:nvGrpSpPr>
        <p:grpSpPr>
          <a:xfrm>
            <a:off x="3997427" y="3334394"/>
            <a:ext cx="290815" cy="369740"/>
            <a:chOff x="-37370925" y="3579105"/>
            <a:chExt cx="248900" cy="316450"/>
          </a:xfrm>
        </p:grpSpPr>
        <p:sp>
          <p:nvSpPr>
            <p:cNvPr id="6316" name="Google Shape;6316;p53"/>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53"/>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8" name="Google Shape;6318;p53"/>
          <p:cNvSpPr/>
          <p:nvPr/>
        </p:nvSpPr>
        <p:spPr>
          <a:xfrm>
            <a:off x="1697481" y="1534192"/>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53"/>
          <p:cNvSpPr/>
          <p:nvPr/>
        </p:nvSpPr>
        <p:spPr>
          <a:xfrm>
            <a:off x="1722323" y="1969494"/>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0" name="Google Shape;6320;p53"/>
          <p:cNvGrpSpPr/>
          <p:nvPr/>
        </p:nvGrpSpPr>
        <p:grpSpPr>
          <a:xfrm>
            <a:off x="1690803" y="2412465"/>
            <a:ext cx="371814" cy="369974"/>
            <a:chOff x="-42259725" y="3951100"/>
            <a:chExt cx="318225" cy="316650"/>
          </a:xfrm>
        </p:grpSpPr>
        <p:sp>
          <p:nvSpPr>
            <p:cNvPr id="6321" name="Google Shape;6321;p53"/>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53"/>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3" name="Google Shape;6323;p53"/>
          <p:cNvGrpSpPr/>
          <p:nvPr/>
        </p:nvGrpSpPr>
        <p:grpSpPr>
          <a:xfrm>
            <a:off x="3889164" y="1591486"/>
            <a:ext cx="370879" cy="337755"/>
            <a:chOff x="-40378075" y="3267450"/>
            <a:chExt cx="317425" cy="289075"/>
          </a:xfrm>
        </p:grpSpPr>
        <p:sp>
          <p:nvSpPr>
            <p:cNvPr id="6324" name="Google Shape;6324;p53"/>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53"/>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53"/>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53"/>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8" name="Google Shape;6328;p53"/>
          <p:cNvGrpSpPr/>
          <p:nvPr/>
        </p:nvGrpSpPr>
        <p:grpSpPr>
          <a:xfrm>
            <a:off x="3892830" y="1992754"/>
            <a:ext cx="363548" cy="369974"/>
            <a:chOff x="-40372575" y="3604550"/>
            <a:chExt cx="311150" cy="316650"/>
          </a:xfrm>
        </p:grpSpPr>
        <p:sp>
          <p:nvSpPr>
            <p:cNvPr id="6329" name="Google Shape;6329;p53"/>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53"/>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53"/>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2" name="Google Shape;6332;p53"/>
          <p:cNvSpPr/>
          <p:nvPr/>
        </p:nvSpPr>
        <p:spPr>
          <a:xfrm>
            <a:off x="3896162" y="2436031"/>
            <a:ext cx="362613" cy="371902"/>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3" name="Google Shape;6333;p53"/>
          <p:cNvGrpSpPr/>
          <p:nvPr/>
        </p:nvGrpSpPr>
        <p:grpSpPr>
          <a:xfrm>
            <a:off x="2616780" y="2885417"/>
            <a:ext cx="399038" cy="372165"/>
            <a:chOff x="-38542250" y="3220175"/>
            <a:chExt cx="341525" cy="318525"/>
          </a:xfrm>
        </p:grpSpPr>
        <p:sp>
          <p:nvSpPr>
            <p:cNvPr id="6334" name="Google Shape;6334;p53"/>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53"/>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53"/>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7" name="Google Shape;6337;p53"/>
          <p:cNvGrpSpPr/>
          <p:nvPr/>
        </p:nvGrpSpPr>
        <p:grpSpPr>
          <a:xfrm>
            <a:off x="2638712" y="3344787"/>
            <a:ext cx="369974" cy="369068"/>
            <a:chOff x="-38537400" y="3588000"/>
            <a:chExt cx="316650" cy="315875"/>
          </a:xfrm>
        </p:grpSpPr>
        <p:sp>
          <p:nvSpPr>
            <p:cNvPr id="6338" name="Google Shape;6338;p53"/>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53"/>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53"/>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53"/>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2" name="Google Shape;6342;p53"/>
          <p:cNvGrpSpPr/>
          <p:nvPr/>
        </p:nvGrpSpPr>
        <p:grpSpPr>
          <a:xfrm>
            <a:off x="2637792" y="3802316"/>
            <a:ext cx="371814" cy="369974"/>
            <a:chOff x="-38538975" y="3954250"/>
            <a:chExt cx="318225" cy="316650"/>
          </a:xfrm>
        </p:grpSpPr>
        <p:sp>
          <p:nvSpPr>
            <p:cNvPr id="6343" name="Google Shape;6343;p53"/>
            <p:cNvSpPr/>
            <p:nvPr/>
          </p:nvSpPr>
          <p:spPr>
            <a:xfrm>
              <a:off x="-38538975" y="3954250"/>
              <a:ext cx="254425" cy="253625"/>
            </a:xfrm>
            <a:custGeom>
              <a:avLst/>
              <a:gdLst/>
              <a:ahLst/>
              <a:cxnLst/>
              <a:rect l="l" t="t" r="r" b="b"/>
              <a:pathLst>
                <a:path w="10177" h="10145" extrusionOk="0">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53"/>
            <p:cNvSpPr/>
            <p:nvPr/>
          </p:nvSpPr>
          <p:spPr>
            <a:xfrm>
              <a:off x="-38496450" y="4081725"/>
              <a:ext cx="275700" cy="189175"/>
            </a:xfrm>
            <a:custGeom>
              <a:avLst/>
              <a:gdLst/>
              <a:ahLst/>
              <a:cxnLst/>
              <a:rect l="l" t="t" r="r" b="b"/>
              <a:pathLst>
                <a:path w="11028" h="7567" extrusionOk="0">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5" name="Google Shape;6345;p53"/>
          <p:cNvGrpSpPr/>
          <p:nvPr/>
        </p:nvGrpSpPr>
        <p:grpSpPr>
          <a:xfrm>
            <a:off x="3955104" y="3797243"/>
            <a:ext cx="375465" cy="371814"/>
            <a:chOff x="-37385100" y="3949908"/>
            <a:chExt cx="321350" cy="318225"/>
          </a:xfrm>
        </p:grpSpPr>
        <p:sp>
          <p:nvSpPr>
            <p:cNvPr id="6346" name="Google Shape;6346;p53"/>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53"/>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8" name="Google Shape;6348;p53"/>
          <p:cNvGrpSpPr/>
          <p:nvPr/>
        </p:nvGrpSpPr>
        <p:grpSpPr>
          <a:xfrm>
            <a:off x="2130763" y="1532803"/>
            <a:ext cx="370909" cy="370675"/>
            <a:chOff x="-41895050" y="3217225"/>
            <a:chExt cx="317450" cy="317250"/>
          </a:xfrm>
        </p:grpSpPr>
        <p:sp>
          <p:nvSpPr>
            <p:cNvPr id="6349" name="Google Shape;6349;p53"/>
            <p:cNvSpPr/>
            <p:nvPr/>
          </p:nvSpPr>
          <p:spPr>
            <a:xfrm>
              <a:off x="-41895050" y="3273750"/>
              <a:ext cx="41775" cy="245750"/>
            </a:xfrm>
            <a:custGeom>
              <a:avLst/>
              <a:gdLst/>
              <a:ahLst/>
              <a:cxnLst/>
              <a:rect l="l" t="t" r="r" b="b"/>
              <a:pathLst>
                <a:path w="1671" h="9830" extrusionOk="0">
                  <a:moveTo>
                    <a:pt x="1" y="0"/>
                  </a:moveTo>
                  <a:lnTo>
                    <a:pt x="1" y="9830"/>
                  </a:lnTo>
                  <a:lnTo>
                    <a:pt x="1670" y="8192"/>
                  </a:lnTo>
                  <a:lnTo>
                    <a:pt x="1670" y="1639"/>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53"/>
            <p:cNvSpPr/>
            <p:nvPr/>
          </p:nvSpPr>
          <p:spPr>
            <a:xfrm>
              <a:off x="-41619375" y="3273750"/>
              <a:ext cx="41775" cy="245750"/>
            </a:xfrm>
            <a:custGeom>
              <a:avLst/>
              <a:gdLst/>
              <a:ahLst/>
              <a:cxnLst/>
              <a:rect l="l" t="t" r="r" b="b"/>
              <a:pathLst>
                <a:path w="1671" h="9830" extrusionOk="0">
                  <a:moveTo>
                    <a:pt x="1670" y="0"/>
                  </a:moveTo>
                  <a:lnTo>
                    <a:pt x="0" y="1639"/>
                  </a:lnTo>
                  <a:lnTo>
                    <a:pt x="0" y="8192"/>
                  </a:lnTo>
                  <a:lnTo>
                    <a:pt x="1670" y="9830"/>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53"/>
            <p:cNvSpPr/>
            <p:nvPr/>
          </p:nvSpPr>
          <p:spPr>
            <a:xfrm>
              <a:off x="-41832825" y="3321000"/>
              <a:ext cx="193000" cy="151250"/>
            </a:xfrm>
            <a:custGeom>
              <a:avLst/>
              <a:gdLst/>
              <a:ahLst/>
              <a:cxnLst/>
              <a:rect l="l" t="t" r="r" b="b"/>
              <a:pathLst>
                <a:path w="7720" h="6050" extrusionOk="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53"/>
            <p:cNvSpPr/>
            <p:nvPr/>
          </p:nvSpPr>
          <p:spPr>
            <a:xfrm>
              <a:off x="-41880075" y="3493500"/>
              <a:ext cx="287500" cy="40975"/>
            </a:xfrm>
            <a:custGeom>
              <a:avLst/>
              <a:gdLst/>
              <a:ahLst/>
              <a:cxnLst/>
              <a:rect l="l" t="t" r="r" b="b"/>
              <a:pathLst>
                <a:path w="11500" h="1639" extrusionOk="0">
                  <a:moveTo>
                    <a:pt x="1639" y="0"/>
                  </a:moveTo>
                  <a:lnTo>
                    <a:pt x="0" y="1638"/>
                  </a:lnTo>
                  <a:lnTo>
                    <a:pt x="11500" y="1638"/>
                  </a:lnTo>
                  <a:lnTo>
                    <a:pt x="98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53"/>
            <p:cNvSpPr/>
            <p:nvPr/>
          </p:nvSpPr>
          <p:spPr>
            <a:xfrm>
              <a:off x="-41880875" y="3217225"/>
              <a:ext cx="288300" cy="83325"/>
            </a:xfrm>
            <a:custGeom>
              <a:avLst/>
              <a:gdLst/>
              <a:ahLst/>
              <a:cxnLst/>
              <a:rect l="l" t="t" r="r" b="b"/>
              <a:pathLst>
                <a:path w="11532" h="3333" extrusionOk="0">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4" name="Google Shape;6354;p53"/>
          <p:cNvGrpSpPr/>
          <p:nvPr/>
        </p:nvGrpSpPr>
        <p:grpSpPr>
          <a:xfrm>
            <a:off x="2130310" y="1969737"/>
            <a:ext cx="371814" cy="369974"/>
            <a:chOff x="-41893475" y="3584850"/>
            <a:chExt cx="318225" cy="316650"/>
          </a:xfrm>
        </p:grpSpPr>
        <p:sp>
          <p:nvSpPr>
            <p:cNvPr id="6355" name="Google Shape;6355;p53"/>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53"/>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53"/>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53"/>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9" name="Google Shape;6359;p53"/>
          <p:cNvSpPr/>
          <p:nvPr/>
        </p:nvSpPr>
        <p:spPr>
          <a:xfrm>
            <a:off x="2133283" y="2414037"/>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53"/>
          <p:cNvSpPr/>
          <p:nvPr/>
        </p:nvSpPr>
        <p:spPr>
          <a:xfrm>
            <a:off x="845041" y="2906375"/>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1" name="Google Shape;6361;p53"/>
          <p:cNvGrpSpPr/>
          <p:nvPr/>
        </p:nvGrpSpPr>
        <p:grpSpPr>
          <a:xfrm>
            <a:off x="900338" y="3365029"/>
            <a:ext cx="337522" cy="370909"/>
            <a:chOff x="-39998250" y="3605325"/>
            <a:chExt cx="288875" cy="317450"/>
          </a:xfrm>
        </p:grpSpPr>
        <p:sp>
          <p:nvSpPr>
            <p:cNvPr id="6362" name="Google Shape;6362;p53"/>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53"/>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4" name="Google Shape;6364;p53"/>
          <p:cNvGrpSpPr/>
          <p:nvPr/>
        </p:nvGrpSpPr>
        <p:grpSpPr>
          <a:xfrm>
            <a:off x="884112" y="3823493"/>
            <a:ext cx="369974" cy="369945"/>
            <a:chOff x="-40011050" y="3972375"/>
            <a:chExt cx="316650" cy="316625"/>
          </a:xfrm>
        </p:grpSpPr>
        <p:sp>
          <p:nvSpPr>
            <p:cNvPr id="6365" name="Google Shape;6365;p53"/>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53"/>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7" name="Google Shape;6367;p53"/>
          <p:cNvGrpSpPr/>
          <p:nvPr/>
        </p:nvGrpSpPr>
        <p:grpSpPr>
          <a:xfrm>
            <a:off x="3116043" y="2888192"/>
            <a:ext cx="266921" cy="369039"/>
            <a:chOff x="-38129425" y="3222550"/>
            <a:chExt cx="228450" cy="315850"/>
          </a:xfrm>
        </p:grpSpPr>
        <p:sp>
          <p:nvSpPr>
            <p:cNvPr id="6368" name="Google Shape;6368;p53"/>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53"/>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0" name="Google Shape;6370;p53"/>
          <p:cNvGrpSpPr/>
          <p:nvPr/>
        </p:nvGrpSpPr>
        <p:grpSpPr>
          <a:xfrm>
            <a:off x="3071012" y="3344787"/>
            <a:ext cx="371785" cy="369974"/>
            <a:chOff x="-38172725" y="3588000"/>
            <a:chExt cx="318200" cy="316650"/>
          </a:xfrm>
        </p:grpSpPr>
        <p:sp>
          <p:nvSpPr>
            <p:cNvPr id="6371" name="Google Shape;6371;p53"/>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53"/>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53"/>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53"/>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53"/>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53"/>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53"/>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53"/>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9" name="Google Shape;6379;p53"/>
          <p:cNvGrpSpPr/>
          <p:nvPr/>
        </p:nvGrpSpPr>
        <p:grpSpPr>
          <a:xfrm>
            <a:off x="3146914" y="3803222"/>
            <a:ext cx="219981" cy="369974"/>
            <a:chOff x="-38109725" y="3955025"/>
            <a:chExt cx="188275" cy="316650"/>
          </a:xfrm>
        </p:grpSpPr>
        <p:sp>
          <p:nvSpPr>
            <p:cNvPr id="6380" name="Google Shape;6380;p53"/>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53"/>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2" name="Google Shape;6382;p53"/>
          <p:cNvSpPr/>
          <p:nvPr/>
        </p:nvSpPr>
        <p:spPr>
          <a:xfrm>
            <a:off x="2248517" y="4262983"/>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3" name="Google Shape;6383;p53"/>
          <p:cNvGrpSpPr/>
          <p:nvPr/>
        </p:nvGrpSpPr>
        <p:grpSpPr>
          <a:xfrm>
            <a:off x="2562313" y="1534643"/>
            <a:ext cx="373654" cy="369068"/>
            <a:chOff x="-41530375" y="3218800"/>
            <a:chExt cx="319800" cy="315875"/>
          </a:xfrm>
        </p:grpSpPr>
        <p:sp>
          <p:nvSpPr>
            <p:cNvPr id="6384" name="Google Shape;6384;p53"/>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53"/>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6" name="Google Shape;6386;p53"/>
          <p:cNvGrpSpPr/>
          <p:nvPr/>
        </p:nvGrpSpPr>
        <p:grpSpPr>
          <a:xfrm>
            <a:off x="2564607" y="2049801"/>
            <a:ext cx="369068" cy="289004"/>
            <a:chOff x="-41526450" y="3653375"/>
            <a:chExt cx="315875" cy="247350"/>
          </a:xfrm>
        </p:grpSpPr>
        <p:sp>
          <p:nvSpPr>
            <p:cNvPr id="6387" name="Google Shape;6387;p53"/>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53"/>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9" name="Google Shape;6389;p53"/>
          <p:cNvGrpSpPr/>
          <p:nvPr/>
        </p:nvGrpSpPr>
        <p:grpSpPr>
          <a:xfrm>
            <a:off x="2565994" y="2412465"/>
            <a:ext cx="366293" cy="369974"/>
            <a:chOff x="-41526450" y="3951100"/>
            <a:chExt cx="313500" cy="316650"/>
          </a:xfrm>
        </p:grpSpPr>
        <p:sp>
          <p:nvSpPr>
            <p:cNvPr id="6390" name="Google Shape;6390;p5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5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5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3" name="Google Shape;6393;p53"/>
          <p:cNvGrpSpPr/>
          <p:nvPr/>
        </p:nvGrpSpPr>
        <p:grpSpPr>
          <a:xfrm>
            <a:off x="1331249" y="2906594"/>
            <a:ext cx="339595" cy="371814"/>
            <a:chOff x="-39625900" y="3238300"/>
            <a:chExt cx="290650" cy="318225"/>
          </a:xfrm>
        </p:grpSpPr>
        <p:sp>
          <p:nvSpPr>
            <p:cNvPr id="6394" name="Google Shape;6394;p53"/>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53"/>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6" name="Google Shape;6396;p53"/>
          <p:cNvSpPr/>
          <p:nvPr/>
        </p:nvSpPr>
        <p:spPr>
          <a:xfrm>
            <a:off x="1353422" y="3365720"/>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7" name="Google Shape;6397;p53"/>
          <p:cNvGrpSpPr/>
          <p:nvPr/>
        </p:nvGrpSpPr>
        <p:grpSpPr>
          <a:xfrm>
            <a:off x="1325300" y="3823055"/>
            <a:ext cx="366293" cy="370441"/>
            <a:chOff x="-39647175" y="3972000"/>
            <a:chExt cx="313500" cy="317050"/>
          </a:xfrm>
        </p:grpSpPr>
        <p:sp>
          <p:nvSpPr>
            <p:cNvPr id="6398" name="Google Shape;6398;p53"/>
            <p:cNvSpPr/>
            <p:nvPr/>
          </p:nvSpPr>
          <p:spPr>
            <a:xfrm>
              <a:off x="-39647175" y="3972000"/>
              <a:ext cx="95325" cy="153975"/>
            </a:xfrm>
            <a:custGeom>
              <a:avLst/>
              <a:gdLst/>
              <a:ahLst/>
              <a:cxnLst/>
              <a:rect l="l" t="t" r="r" b="b"/>
              <a:pathLst>
                <a:path w="3813" h="6159" extrusionOk="0">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53"/>
            <p:cNvSpPr/>
            <p:nvPr/>
          </p:nvSpPr>
          <p:spPr>
            <a:xfrm>
              <a:off x="-39588875" y="4011750"/>
              <a:ext cx="216600" cy="277300"/>
            </a:xfrm>
            <a:custGeom>
              <a:avLst/>
              <a:gdLst/>
              <a:ahLst/>
              <a:cxnLst/>
              <a:rect l="l" t="t" r="r" b="b"/>
              <a:pathLst>
                <a:path w="8664" h="11092" extrusionOk="0">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53"/>
            <p:cNvSpPr/>
            <p:nvPr/>
          </p:nvSpPr>
          <p:spPr>
            <a:xfrm>
              <a:off x="-39398275" y="4073975"/>
              <a:ext cx="64600" cy="71600"/>
            </a:xfrm>
            <a:custGeom>
              <a:avLst/>
              <a:gdLst/>
              <a:ahLst/>
              <a:cxnLst/>
              <a:rect l="l" t="t" r="r" b="b"/>
              <a:pathLst>
                <a:path w="2584" h="2864" extrusionOk="0">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1" name="Google Shape;6401;p53"/>
          <p:cNvGrpSpPr/>
          <p:nvPr/>
        </p:nvGrpSpPr>
        <p:grpSpPr>
          <a:xfrm>
            <a:off x="3494427" y="2887053"/>
            <a:ext cx="375495" cy="370879"/>
            <a:chOff x="-37808850" y="3221575"/>
            <a:chExt cx="321375" cy="317425"/>
          </a:xfrm>
        </p:grpSpPr>
        <p:sp>
          <p:nvSpPr>
            <p:cNvPr id="6402" name="Google Shape;6402;p53"/>
            <p:cNvSpPr/>
            <p:nvPr/>
          </p:nvSpPr>
          <p:spPr>
            <a:xfrm>
              <a:off x="-37808850" y="3294050"/>
              <a:ext cx="261500" cy="244950"/>
            </a:xfrm>
            <a:custGeom>
              <a:avLst/>
              <a:gdLst/>
              <a:ahLst/>
              <a:cxnLst/>
              <a:rect l="l" t="t" r="r" b="b"/>
              <a:pathLst>
                <a:path w="10460" h="9798" extrusionOk="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53"/>
            <p:cNvSpPr/>
            <p:nvPr/>
          </p:nvSpPr>
          <p:spPr>
            <a:xfrm>
              <a:off x="-37601700" y="3221575"/>
              <a:ext cx="114225" cy="111275"/>
            </a:xfrm>
            <a:custGeom>
              <a:avLst/>
              <a:gdLst/>
              <a:ahLst/>
              <a:cxnLst/>
              <a:rect l="l" t="t" r="r" b="b"/>
              <a:pathLst>
                <a:path w="4569" h="4451" extrusionOk="0">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4" name="Google Shape;6404;p53"/>
          <p:cNvGrpSpPr/>
          <p:nvPr/>
        </p:nvGrpSpPr>
        <p:grpSpPr>
          <a:xfrm>
            <a:off x="3503201" y="3409084"/>
            <a:ext cx="372749" cy="241158"/>
            <a:chOff x="-37806500" y="3643030"/>
            <a:chExt cx="319025" cy="206400"/>
          </a:xfrm>
        </p:grpSpPr>
        <p:sp>
          <p:nvSpPr>
            <p:cNvPr id="6405" name="Google Shape;6405;p53"/>
            <p:cNvSpPr/>
            <p:nvPr/>
          </p:nvSpPr>
          <p:spPr>
            <a:xfrm>
              <a:off x="-37615100" y="3759700"/>
              <a:ext cx="62250" cy="62250"/>
            </a:xfrm>
            <a:custGeom>
              <a:avLst/>
              <a:gdLst/>
              <a:ahLst/>
              <a:cxnLst/>
              <a:rect l="l" t="t" r="r" b="b"/>
              <a:pathLst>
                <a:path w="2490" h="2490" extrusionOk="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53"/>
            <p:cNvSpPr/>
            <p:nvPr/>
          </p:nvSpPr>
          <p:spPr>
            <a:xfrm>
              <a:off x="-37806500" y="3643030"/>
              <a:ext cx="319025" cy="206400"/>
            </a:xfrm>
            <a:custGeom>
              <a:avLst/>
              <a:gdLst/>
              <a:ahLst/>
              <a:cxnLst/>
              <a:rect l="l" t="t" r="r" b="b"/>
              <a:pathLst>
                <a:path w="12761" h="8256" extrusionOk="0">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7" name="Google Shape;6407;p53"/>
          <p:cNvGrpSpPr/>
          <p:nvPr/>
        </p:nvGrpSpPr>
        <p:grpSpPr>
          <a:xfrm>
            <a:off x="3505508" y="3801381"/>
            <a:ext cx="368134" cy="371814"/>
            <a:chOff x="-37804925" y="3953450"/>
            <a:chExt cx="315075" cy="318225"/>
          </a:xfrm>
        </p:grpSpPr>
        <p:sp>
          <p:nvSpPr>
            <p:cNvPr id="6408" name="Google Shape;6408;p53"/>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53"/>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53"/>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1" name="Google Shape;6411;p53"/>
          <p:cNvSpPr/>
          <p:nvPr/>
        </p:nvSpPr>
        <p:spPr>
          <a:xfrm>
            <a:off x="2754452" y="4266125"/>
            <a:ext cx="265986" cy="36903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2" name="Google Shape;6412;p53"/>
          <p:cNvGrpSpPr/>
          <p:nvPr/>
        </p:nvGrpSpPr>
        <p:grpSpPr>
          <a:xfrm>
            <a:off x="4860977" y="1553988"/>
            <a:ext cx="355663" cy="308725"/>
            <a:chOff x="-28462125" y="3199700"/>
            <a:chExt cx="298550" cy="259150"/>
          </a:xfrm>
        </p:grpSpPr>
        <p:sp>
          <p:nvSpPr>
            <p:cNvPr id="6413" name="Google Shape;6413;p53"/>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53"/>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53"/>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6" name="Google Shape;6416;p53"/>
          <p:cNvGrpSpPr/>
          <p:nvPr/>
        </p:nvGrpSpPr>
        <p:grpSpPr>
          <a:xfrm>
            <a:off x="4861930" y="1988678"/>
            <a:ext cx="353757" cy="352833"/>
            <a:chOff x="-28461325" y="3545475"/>
            <a:chExt cx="296950" cy="296175"/>
          </a:xfrm>
        </p:grpSpPr>
        <p:sp>
          <p:nvSpPr>
            <p:cNvPr id="6417" name="Google Shape;6417;p53"/>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53"/>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53"/>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53"/>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53"/>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53"/>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3" name="Google Shape;6423;p53"/>
          <p:cNvGrpSpPr/>
          <p:nvPr/>
        </p:nvGrpSpPr>
        <p:grpSpPr>
          <a:xfrm>
            <a:off x="4858162" y="2438722"/>
            <a:ext cx="361292" cy="352803"/>
            <a:chOff x="-28463700" y="3914875"/>
            <a:chExt cx="303275" cy="296150"/>
          </a:xfrm>
        </p:grpSpPr>
        <p:sp>
          <p:nvSpPr>
            <p:cNvPr id="6424" name="Google Shape;6424;p53"/>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53"/>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6" name="Google Shape;6426;p53"/>
          <p:cNvGrpSpPr/>
          <p:nvPr/>
        </p:nvGrpSpPr>
        <p:grpSpPr>
          <a:xfrm>
            <a:off x="7092947" y="1594805"/>
            <a:ext cx="351880" cy="227092"/>
            <a:chOff x="-26573400" y="3224125"/>
            <a:chExt cx="295375" cy="190625"/>
          </a:xfrm>
        </p:grpSpPr>
        <p:sp>
          <p:nvSpPr>
            <p:cNvPr id="6427" name="Google Shape;6427;p53"/>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53"/>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9" name="Google Shape;6429;p53"/>
          <p:cNvGrpSpPr/>
          <p:nvPr/>
        </p:nvGrpSpPr>
        <p:grpSpPr>
          <a:xfrm>
            <a:off x="7092947" y="1989140"/>
            <a:ext cx="351880" cy="351910"/>
            <a:chOff x="-26573400" y="3546250"/>
            <a:chExt cx="295375" cy="295400"/>
          </a:xfrm>
        </p:grpSpPr>
        <p:sp>
          <p:nvSpPr>
            <p:cNvPr id="6430" name="Google Shape;6430;p53"/>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53"/>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53"/>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53"/>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53"/>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5" name="Google Shape;6435;p53"/>
          <p:cNvGrpSpPr/>
          <p:nvPr/>
        </p:nvGrpSpPr>
        <p:grpSpPr>
          <a:xfrm>
            <a:off x="7081228" y="2439049"/>
            <a:ext cx="375319" cy="352148"/>
            <a:chOff x="-26583625" y="3917025"/>
            <a:chExt cx="315050" cy="295600"/>
          </a:xfrm>
        </p:grpSpPr>
        <p:sp>
          <p:nvSpPr>
            <p:cNvPr id="6436" name="Google Shape;6436;p53"/>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53"/>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53"/>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53"/>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0" name="Google Shape;6440;p53"/>
          <p:cNvSpPr/>
          <p:nvPr/>
        </p:nvSpPr>
        <p:spPr>
          <a:xfrm>
            <a:off x="5748315" y="2919564"/>
            <a:ext cx="352833" cy="351880"/>
          </a:xfrm>
          <a:custGeom>
            <a:avLst/>
            <a:gdLst/>
            <a:ahLst/>
            <a:cxnLst/>
            <a:rect l="l" t="t" r="r" b="b"/>
            <a:pathLst>
              <a:path w="11847" h="11815" extrusionOk="0">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1" name="Google Shape;6441;p53"/>
          <p:cNvGrpSpPr/>
          <p:nvPr/>
        </p:nvGrpSpPr>
        <p:grpSpPr>
          <a:xfrm>
            <a:off x="5779742" y="3398079"/>
            <a:ext cx="289039" cy="352833"/>
            <a:chOff x="-24694925" y="3518700"/>
            <a:chExt cx="242625" cy="296175"/>
          </a:xfrm>
        </p:grpSpPr>
        <p:sp>
          <p:nvSpPr>
            <p:cNvPr id="6442" name="Google Shape;6442;p53"/>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53"/>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53"/>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53"/>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6" name="Google Shape;6446;p53"/>
          <p:cNvGrpSpPr/>
          <p:nvPr/>
        </p:nvGrpSpPr>
        <p:grpSpPr>
          <a:xfrm>
            <a:off x="5779280" y="3848107"/>
            <a:ext cx="289962" cy="352833"/>
            <a:chOff x="-24709100" y="3888875"/>
            <a:chExt cx="243400" cy="296175"/>
          </a:xfrm>
        </p:grpSpPr>
        <p:sp>
          <p:nvSpPr>
            <p:cNvPr id="6447" name="Google Shape;6447;p53"/>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53"/>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53"/>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0" name="Google Shape;6450;p53"/>
          <p:cNvGrpSpPr/>
          <p:nvPr/>
        </p:nvGrpSpPr>
        <p:grpSpPr>
          <a:xfrm>
            <a:off x="7979280" y="2920770"/>
            <a:ext cx="356556" cy="349557"/>
            <a:chOff x="-22863675" y="3131775"/>
            <a:chExt cx="299300" cy="293425"/>
          </a:xfrm>
        </p:grpSpPr>
        <p:sp>
          <p:nvSpPr>
            <p:cNvPr id="6451" name="Google Shape;6451;p53"/>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53"/>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53"/>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4" name="Google Shape;6454;p53"/>
          <p:cNvGrpSpPr/>
          <p:nvPr/>
        </p:nvGrpSpPr>
        <p:grpSpPr>
          <a:xfrm>
            <a:off x="5322144" y="1531949"/>
            <a:ext cx="310602" cy="352803"/>
            <a:chOff x="-28069875" y="3175300"/>
            <a:chExt cx="260725" cy="296150"/>
          </a:xfrm>
        </p:grpSpPr>
        <p:sp>
          <p:nvSpPr>
            <p:cNvPr id="6455" name="Google Shape;6455;p53"/>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53"/>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53"/>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53"/>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53"/>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53"/>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53"/>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53"/>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53"/>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4" name="Google Shape;6464;p53"/>
          <p:cNvSpPr/>
          <p:nvPr/>
        </p:nvSpPr>
        <p:spPr>
          <a:xfrm>
            <a:off x="5301578" y="1989685"/>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5" name="Google Shape;6465;p53"/>
          <p:cNvGrpSpPr/>
          <p:nvPr/>
        </p:nvGrpSpPr>
        <p:grpSpPr>
          <a:xfrm>
            <a:off x="5363423" y="2439183"/>
            <a:ext cx="228045" cy="351880"/>
            <a:chOff x="-28032075" y="3916450"/>
            <a:chExt cx="191425" cy="295375"/>
          </a:xfrm>
        </p:grpSpPr>
        <p:sp>
          <p:nvSpPr>
            <p:cNvPr id="6466" name="Google Shape;6466;p53"/>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53"/>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53"/>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9" name="Google Shape;6469;p53"/>
          <p:cNvGrpSpPr/>
          <p:nvPr/>
        </p:nvGrpSpPr>
        <p:grpSpPr>
          <a:xfrm>
            <a:off x="7528769" y="1531934"/>
            <a:ext cx="352833" cy="352833"/>
            <a:chOff x="-26201650" y="3176075"/>
            <a:chExt cx="296175" cy="296175"/>
          </a:xfrm>
        </p:grpSpPr>
        <p:sp>
          <p:nvSpPr>
            <p:cNvPr id="6470" name="Google Shape;6470;p53"/>
            <p:cNvSpPr/>
            <p:nvPr/>
          </p:nvSpPr>
          <p:spPr>
            <a:xfrm>
              <a:off x="-26082700" y="3176075"/>
              <a:ext cx="51200" cy="226875"/>
            </a:xfrm>
            <a:custGeom>
              <a:avLst/>
              <a:gdLst/>
              <a:ahLst/>
              <a:cxnLst/>
              <a:rect l="l" t="t" r="r" b="b"/>
              <a:pathLst>
                <a:path w="2048" h="9075" extrusionOk="0">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53"/>
            <p:cNvSpPr/>
            <p:nvPr/>
          </p:nvSpPr>
          <p:spPr>
            <a:xfrm>
              <a:off x="-26201650" y="3317075"/>
              <a:ext cx="296175" cy="155175"/>
            </a:xfrm>
            <a:custGeom>
              <a:avLst/>
              <a:gdLst/>
              <a:ahLst/>
              <a:cxnLst/>
              <a:rect l="l" t="t" r="r" b="b"/>
              <a:pathLst>
                <a:path w="11847" h="6207" extrusionOk="0">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2" name="Google Shape;6472;p53"/>
          <p:cNvGrpSpPr/>
          <p:nvPr/>
        </p:nvGrpSpPr>
        <p:grpSpPr>
          <a:xfrm>
            <a:off x="7528293" y="1989155"/>
            <a:ext cx="353786" cy="351880"/>
            <a:chOff x="-26204800" y="3547050"/>
            <a:chExt cx="296975" cy="295375"/>
          </a:xfrm>
        </p:grpSpPr>
        <p:sp>
          <p:nvSpPr>
            <p:cNvPr id="6473" name="Google Shape;6473;p53"/>
            <p:cNvSpPr/>
            <p:nvPr/>
          </p:nvSpPr>
          <p:spPr>
            <a:xfrm>
              <a:off x="-26204000" y="3669125"/>
              <a:ext cx="296175" cy="173300"/>
            </a:xfrm>
            <a:custGeom>
              <a:avLst/>
              <a:gdLst/>
              <a:ahLst/>
              <a:cxnLst/>
              <a:rect l="l" t="t" r="r" b="b"/>
              <a:pathLst>
                <a:path w="11847" h="6932" extrusionOk="0">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53"/>
            <p:cNvSpPr/>
            <p:nvPr/>
          </p:nvSpPr>
          <p:spPr>
            <a:xfrm>
              <a:off x="-26204800" y="3547050"/>
              <a:ext cx="296975" cy="122100"/>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5" name="Google Shape;6475;p53"/>
          <p:cNvSpPr/>
          <p:nvPr/>
        </p:nvSpPr>
        <p:spPr>
          <a:xfrm>
            <a:off x="7561179" y="2438650"/>
            <a:ext cx="289009" cy="35283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6" name="Google Shape;6476;p53"/>
          <p:cNvGrpSpPr/>
          <p:nvPr/>
        </p:nvGrpSpPr>
        <p:grpSpPr>
          <a:xfrm>
            <a:off x="6199548" y="2919133"/>
            <a:ext cx="345328" cy="352833"/>
            <a:chOff x="-24353875" y="3147725"/>
            <a:chExt cx="289875" cy="296175"/>
          </a:xfrm>
        </p:grpSpPr>
        <p:sp>
          <p:nvSpPr>
            <p:cNvPr id="6477" name="Google Shape;6477;p53"/>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53"/>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9" name="Google Shape;6479;p53"/>
          <p:cNvGrpSpPr/>
          <p:nvPr/>
        </p:nvGrpSpPr>
        <p:grpSpPr>
          <a:xfrm>
            <a:off x="6207530" y="3398540"/>
            <a:ext cx="329365" cy="351910"/>
            <a:chOff x="-24344425" y="3519475"/>
            <a:chExt cx="276475" cy="295400"/>
          </a:xfrm>
        </p:grpSpPr>
        <p:sp>
          <p:nvSpPr>
            <p:cNvPr id="6480" name="Google Shape;6480;p53"/>
            <p:cNvSpPr/>
            <p:nvPr/>
          </p:nvSpPr>
          <p:spPr>
            <a:xfrm>
              <a:off x="-24240450" y="3554150"/>
              <a:ext cx="69325" cy="34450"/>
            </a:xfrm>
            <a:custGeom>
              <a:avLst/>
              <a:gdLst/>
              <a:ahLst/>
              <a:cxnLst/>
              <a:rect l="l" t="t" r="r" b="b"/>
              <a:pathLst>
                <a:path w="2773" h="1378" extrusionOk="0">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53"/>
            <p:cNvSpPr/>
            <p:nvPr/>
          </p:nvSpPr>
          <p:spPr>
            <a:xfrm>
              <a:off x="-24344425" y="3519475"/>
              <a:ext cx="276475" cy="29540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2" name="Google Shape;6482;p53"/>
          <p:cNvGrpSpPr/>
          <p:nvPr/>
        </p:nvGrpSpPr>
        <p:grpSpPr>
          <a:xfrm>
            <a:off x="6197210" y="3850460"/>
            <a:ext cx="350004" cy="348128"/>
            <a:chOff x="-24353075" y="3891250"/>
            <a:chExt cx="293800" cy="292225"/>
          </a:xfrm>
        </p:grpSpPr>
        <p:sp>
          <p:nvSpPr>
            <p:cNvPr id="6483" name="Google Shape;6483;p53"/>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53"/>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5" name="Google Shape;6485;p53"/>
          <p:cNvGrpSpPr/>
          <p:nvPr/>
        </p:nvGrpSpPr>
        <p:grpSpPr>
          <a:xfrm>
            <a:off x="7980681" y="3398763"/>
            <a:ext cx="353757" cy="351463"/>
            <a:chOff x="-22845575" y="3504075"/>
            <a:chExt cx="296950" cy="295025"/>
          </a:xfrm>
        </p:grpSpPr>
        <p:sp>
          <p:nvSpPr>
            <p:cNvPr id="6486" name="Google Shape;6486;p53"/>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53"/>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8" name="Google Shape;6488;p53"/>
          <p:cNvGrpSpPr/>
          <p:nvPr/>
        </p:nvGrpSpPr>
        <p:grpSpPr>
          <a:xfrm>
            <a:off x="5773862" y="1532411"/>
            <a:ext cx="299344" cy="351880"/>
            <a:chOff x="-27691025" y="3175300"/>
            <a:chExt cx="251275" cy="295375"/>
          </a:xfrm>
        </p:grpSpPr>
        <p:sp>
          <p:nvSpPr>
            <p:cNvPr id="6489" name="Google Shape;6489;p53"/>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53"/>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53"/>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53"/>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3" name="Google Shape;6493;p53"/>
          <p:cNvGrpSpPr/>
          <p:nvPr/>
        </p:nvGrpSpPr>
        <p:grpSpPr>
          <a:xfrm>
            <a:off x="5746179" y="2051087"/>
            <a:ext cx="354710" cy="228015"/>
            <a:chOff x="-27721750" y="3598250"/>
            <a:chExt cx="297750" cy="191400"/>
          </a:xfrm>
        </p:grpSpPr>
        <p:sp>
          <p:nvSpPr>
            <p:cNvPr id="6494" name="Google Shape;6494;p53"/>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53"/>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6" name="Google Shape;6496;p53"/>
          <p:cNvGrpSpPr/>
          <p:nvPr/>
        </p:nvGrpSpPr>
        <p:grpSpPr>
          <a:xfrm>
            <a:off x="5747579" y="2444633"/>
            <a:ext cx="351910" cy="340980"/>
            <a:chOff x="-27719400" y="3925600"/>
            <a:chExt cx="295400" cy="286225"/>
          </a:xfrm>
        </p:grpSpPr>
        <p:sp>
          <p:nvSpPr>
            <p:cNvPr id="6497" name="Google Shape;6497;p53"/>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53"/>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9" name="Google Shape;6499;p53"/>
          <p:cNvGrpSpPr/>
          <p:nvPr/>
        </p:nvGrpSpPr>
        <p:grpSpPr>
          <a:xfrm>
            <a:off x="7968851" y="1531473"/>
            <a:ext cx="353757" cy="353757"/>
            <a:chOff x="-25834600" y="3176875"/>
            <a:chExt cx="296950" cy="296950"/>
          </a:xfrm>
        </p:grpSpPr>
        <p:sp>
          <p:nvSpPr>
            <p:cNvPr id="6500" name="Google Shape;6500;p53"/>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53"/>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53"/>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53"/>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53"/>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5" name="Google Shape;6505;p53"/>
          <p:cNvGrpSpPr/>
          <p:nvPr/>
        </p:nvGrpSpPr>
        <p:grpSpPr>
          <a:xfrm>
            <a:off x="7968851" y="1999474"/>
            <a:ext cx="353757" cy="331241"/>
            <a:chOff x="-25834600" y="3564375"/>
            <a:chExt cx="296950" cy="278050"/>
          </a:xfrm>
        </p:grpSpPr>
        <p:sp>
          <p:nvSpPr>
            <p:cNvPr id="6506" name="Google Shape;6506;p53"/>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53"/>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53"/>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53"/>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53"/>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53"/>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53"/>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53"/>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4" name="Google Shape;6514;p53"/>
          <p:cNvGrpSpPr/>
          <p:nvPr/>
        </p:nvGrpSpPr>
        <p:grpSpPr>
          <a:xfrm>
            <a:off x="7966974" y="2438826"/>
            <a:ext cx="357509" cy="352595"/>
            <a:chOff x="-25834600" y="3915850"/>
            <a:chExt cx="300100" cy="295975"/>
          </a:xfrm>
        </p:grpSpPr>
        <p:sp>
          <p:nvSpPr>
            <p:cNvPr id="6515" name="Google Shape;6515;p53"/>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53"/>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53"/>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8" name="Google Shape;6518;p53"/>
          <p:cNvGrpSpPr/>
          <p:nvPr/>
        </p:nvGrpSpPr>
        <p:grpSpPr>
          <a:xfrm>
            <a:off x="6702402" y="2920056"/>
            <a:ext cx="228968" cy="350987"/>
            <a:chOff x="-23930925" y="3149300"/>
            <a:chExt cx="192200" cy="294625"/>
          </a:xfrm>
        </p:grpSpPr>
        <p:sp>
          <p:nvSpPr>
            <p:cNvPr id="6519" name="Google Shape;6519;p53"/>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53"/>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53"/>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53"/>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3" name="Google Shape;6523;p53"/>
          <p:cNvGrpSpPr/>
          <p:nvPr/>
        </p:nvGrpSpPr>
        <p:grpSpPr>
          <a:xfrm>
            <a:off x="6659232" y="3398540"/>
            <a:ext cx="315307" cy="351910"/>
            <a:chOff x="-23962425" y="3519475"/>
            <a:chExt cx="264675" cy="295400"/>
          </a:xfrm>
        </p:grpSpPr>
        <p:sp>
          <p:nvSpPr>
            <p:cNvPr id="6524" name="Google Shape;6524;p53"/>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53"/>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6" name="Google Shape;6526;p53"/>
          <p:cNvSpPr/>
          <p:nvPr/>
        </p:nvSpPr>
        <p:spPr>
          <a:xfrm>
            <a:off x="6629668" y="3852251"/>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7" name="Google Shape;6527;p53"/>
          <p:cNvGrpSpPr/>
          <p:nvPr/>
        </p:nvGrpSpPr>
        <p:grpSpPr>
          <a:xfrm>
            <a:off x="8037908" y="3848584"/>
            <a:ext cx="239302" cy="351880"/>
            <a:chOff x="-22788075" y="3904625"/>
            <a:chExt cx="200875" cy="295375"/>
          </a:xfrm>
        </p:grpSpPr>
        <p:sp>
          <p:nvSpPr>
            <p:cNvPr id="6528" name="Google Shape;6528;p53"/>
            <p:cNvSpPr/>
            <p:nvPr/>
          </p:nvSpPr>
          <p:spPr>
            <a:xfrm>
              <a:off x="-22775475" y="4165325"/>
              <a:ext cx="65400" cy="34675"/>
            </a:xfrm>
            <a:custGeom>
              <a:avLst/>
              <a:gdLst/>
              <a:ahLst/>
              <a:cxnLst/>
              <a:rect l="l" t="t" r="r" b="b"/>
              <a:pathLst>
                <a:path w="2616" h="1387" extrusionOk="0">
                  <a:moveTo>
                    <a:pt x="32" y="1"/>
                  </a:moveTo>
                  <a:cubicBezTo>
                    <a:pt x="1" y="883"/>
                    <a:pt x="631" y="1387"/>
                    <a:pt x="1292" y="1387"/>
                  </a:cubicBezTo>
                  <a:cubicBezTo>
                    <a:pt x="1985" y="1387"/>
                    <a:pt x="2615" y="851"/>
                    <a:pt x="25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53"/>
            <p:cNvSpPr/>
            <p:nvPr/>
          </p:nvSpPr>
          <p:spPr>
            <a:xfrm>
              <a:off x="-22669150" y="3904725"/>
              <a:ext cx="81950" cy="244100"/>
            </a:xfrm>
            <a:custGeom>
              <a:avLst/>
              <a:gdLst/>
              <a:ahLst/>
              <a:cxnLst/>
              <a:rect l="l" t="t" r="r" b="b"/>
              <a:pathLst>
                <a:path w="3278" h="9764" extrusionOk="0">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53"/>
            <p:cNvSpPr/>
            <p:nvPr/>
          </p:nvSpPr>
          <p:spPr>
            <a:xfrm>
              <a:off x="-22788075" y="3904625"/>
              <a:ext cx="87450" cy="244200"/>
            </a:xfrm>
            <a:custGeom>
              <a:avLst/>
              <a:gdLst/>
              <a:ahLst/>
              <a:cxnLst/>
              <a:rect l="l" t="t" r="r" b="b"/>
              <a:pathLst>
                <a:path w="3498" h="9768" extrusionOk="0">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53"/>
            <p:cNvSpPr/>
            <p:nvPr/>
          </p:nvSpPr>
          <p:spPr>
            <a:xfrm>
              <a:off x="-22670725" y="4165325"/>
              <a:ext cx="64625" cy="34675"/>
            </a:xfrm>
            <a:custGeom>
              <a:avLst/>
              <a:gdLst/>
              <a:ahLst/>
              <a:cxnLst/>
              <a:rect l="l" t="t" r="r" b="b"/>
              <a:pathLst>
                <a:path w="2585" h="1387" extrusionOk="0">
                  <a:moveTo>
                    <a:pt x="32" y="1"/>
                  </a:moveTo>
                  <a:cubicBezTo>
                    <a:pt x="1" y="883"/>
                    <a:pt x="631" y="1387"/>
                    <a:pt x="1292" y="1387"/>
                  </a:cubicBezTo>
                  <a:cubicBezTo>
                    <a:pt x="1954" y="1387"/>
                    <a:pt x="2584" y="851"/>
                    <a:pt x="25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2" name="Google Shape;6532;p53"/>
          <p:cNvGrpSpPr/>
          <p:nvPr/>
        </p:nvGrpSpPr>
        <p:grpSpPr>
          <a:xfrm>
            <a:off x="6193206" y="1531949"/>
            <a:ext cx="354710" cy="352803"/>
            <a:chOff x="-27351575" y="3175300"/>
            <a:chExt cx="297750" cy="296150"/>
          </a:xfrm>
        </p:grpSpPr>
        <p:sp>
          <p:nvSpPr>
            <p:cNvPr id="6533" name="Google Shape;6533;p53"/>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53"/>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53"/>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53"/>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7" name="Google Shape;6537;p53"/>
          <p:cNvGrpSpPr/>
          <p:nvPr/>
        </p:nvGrpSpPr>
        <p:grpSpPr>
          <a:xfrm>
            <a:off x="6235914" y="1988559"/>
            <a:ext cx="269293" cy="353072"/>
            <a:chOff x="-27313750" y="3545275"/>
            <a:chExt cx="226050" cy="296375"/>
          </a:xfrm>
        </p:grpSpPr>
        <p:sp>
          <p:nvSpPr>
            <p:cNvPr id="6538" name="Google Shape;6538;p53"/>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53"/>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53"/>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1" name="Google Shape;6541;p53"/>
          <p:cNvGrpSpPr/>
          <p:nvPr/>
        </p:nvGrpSpPr>
        <p:grpSpPr>
          <a:xfrm>
            <a:off x="6193206" y="2436830"/>
            <a:ext cx="354710" cy="356586"/>
            <a:chOff x="-27351575" y="3915650"/>
            <a:chExt cx="297750" cy="299325"/>
          </a:xfrm>
        </p:grpSpPr>
        <p:sp>
          <p:nvSpPr>
            <p:cNvPr id="6542" name="Google Shape;6542;p53"/>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53"/>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4" name="Google Shape;6544;p53"/>
          <p:cNvGrpSpPr/>
          <p:nvPr/>
        </p:nvGrpSpPr>
        <p:grpSpPr>
          <a:xfrm>
            <a:off x="4880696" y="2919029"/>
            <a:ext cx="319060" cy="353042"/>
            <a:chOff x="-25445525" y="3175900"/>
            <a:chExt cx="267825" cy="296350"/>
          </a:xfrm>
        </p:grpSpPr>
        <p:sp>
          <p:nvSpPr>
            <p:cNvPr id="6545" name="Google Shape;6545;p53"/>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53"/>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53"/>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8" name="Google Shape;6548;p53"/>
          <p:cNvGrpSpPr/>
          <p:nvPr/>
        </p:nvGrpSpPr>
        <p:grpSpPr>
          <a:xfrm>
            <a:off x="4862410" y="3409352"/>
            <a:ext cx="355633" cy="330288"/>
            <a:chOff x="-25465200" y="3565175"/>
            <a:chExt cx="298525" cy="277250"/>
          </a:xfrm>
        </p:grpSpPr>
        <p:sp>
          <p:nvSpPr>
            <p:cNvPr id="6549" name="Google Shape;6549;p53"/>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53"/>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1" name="Google Shape;6551;p53"/>
          <p:cNvGrpSpPr/>
          <p:nvPr/>
        </p:nvGrpSpPr>
        <p:grpSpPr>
          <a:xfrm>
            <a:off x="4861948" y="3848882"/>
            <a:ext cx="356556" cy="351285"/>
            <a:chOff x="-25465200" y="3916150"/>
            <a:chExt cx="299300" cy="294875"/>
          </a:xfrm>
        </p:grpSpPr>
        <p:sp>
          <p:nvSpPr>
            <p:cNvPr id="6552" name="Google Shape;6552;p53"/>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53"/>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4" name="Google Shape;6554;p53"/>
          <p:cNvGrpSpPr/>
          <p:nvPr/>
        </p:nvGrpSpPr>
        <p:grpSpPr>
          <a:xfrm>
            <a:off x="7089388" y="2919148"/>
            <a:ext cx="351880" cy="352803"/>
            <a:chOff x="-23615075" y="3148525"/>
            <a:chExt cx="295375" cy="296150"/>
          </a:xfrm>
        </p:grpSpPr>
        <p:sp>
          <p:nvSpPr>
            <p:cNvPr id="6555" name="Google Shape;6555;p53"/>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53"/>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53"/>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53"/>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9" name="Google Shape;6559;p53"/>
          <p:cNvSpPr/>
          <p:nvPr/>
        </p:nvSpPr>
        <p:spPr>
          <a:xfrm>
            <a:off x="7087484" y="3397507"/>
            <a:ext cx="356586" cy="353876"/>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0" name="Google Shape;6560;p53"/>
          <p:cNvGrpSpPr/>
          <p:nvPr/>
        </p:nvGrpSpPr>
        <p:grpSpPr>
          <a:xfrm>
            <a:off x="7088911" y="3858427"/>
            <a:ext cx="352833" cy="332194"/>
            <a:chOff x="-23615075" y="3906200"/>
            <a:chExt cx="296175" cy="278850"/>
          </a:xfrm>
        </p:grpSpPr>
        <p:sp>
          <p:nvSpPr>
            <p:cNvPr id="6561" name="Google Shape;6561;p53"/>
            <p:cNvSpPr/>
            <p:nvPr/>
          </p:nvSpPr>
          <p:spPr>
            <a:xfrm>
              <a:off x="-23615075" y="3954250"/>
              <a:ext cx="296175" cy="193775"/>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53"/>
            <p:cNvSpPr/>
            <p:nvPr/>
          </p:nvSpPr>
          <p:spPr>
            <a:xfrm>
              <a:off x="-23615075" y="3906200"/>
              <a:ext cx="77200" cy="77225"/>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53"/>
            <p:cNvSpPr/>
            <p:nvPr/>
          </p:nvSpPr>
          <p:spPr>
            <a:xfrm>
              <a:off x="-23543400" y="4167700"/>
              <a:ext cx="153600" cy="17350"/>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4" name="Google Shape;6564;p53"/>
          <p:cNvSpPr/>
          <p:nvPr/>
        </p:nvSpPr>
        <p:spPr>
          <a:xfrm>
            <a:off x="6207743" y="4290395"/>
            <a:ext cx="351880" cy="350957"/>
          </a:xfrm>
          <a:custGeom>
            <a:avLst/>
            <a:gdLst/>
            <a:ahLst/>
            <a:cxnLst/>
            <a:rect l="l" t="t" r="r" b="b"/>
            <a:pathLst>
              <a:path w="11815" h="11784" extrusionOk="0">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5" name="Google Shape;6565;p53"/>
          <p:cNvGrpSpPr/>
          <p:nvPr/>
        </p:nvGrpSpPr>
        <p:grpSpPr>
          <a:xfrm>
            <a:off x="6637880" y="1532068"/>
            <a:ext cx="353757" cy="352565"/>
            <a:chOff x="-26980600" y="3175500"/>
            <a:chExt cx="296950" cy="295950"/>
          </a:xfrm>
        </p:grpSpPr>
        <p:sp>
          <p:nvSpPr>
            <p:cNvPr id="6566" name="Google Shape;6566;p53"/>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53"/>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53"/>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9" name="Google Shape;6569;p53"/>
          <p:cNvSpPr/>
          <p:nvPr/>
        </p:nvSpPr>
        <p:spPr>
          <a:xfrm>
            <a:off x="6660447" y="1989089"/>
            <a:ext cx="309649" cy="351910"/>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0" name="Google Shape;6570;p53"/>
          <p:cNvGrpSpPr/>
          <p:nvPr/>
        </p:nvGrpSpPr>
        <p:grpSpPr>
          <a:xfrm>
            <a:off x="6638357" y="2470604"/>
            <a:ext cx="352803" cy="289039"/>
            <a:chOff x="-26981375" y="3951875"/>
            <a:chExt cx="296150" cy="242625"/>
          </a:xfrm>
        </p:grpSpPr>
        <p:sp>
          <p:nvSpPr>
            <p:cNvPr id="6571" name="Google Shape;6571;p53"/>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3"/>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3"/>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4" name="Google Shape;6574;p53"/>
          <p:cNvGrpSpPr/>
          <p:nvPr/>
        </p:nvGrpSpPr>
        <p:grpSpPr>
          <a:xfrm>
            <a:off x="5303399" y="2918195"/>
            <a:ext cx="351910" cy="354710"/>
            <a:chOff x="-25094250" y="3176075"/>
            <a:chExt cx="295400" cy="297750"/>
          </a:xfrm>
        </p:grpSpPr>
        <p:sp>
          <p:nvSpPr>
            <p:cNvPr id="6575" name="Google Shape;6575;p53"/>
            <p:cNvSpPr/>
            <p:nvPr/>
          </p:nvSpPr>
          <p:spPr>
            <a:xfrm>
              <a:off x="-24989225" y="3176075"/>
              <a:ext cx="87200" cy="122500"/>
            </a:xfrm>
            <a:custGeom>
              <a:avLst/>
              <a:gdLst/>
              <a:ahLst/>
              <a:cxnLst/>
              <a:rect l="l" t="t" r="r" b="b"/>
              <a:pathLst>
                <a:path w="3488" h="4900" extrusionOk="0">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3"/>
            <p:cNvSpPr/>
            <p:nvPr/>
          </p:nvSpPr>
          <p:spPr>
            <a:xfrm>
              <a:off x="-25094250" y="3179225"/>
              <a:ext cx="295400" cy="291450"/>
            </a:xfrm>
            <a:custGeom>
              <a:avLst/>
              <a:gdLst/>
              <a:ahLst/>
              <a:cxnLst/>
              <a:rect l="l" t="t" r="r" b="b"/>
              <a:pathLst>
                <a:path w="11816" h="11658" extrusionOk="0">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3"/>
            <p:cNvSpPr/>
            <p:nvPr/>
          </p:nvSpPr>
          <p:spPr>
            <a:xfrm>
              <a:off x="-24989225" y="3350975"/>
              <a:ext cx="87200" cy="122850"/>
            </a:xfrm>
            <a:custGeom>
              <a:avLst/>
              <a:gdLst/>
              <a:ahLst/>
              <a:cxnLst/>
              <a:rect l="l" t="t" r="r" b="b"/>
              <a:pathLst>
                <a:path w="3488" h="4914" extrusionOk="0">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8" name="Google Shape;6578;p53"/>
          <p:cNvGrpSpPr/>
          <p:nvPr/>
        </p:nvGrpSpPr>
        <p:grpSpPr>
          <a:xfrm>
            <a:off x="5303399" y="3398556"/>
            <a:ext cx="351910" cy="351880"/>
            <a:chOff x="-25094250" y="3547050"/>
            <a:chExt cx="295400" cy="295375"/>
          </a:xfrm>
        </p:grpSpPr>
        <p:sp>
          <p:nvSpPr>
            <p:cNvPr id="6579" name="Google Shape;6579;p53"/>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53"/>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53"/>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53"/>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3"/>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4" name="Google Shape;6584;p53"/>
          <p:cNvSpPr/>
          <p:nvPr/>
        </p:nvSpPr>
        <p:spPr>
          <a:xfrm>
            <a:off x="5303415" y="3903536"/>
            <a:ext cx="352833" cy="241864"/>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5" name="Google Shape;6585;p53"/>
          <p:cNvGrpSpPr/>
          <p:nvPr/>
        </p:nvGrpSpPr>
        <p:grpSpPr>
          <a:xfrm>
            <a:off x="7535476" y="2919148"/>
            <a:ext cx="352803" cy="352803"/>
            <a:chOff x="-23245675" y="3148525"/>
            <a:chExt cx="296150" cy="296150"/>
          </a:xfrm>
        </p:grpSpPr>
        <p:sp>
          <p:nvSpPr>
            <p:cNvPr id="6586" name="Google Shape;6586;p53"/>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3"/>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3"/>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9" name="Google Shape;6589;p53"/>
          <p:cNvSpPr/>
          <p:nvPr/>
        </p:nvSpPr>
        <p:spPr>
          <a:xfrm>
            <a:off x="7577658" y="3398490"/>
            <a:ext cx="269323" cy="351910"/>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0" name="Google Shape;6590;p53"/>
          <p:cNvGrpSpPr/>
          <p:nvPr/>
        </p:nvGrpSpPr>
        <p:grpSpPr>
          <a:xfrm>
            <a:off x="7535938" y="3848122"/>
            <a:ext cx="351880" cy="352803"/>
            <a:chOff x="-23244900" y="3888100"/>
            <a:chExt cx="295375" cy="296150"/>
          </a:xfrm>
        </p:grpSpPr>
        <p:sp>
          <p:nvSpPr>
            <p:cNvPr id="6591" name="Google Shape;6591;p53"/>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3"/>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3"/>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3"/>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3"/>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3"/>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3"/>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3"/>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3"/>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3"/>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3"/>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2" name="Google Shape;6602;p53"/>
          <p:cNvSpPr/>
          <p:nvPr/>
        </p:nvSpPr>
        <p:spPr>
          <a:xfrm>
            <a:off x="6612202" y="4288988"/>
            <a:ext cx="353786" cy="353757"/>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606"/>
        <p:cNvGrpSpPr/>
        <p:nvPr/>
      </p:nvGrpSpPr>
      <p:grpSpPr>
        <a:xfrm>
          <a:off x="0" y="0"/>
          <a:ext cx="0" cy="0"/>
          <a:chOff x="0" y="0"/>
          <a:chExt cx="0" cy="0"/>
        </a:xfrm>
      </p:grpSpPr>
      <p:sp>
        <p:nvSpPr>
          <p:cNvPr id="6607" name="Google Shape;6607;p54"/>
          <p:cNvSpPr txBox="1">
            <a:spLocks noGrp="1"/>
          </p:cNvSpPr>
          <p:nvPr>
            <p:ph type="title" idx="4294967295"/>
          </p:nvPr>
        </p:nvSpPr>
        <p:spPr>
          <a:xfrm>
            <a:off x="849675" y="94377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rgbClr val="FFFFFF"/>
                </a:solidFill>
                <a:latin typeface="Arial"/>
                <a:ea typeface="Arial"/>
                <a:cs typeface="Arial"/>
                <a:sym typeface="Arial"/>
              </a:rPr>
              <a:t>Business </a:t>
            </a:r>
            <a:r>
              <a:rPr lang="es">
                <a:latin typeface="Arial"/>
                <a:ea typeface="Arial"/>
                <a:cs typeface="Arial"/>
                <a:sym typeface="Arial"/>
              </a:rPr>
              <a:t>I</a:t>
            </a:r>
            <a:r>
              <a:rPr lang="es">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6608" name="Google Shape;6608;p54"/>
          <p:cNvSpPr txBox="1">
            <a:spLocks noGrp="1"/>
          </p:cNvSpPr>
          <p:nvPr>
            <p:ph type="title" idx="4294967295"/>
          </p:nvPr>
        </p:nvSpPr>
        <p:spPr>
          <a:xfrm>
            <a:off x="4858400" y="94377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Teamwork Icons</a:t>
            </a:r>
            <a:endParaRPr>
              <a:solidFill>
                <a:srgbClr val="FFFFFF"/>
              </a:solidFill>
              <a:latin typeface="Arial"/>
              <a:ea typeface="Arial"/>
              <a:cs typeface="Arial"/>
              <a:sym typeface="Arial"/>
            </a:endParaRPr>
          </a:p>
        </p:txBody>
      </p:sp>
      <p:sp>
        <p:nvSpPr>
          <p:cNvPr id="6609" name="Google Shape;6609;p54"/>
          <p:cNvSpPr/>
          <p:nvPr/>
        </p:nvSpPr>
        <p:spPr>
          <a:xfrm>
            <a:off x="849879" y="1532849"/>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0" name="Google Shape;6610;p54"/>
          <p:cNvGrpSpPr/>
          <p:nvPr/>
        </p:nvGrpSpPr>
        <p:grpSpPr>
          <a:xfrm>
            <a:off x="850004" y="1975418"/>
            <a:ext cx="367261" cy="367261"/>
            <a:chOff x="-65145700" y="3727425"/>
            <a:chExt cx="317425" cy="317425"/>
          </a:xfrm>
        </p:grpSpPr>
        <p:sp>
          <p:nvSpPr>
            <p:cNvPr id="6611" name="Google Shape;6611;p54"/>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54"/>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3" name="Google Shape;6613;p54"/>
          <p:cNvGrpSpPr/>
          <p:nvPr/>
        </p:nvGrpSpPr>
        <p:grpSpPr>
          <a:xfrm>
            <a:off x="853201" y="2404333"/>
            <a:ext cx="360868" cy="367261"/>
            <a:chOff x="-65144125" y="4094450"/>
            <a:chExt cx="311900" cy="317425"/>
          </a:xfrm>
        </p:grpSpPr>
        <p:sp>
          <p:nvSpPr>
            <p:cNvPr id="6614" name="Google Shape;6614;p54"/>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54"/>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54"/>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7" name="Google Shape;6617;p54"/>
          <p:cNvSpPr/>
          <p:nvPr/>
        </p:nvSpPr>
        <p:spPr>
          <a:xfrm>
            <a:off x="3057429" y="1531476"/>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8" name="Google Shape;6618;p54"/>
          <p:cNvGrpSpPr/>
          <p:nvPr/>
        </p:nvGrpSpPr>
        <p:grpSpPr>
          <a:xfrm>
            <a:off x="3056770" y="1975028"/>
            <a:ext cx="370645" cy="368042"/>
            <a:chOff x="-63250675" y="3744075"/>
            <a:chExt cx="320350" cy="318100"/>
          </a:xfrm>
        </p:grpSpPr>
        <p:sp>
          <p:nvSpPr>
            <p:cNvPr id="6619" name="Google Shape;6619;p54"/>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54"/>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54"/>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2" name="Google Shape;6622;p54"/>
          <p:cNvGrpSpPr/>
          <p:nvPr/>
        </p:nvGrpSpPr>
        <p:grpSpPr>
          <a:xfrm>
            <a:off x="3058462" y="2404333"/>
            <a:ext cx="367261" cy="367261"/>
            <a:chOff x="-63250675" y="4110200"/>
            <a:chExt cx="317425" cy="317425"/>
          </a:xfrm>
        </p:grpSpPr>
        <p:sp>
          <p:nvSpPr>
            <p:cNvPr id="6623" name="Google Shape;6623;p54"/>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4"/>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4"/>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4"/>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4"/>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4"/>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4"/>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4"/>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4"/>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2" name="Google Shape;6632;p54"/>
          <p:cNvGrpSpPr/>
          <p:nvPr/>
        </p:nvGrpSpPr>
        <p:grpSpPr>
          <a:xfrm>
            <a:off x="1737509" y="2901428"/>
            <a:ext cx="359075" cy="358844"/>
            <a:chOff x="-61351725" y="3372400"/>
            <a:chExt cx="310350" cy="310150"/>
          </a:xfrm>
        </p:grpSpPr>
        <p:sp>
          <p:nvSpPr>
            <p:cNvPr id="6633" name="Google Shape;6633;p54"/>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4"/>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4"/>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6" name="Google Shape;6636;p54"/>
          <p:cNvGrpSpPr/>
          <p:nvPr/>
        </p:nvGrpSpPr>
        <p:grpSpPr>
          <a:xfrm>
            <a:off x="1733864" y="3364484"/>
            <a:ext cx="366364" cy="333534"/>
            <a:chOff x="-61354875" y="3751050"/>
            <a:chExt cx="316650" cy="288275"/>
          </a:xfrm>
        </p:grpSpPr>
        <p:sp>
          <p:nvSpPr>
            <p:cNvPr id="6637" name="Google Shape;6637;p54"/>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4"/>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4"/>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0" name="Google Shape;6640;p54"/>
          <p:cNvGrpSpPr/>
          <p:nvPr/>
        </p:nvGrpSpPr>
        <p:grpSpPr>
          <a:xfrm>
            <a:off x="1733864" y="3806124"/>
            <a:ext cx="366364" cy="367290"/>
            <a:chOff x="-61354875" y="4101525"/>
            <a:chExt cx="316650" cy="317450"/>
          </a:xfrm>
        </p:grpSpPr>
        <p:sp>
          <p:nvSpPr>
            <p:cNvPr id="6641" name="Google Shape;6641;p54"/>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4"/>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3" name="Google Shape;6643;p54"/>
          <p:cNvGrpSpPr/>
          <p:nvPr/>
        </p:nvGrpSpPr>
        <p:grpSpPr>
          <a:xfrm>
            <a:off x="3950299" y="2898000"/>
            <a:ext cx="368157" cy="365699"/>
            <a:chOff x="-59470075" y="3308975"/>
            <a:chExt cx="318200" cy="316075"/>
          </a:xfrm>
        </p:grpSpPr>
        <p:sp>
          <p:nvSpPr>
            <p:cNvPr id="6644" name="Google Shape;6644;p54"/>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4"/>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4"/>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4"/>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4"/>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4"/>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4"/>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4"/>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4"/>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3" name="Google Shape;6653;p54"/>
          <p:cNvGrpSpPr/>
          <p:nvPr/>
        </p:nvGrpSpPr>
        <p:grpSpPr>
          <a:xfrm>
            <a:off x="1295729" y="1533705"/>
            <a:ext cx="367261" cy="364686"/>
            <a:chOff x="-64781025" y="3361050"/>
            <a:chExt cx="317425" cy="315200"/>
          </a:xfrm>
        </p:grpSpPr>
        <p:sp>
          <p:nvSpPr>
            <p:cNvPr id="6654" name="Google Shape;6654;p54"/>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4"/>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4"/>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4"/>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8" name="Google Shape;6658;p54"/>
          <p:cNvSpPr/>
          <p:nvPr/>
        </p:nvSpPr>
        <p:spPr>
          <a:xfrm>
            <a:off x="1295604" y="1976311"/>
            <a:ext cx="367261" cy="36543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4"/>
          <p:cNvSpPr/>
          <p:nvPr/>
        </p:nvSpPr>
        <p:spPr>
          <a:xfrm>
            <a:off x="1322938" y="2404313"/>
            <a:ext cx="312592" cy="36726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4"/>
          <p:cNvSpPr/>
          <p:nvPr/>
        </p:nvSpPr>
        <p:spPr>
          <a:xfrm>
            <a:off x="3508223" y="1572954"/>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1" name="Google Shape;6661;p54"/>
          <p:cNvGrpSpPr/>
          <p:nvPr/>
        </p:nvGrpSpPr>
        <p:grpSpPr>
          <a:xfrm>
            <a:off x="3500129" y="1975144"/>
            <a:ext cx="382765" cy="367810"/>
            <a:chOff x="-62890750" y="3747425"/>
            <a:chExt cx="330825" cy="317900"/>
          </a:xfrm>
        </p:grpSpPr>
        <p:sp>
          <p:nvSpPr>
            <p:cNvPr id="6662" name="Google Shape;6662;p54"/>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4"/>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4"/>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4"/>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4"/>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4"/>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4"/>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4"/>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4"/>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4"/>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4"/>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4"/>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4"/>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4"/>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6" name="Google Shape;6676;p54"/>
          <p:cNvGrpSpPr/>
          <p:nvPr/>
        </p:nvGrpSpPr>
        <p:grpSpPr>
          <a:xfrm>
            <a:off x="3507881" y="2404781"/>
            <a:ext cx="367261" cy="366364"/>
            <a:chOff x="-62884425" y="4111775"/>
            <a:chExt cx="317425" cy="316650"/>
          </a:xfrm>
        </p:grpSpPr>
        <p:sp>
          <p:nvSpPr>
            <p:cNvPr id="6677" name="Google Shape;6677;p54"/>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4"/>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9" name="Google Shape;6679;p54"/>
          <p:cNvGrpSpPr/>
          <p:nvPr/>
        </p:nvGrpSpPr>
        <p:grpSpPr>
          <a:xfrm>
            <a:off x="2180515" y="2900850"/>
            <a:ext cx="365438" cy="360001"/>
            <a:chOff x="-60991775" y="3376900"/>
            <a:chExt cx="315850" cy="311150"/>
          </a:xfrm>
        </p:grpSpPr>
        <p:sp>
          <p:nvSpPr>
            <p:cNvPr id="6680" name="Google Shape;6680;p54"/>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4"/>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4"/>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3" name="Google Shape;6683;p54"/>
          <p:cNvGrpSpPr/>
          <p:nvPr/>
        </p:nvGrpSpPr>
        <p:grpSpPr>
          <a:xfrm>
            <a:off x="2180052" y="3351714"/>
            <a:ext cx="366364" cy="359075"/>
            <a:chOff x="-60988625" y="3740800"/>
            <a:chExt cx="316650" cy="310350"/>
          </a:xfrm>
        </p:grpSpPr>
        <p:sp>
          <p:nvSpPr>
            <p:cNvPr id="6684" name="Google Shape;6684;p54"/>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4"/>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4"/>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7" name="Google Shape;6687;p54"/>
          <p:cNvGrpSpPr/>
          <p:nvPr/>
        </p:nvGrpSpPr>
        <p:grpSpPr>
          <a:xfrm>
            <a:off x="2180052" y="3807165"/>
            <a:ext cx="366364" cy="365207"/>
            <a:chOff x="-60987850" y="4100950"/>
            <a:chExt cx="316650" cy="315650"/>
          </a:xfrm>
        </p:grpSpPr>
        <p:sp>
          <p:nvSpPr>
            <p:cNvPr id="6688" name="Google Shape;6688;p54"/>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4"/>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4"/>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4"/>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4"/>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3" name="Google Shape;6693;p54"/>
          <p:cNvGrpSpPr/>
          <p:nvPr/>
        </p:nvGrpSpPr>
        <p:grpSpPr>
          <a:xfrm>
            <a:off x="3949836" y="3352625"/>
            <a:ext cx="369083" cy="357253"/>
            <a:chOff x="-59447250" y="3706150"/>
            <a:chExt cx="319000" cy="308775"/>
          </a:xfrm>
        </p:grpSpPr>
        <p:sp>
          <p:nvSpPr>
            <p:cNvPr id="6694" name="Google Shape;6694;p5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4"/>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8" name="Google Shape;6698;p54"/>
          <p:cNvGrpSpPr/>
          <p:nvPr/>
        </p:nvGrpSpPr>
        <p:grpSpPr>
          <a:xfrm>
            <a:off x="1738564" y="1533936"/>
            <a:ext cx="368186" cy="364224"/>
            <a:chOff x="-64406125" y="3362225"/>
            <a:chExt cx="318225" cy="314800"/>
          </a:xfrm>
        </p:grpSpPr>
        <p:sp>
          <p:nvSpPr>
            <p:cNvPr id="6699" name="Google Shape;6699;p54"/>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4"/>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1" name="Google Shape;6701;p54"/>
          <p:cNvSpPr/>
          <p:nvPr/>
        </p:nvSpPr>
        <p:spPr>
          <a:xfrm>
            <a:off x="1801771" y="1975400"/>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2" name="Google Shape;6702;p54"/>
          <p:cNvGrpSpPr/>
          <p:nvPr/>
        </p:nvGrpSpPr>
        <p:grpSpPr>
          <a:xfrm>
            <a:off x="1739027" y="2404781"/>
            <a:ext cx="367261" cy="366364"/>
            <a:chOff x="-64410850" y="4094450"/>
            <a:chExt cx="317425" cy="316650"/>
          </a:xfrm>
        </p:grpSpPr>
        <p:sp>
          <p:nvSpPr>
            <p:cNvPr id="6703" name="Google Shape;6703;p54"/>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4"/>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4"/>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6" name="Google Shape;6706;p54"/>
          <p:cNvSpPr/>
          <p:nvPr/>
        </p:nvSpPr>
        <p:spPr>
          <a:xfrm>
            <a:off x="3983247" y="1532300"/>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7" name="Google Shape;6707;p54"/>
          <p:cNvGrpSpPr/>
          <p:nvPr/>
        </p:nvGrpSpPr>
        <p:grpSpPr>
          <a:xfrm>
            <a:off x="3960575" y="1974854"/>
            <a:ext cx="365467" cy="368389"/>
            <a:chOff x="-62516625" y="3743175"/>
            <a:chExt cx="315875" cy="318400"/>
          </a:xfrm>
        </p:grpSpPr>
        <p:sp>
          <p:nvSpPr>
            <p:cNvPr id="6708" name="Google Shape;6708;p54"/>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4"/>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0" name="Google Shape;6710;p54"/>
          <p:cNvGrpSpPr/>
          <p:nvPr/>
        </p:nvGrpSpPr>
        <p:grpSpPr>
          <a:xfrm>
            <a:off x="3967415" y="2424826"/>
            <a:ext cx="351786" cy="326274"/>
            <a:chOff x="-62511900" y="4129100"/>
            <a:chExt cx="304050" cy="282000"/>
          </a:xfrm>
        </p:grpSpPr>
        <p:sp>
          <p:nvSpPr>
            <p:cNvPr id="6711" name="Google Shape;6711;p54"/>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4"/>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4"/>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4"/>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4"/>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6" name="Google Shape;6716;p54"/>
          <p:cNvGrpSpPr/>
          <p:nvPr/>
        </p:nvGrpSpPr>
        <p:grpSpPr>
          <a:xfrm>
            <a:off x="2645537" y="2897220"/>
            <a:ext cx="310770" cy="367261"/>
            <a:chOff x="-60597975" y="3367475"/>
            <a:chExt cx="268600" cy="317425"/>
          </a:xfrm>
        </p:grpSpPr>
        <p:sp>
          <p:nvSpPr>
            <p:cNvPr id="6717" name="Google Shape;6717;p54"/>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54"/>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4"/>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4"/>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4"/>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2" name="Google Shape;6722;p54"/>
          <p:cNvSpPr/>
          <p:nvPr/>
        </p:nvSpPr>
        <p:spPr>
          <a:xfrm>
            <a:off x="2616264" y="3348731"/>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3" name="Google Shape;6723;p54"/>
          <p:cNvGrpSpPr/>
          <p:nvPr/>
        </p:nvGrpSpPr>
        <p:grpSpPr>
          <a:xfrm>
            <a:off x="2617740" y="3858536"/>
            <a:ext cx="366364" cy="262465"/>
            <a:chOff x="-60621600" y="4145650"/>
            <a:chExt cx="316650" cy="226850"/>
          </a:xfrm>
        </p:grpSpPr>
        <p:sp>
          <p:nvSpPr>
            <p:cNvPr id="6724" name="Google Shape;6724;p54"/>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4"/>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4"/>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7" name="Google Shape;6727;p54"/>
          <p:cNvGrpSpPr/>
          <p:nvPr/>
        </p:nvGrpSpPr>
        <p:grpSpPr>
          <a:xfrm>
            <a:off x="3954392" y="3807035"/>
            <a:ext cx="359972" cy="365467"/>
            <a:chOff x="-59400775" y="4084200"/>
            <a:chExt cx="311125" cy="315875"/>
          </a:xfrm>
        </p:grpSpPr>
        <p:sp>
          <p:nvSpPr>
            <p:cNvPr id="6728" name="Google Shape;6728;p54"/>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54"/>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4"/>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4"/>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4"/>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4"/>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4" name="Google Shape;6734;p54"/>
          <p:cNvGrpSpPr/>
          <p:nvPr/>
        </p:nvGrpSpPr>
        <p:grpSpPr>
          <a:xfrm>
            <a:off x="2178486" y="1532866"/>
            <a:ext cx="365438" cy="366364"/>
            <a:chOff x="-64044600" y="3360375"/>
            <a:chExt cx="315850" cy="316650"/>
          </a:xfrm>
        </p:grpSpPr>
        <p:sp>
          <p:nvSpPr>
            <p:cNvPr id="6735" name="Google Shape;6735;p54"/>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54"/>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54"/>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8" name="Google Shape;6738;p54"/>
          <p:cNvGrpSpPr/>
          <p:nvPr/>
        </p:nvGrpSpPr>
        <p:grpSpPr>
          <a:xfrm>
            <a:off x="2204909" y="1975418"/>
            <a:ext cx="312592" cy="367261"/>
            <a:chOff x="-64022550" y="3727425"/>
            <a:chExt cx="270175" cy="317425"/>
          </a:xfrm>
        </p:grpSpPr>
        <p:sp>
          <p:nvSpPr>
            <p:cNvPr id="6739" name="Google Shape;6739;p54"/>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54"/>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54"/>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2" name="Google Shape;6742;p54"/>
          <p:cNvGrpSpPr/>
          <p:nvPr/>
        </p:nvGrpSpPr>
        <p:grpSpPr>
          <a:xfrm>
            <a:off x="2229047" y="2404318"/>
            <a:ext cx="264317" cy="367290"/>
            <a:chOff x="-64001300" y="4093650"/>
            <a:chExt cx="228450" cy="317450"/>
          </a:xfrm>
        </p:grpSpPr>
        <p:sp>
          <p:nvSpPr>
            <p:cNvPr id="6743" name="Google Shape;6743;p54"/>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54"/>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54"/>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54"/>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7" name="Google Shape;6747;p54"/>
          <p:cNvGrpSpPr/>
          <p:nvPr/>
        </p:nvGrpSpPr>
        <p:grpSpPr>
          <a:xfrm>
            <a:off x="848051" y="2897610"/>
            <a:ext cx="359972" cy="366480"/>
            <a:chOff x="-62148800" y="3377700"/>
            <a:chExt cx="311125" cy="316750"/>
          </a:xfrm>
        </p:grpSpPr>
        <p:sp>
          <p:nvSpPr>
            <p:cNvPr id="6748" name="Google Shape;6748;p54"/>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54"/>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0" name="Google Shape;6750;p54"/>
          <p:cNvGrpSpPr/>
          <p:nvPr/>
        </p:nvGrpSpPr>
        <p:grpSpPr>
          <a:xfrm>
            <a:off x="843958" y="3347607"/>
            <a:ext cx="368157" cy="367290"/>
            <a:chOff x="-62154300" y="3743950"/>
            <a:chExt cx="318200" cy="317450"/>
          </a:xfrm>
        </p:grpSpPr>
        <p:sp>
          <p:nvSpPr>
            <p:cNvPr id="6751" name="Google Shape;6751;p54"/>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54"/>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3" name="Google Shape;6753;p54"/>
          <p:cNvGrpSpPr/>
          <p:nvPr/>
        </p:nvGrpSpPr>
        <p:grpSpPr>
          <a:xfrm>
            <a:off x="843944" y="3806587"/>
            <a:ext cx="368186" cy="366364"/>
            <a:chOff x="-62151950" y="4111775"/>
            <a:chExt cx="318225" cy="316650"/>
          </a:xfrm>
        </p:grpSpPr>
        <p:sp>
          <p:nvSpPr>
            <p:cNvPr id="6754" name="Google Shape;6754;p54"/>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54"/>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54"/>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54"/>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8" name="Google Shape;6758;p54"/>
          <p:cNvGrpSpPr/>
          <p:nvPr/>
        </p:nvGrpSpPr>
        <p:grpSpPr>
          <a:xfrm>
            <a:off x="3062568" y="2897133"/>
            <a:ext cx="368157" cy="367434"/>
            <a:chOff x="-60254550" y="3367325"/>
            <a:chExt cx="318200" cy="317575"/>
          </a:xfrm>
        </p:grpSpPr>
        <p:sp>
          <p:nvSpPr>
            <p:cNvPr id="6759" name="Google Shape;6759;p54"/>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54"/>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54"/>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54"/>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3" name="Google Shape;6763;p54"/>
          <p:cNvGrpSpPr/>
          <p:nvPr/>
        </p:nvGrpSpPr>
        <p:grpSpPr>
          <a:xfrm>
            <a:off x="3063465" y="3348127"/>
            <a:ext cx="366364" cy="366248"/>
            <a:chOff x="-60255350" y="3733825"/>
            <a:chExt cx="316650" cy="316550"/>
          </a:xfrm>
        </p:grpSpPr>
        <p:sp>
          <p:nvSpPr>
            <p:cNvPr id="6764" name="Google Shape;6764;p5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5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5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5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5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5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5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1" name="Google Shape;6771;p54"/>
          <p:cNvGrpSpPr/>
          <p:nvPr/>
        </p:nvGrpSpPr>
        <p:grpSpPr>
          <a:xfrm>
            <a:off x="3091262" y="3807035"/>
            <a:ext cx="310770" cy="365467"/>
            <a:chOff x="-60232500" y="4101525"/>
            <a:chExt cx="268600" cy="315875"/>
          </a:xfrm>
        </p:grpSpPr>
        <p:sp>
          <p:nvSpPr>
            <p:cNvPr id="6772" name="Google Shape;6772;p54"/>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54"/>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4" name="Google Shape;6774;p54"/>
          <p:cNvSpPr/>
          <p:nvPr/>
        </p:nvSpPr>
        <p:spPr>
          <a:xfrm>
            <a:off x="2179036" y="4275969"/>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5" name="Google Shape;6775;p54"/>
          <p:cNvGrpSpPr/>
          <p:nvPr/>
        </p:nvGrpSpPr>
        <p:grpSpPr>
          <a:xfrm>
            <a:off x="2624262" y="1532866"/>
            <a:ext cx="368186" cy="366364"/>
            <a:chOff x="-63679950" y="3360375"/>
            <a:chExt cx="318225" cy="316650"/>
          </a:xfrm>
        </p:grpSpPr>
        <p:sp>
          <p:nvSpPr>
            <p:cNvPr id="6776" name="Google Shape;6776;p54"/>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54"/>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54"/>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54"/>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0" name="Google Shape;6780;p54"/>
          <p:cNvSpPr/>
          <p:nvPr/>
        </p:nvSpPr>
        <p:spPr>
          <a:xfrm>
            <a:off x="2623229" y="1975169"/>
            <a:ext cx="370009" cy="367724"/>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1" name="Google Shape;6781;p54"/>
          <p:cNvGrpSpPr/>
          <p:nvPr/>
        </p:nvGrpSpPr>
        <p:grpSpPr>
          <a:xfrm>
            <a:off x="2622889" y="2404203"/>
            <a:ext cx="370934" cy="367521"/>
            <a:chOff x="-63679950" y="4093450"/>
            <a:chExt cx="320600" cy="317650"/>
          </a:xfrm>
        </p:grpSpPr>
        <p:sp>
          <p:nvSpPr>
            <p:cNvPr id="6782" name="Google Shape;6782;p54"/>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54"/>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54"/>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5" name="Google Shape;6785;p54"/>
          <p:cNvGrpSpPr/>
          <p:nvPr/>
        </p:nvGrpSpPr>
        <p:grpSpPr>
          <a:xfrm>
            <a:off x="1283006" y="2897205"/>
            <a:ext cx="366364" cy="367290"/>
            <a:chOff x="-61784125" y="3377700"/>
            <a:chExt cx="316650" cy="317450"/>
          </a:xfrm>
        </p:grpSpPr>
        <p:sp>
          <p:nvSpPr>
            <p:cNvPr id="6786" name="Google Shape;6786;p54"/>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54"/>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54"/>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54"/>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54"/>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54"/>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54"/>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3" name="Google Shape;6793;p54"/>
          <p:cNvGrpSpPr/>
          <p:nvPr/>
        </p:nvGrpSpPr>
        <p:grpSpPr>
          <a:xfrm>
            <a:off x="1283006" y="3347607"/>
            <a:ext cx="366364" cy="367290"/>
            <a:chOff x="-61783350" y="3743950"/>
            <a:chExt cx="316650" cy="317450"/>
          </a:xfrm>
        </p:grpSpPr>
        <p:sp>
          <p:nvSpPr>
            <p:cNvPr id="6794" name="Google Shape;6794;p54"/>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54"/>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6" name="Google Shape;6796;p54"/>
          <p:cNvSpPr/>
          <p:nvPr/>
        </p:nvSpPr>
        <p:spPr>
          <a:xfrm>
            <a:off x="1282887" y="3806407"/>
            <a:ext cx="366364" cy="36668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54"/>
          <p:cNvSpPr/>
          <p:nvPr/>
        </p:nvSpPr>
        <p:spPr>
          <a:xfrm>
            <a:off x="3505689" y="2907052"/>
            <a:ext cx="366364" cy="347563"/>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54"/>
          <p:cNvSpPr/>
          <p:nvPr/>
        </p:nvSpPr>
        <p:spPr>
          <a:xfrm>
            <a:off x="3504778" y="3387693"/>
            <a:ext cx="368186" cy="28708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9" name="Google Shape;6799;p54"/>
          <p:cNvGrpSpPr/>
          <p:nvPr/>
        </p:nvGrpSpPr>
        <p:grpSpPr>
          <a:xfrm>
            <a:off x="3504430" y="3807440"/>
            <a:ext cx="369112" cy="364657"/>
            <a:chOff x="-59869425" y="4102225"/>
            <a:chExt cx="319025" cy="315175"/>
          </a:xfrm>
        </p:grpSpPr>
        <p:sp>
          <p:nvSpPr>
            <p:cNvPr id="6800" name="Google Shape;6800;p54"/>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54"/>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54"/>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54"/>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4" name="Google Shape;6804;p54"/>
          <p:cNvGrpSpPr/>
          <p:nvPr/>
        </p:nvGrpSpPr>
        <p:grpSpPr>
          <a:xfrm>
            <a:off x="2623233" y="4276262"/>
            <a:ext cx="366364" cy="365467"/>
            <a:chOff x="-59029025" y="3711650"/>
            <a:chExt cx="316650" cy="315875"/>
          </a:xfrm>
        </p:grpSpPr>
        <p:sp>
          <p:nvSpPr>
            <p:cNvPr id="6805" name="Google Shape;6805;p54"/>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54"/>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54"/>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54"/>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54"/>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54"/>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54"/>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2" name="Google Shape;6812;p54"/>
          <p:cNvGrpSpPr/>
          <p:nvPr/>
        </p:nvGrpSpPr>
        <p:grpSpPr>
          <a:xfrm>
            <a:off x="4859311" y="1532317"/>
            <a:ext cx="351940" cy="348188"/>
            <a:chOff x="581525" y="3254850"/>
            <a:chExt cx="297750" cy="294575"/>
          </a:xfrm>
        </p:grpSpPr>
        <p:sp>
          <p:nvSpPr>
            <p:cNvPr id="6813" name="Google Shape;6813;p54"/>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54"/>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54"/>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6" name="Google Shape;6816;p54"/>
          <p:cNvGrpSpPr/>
          <p:nvPr/>
        </p:nvGrpSpPr>
        <p:grpSpPr>
          <a:xfrm>
            <a:off x="4858380" y="1971253"/>
            <a:ext cx="353802" cy="351497"/>
            <a:chOff x="580725" y="3617925"/>
            <a:chExt cx="299325" cy="297375"/>
          </a:xfrm>
        </p:grpSpPr>
        <p:sp>
          <p:nvSpPr>
            <p:cNvPr id="6817" name="Google Shape;6817;p54"/>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54"/>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54"/>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54"/>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54"/>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2" name="Google Shape;6822;p54"/>
          <p:cNvGrpSpPr/>
          <p:nvPr/>
        </p:nvGrpSpPr>
        <p:grpSpPr>
          <a:xfrm>
            <a:off x="4860242" y="2418443"/>
            <a:ext cx="350079" cy="350079"/>
            <a:chOff x="583100" y="3982600"/>
            <a:chExt cx="296175" cy="296175"/>
          </a:xfrm>
        </p:grpSpPr>
        <p:sp>
          <p:nvSpPr>
            <p:cNvPr id="6823" name="Google Shape;6823;p54"/>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54"/>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54"/>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54"/>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54"/>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54"/>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54"/>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0" name="Google Shape;6830;p54"/>
          <p:cNvGrpSpPr/>
          <p:nvPr/>
        </p:nvGrpSpPr>
        <p:grpSpPr>
          <a:xfrm>
            <a:off x="7092856" y="1532067"/>
            <a:ext cx="307231" cy="348690"/>
            <a:chOff x="2423775" y="3226875"/>
            <a:chExt cx="259925" cy="295000"/>
          </a:xfrm>
        </p:grpSpPr>
        <p:sp>
          <p:nvSpPr>
            <p:cNvPr id="6831" name="Google Shape;6831;p54"/>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54"/>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54"/>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4" name="Google Shape;6834;p54"/>
          <p:cNvGrpSpPr/>
          <p:nvPr/>
        </p:nvGrpSpPr>
        <p:grpSpPr>
          <a:xfrm>
            <a:off x="7070043" y="1973352"/>
            <a:ext cx="352857" cy="347301"/>
            <a:chOff x="2404875" y="3592725"/>
            <a:chExt cx="298525" cy="293825"/>
          </a:xfrm>
        </p:grpSpPr>
        <p:sp>
          <p:nvSpPr>
            <p:cNvPr id="6835" name="Google Shape;6835;p54"/>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54"/>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54"/>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8" name="Google Shape;6838;p54"/>
          <p:cNvGrpSpPr/>
          <p:nvPr/>
        </p:nvGrpSpPr>
        <p:grpSpPr>
          <a:xfrm>
            <a:off x="7070974" y="2418917"/>
            <a:ext cx="350995" cy="349133"/>
            <a:chOff x="2404875" y="3955825"/>
            <a:chExt cx="296950" cy="295375"/>
          </a:xfrm>
        </p:grpSpPr>
        <p:sp>
          <p:nvSpPr>
            <p:cNvPr id="6839" name="Google Shape;6839;p54"/>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54"/>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54"/>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54"/>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3" name="Google Shape;6843;p54"/>
          <p:cNvGrpSpPr/>
          <p:nvPr/>
        </p:nvGrpSpPr>
        <p:grpSpPr>
          <a:xfrm>
            <a:off x="5764954" y="2883111"/>
            <a:ext cx="349163" cy="350079"/>
            <a:chOff x="4263650" y="3235150"/>
            <a:chExt cx="295400" cy="296175"/>
          </a:xfrm>
        </p:grpSpPr>
        <p:sp>
          <p:nvSpPr>
            <p:cNvPr id="6844" name="Google Shape;6844;p54"/>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54"/>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54"/>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54"/>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54"/>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9" name="Google Shape;6849;p54"/>
          <p:cNvGrpSpPr/>
          <p:nvPr/>
        </p:nvGrpSpPr>
        <p:grpSpPr>
          <a:xfrm>
            <a:off x="5762634" y="3342272"/>
            <a:ext cx="353802" cy="327739"/>
            <a:chOff x="4266025" y="3609275"/>
            <a:chExt cx="299325" cy="277275"/>
          </a:xfrm>
        </p:grpSpPr>
        <p:sp>
          <p:nvSpPr>
            <p:cNvPr id="6850" name="Google Shape;6850;p54"/>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54"/>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2" name="Google Shape;6852;p54"/>
          <p:cNvGrpSpPr/>
          <p:nvPr/>
        </p:nvGrpSpPr>
        <p:grpSpPr>
          <a:xfrm>
            <a:off x="5763092" y="3807659"/>
            <a:ext cx="352886" cy="349133"/>
            <a:chOff x="4263650" y="3963700"/>
            <a:chExt cx="298550" cy="295375"/>
          </a:xfrm>
        </p:grpSpPr>
        <p:sp>
          <p:nvSpPr>
            <p:cNvPr id="6853" name="Google Shape;6853;p54"/>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54"/>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54"/>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54"/>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54"/>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54"/>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54"/>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0" name="Google Shape;6860;p54"/>
          <p:cNvGrpSpPr/>
          <p:nvPr/>
        </p:nvGrpSpPr>
        <p:grpSpPr>
          <a:xfrm>
            <a:off x="8041429" y="2883111"/>
            <a:ext cx="226264" cy="350079"/>
            <a:chOff x="6164975" y="3211525"/>
            <a:chExt cx="191425" cy="296175"/>
          </a:xfrm>
        </p:grpSpPr>
        <p:sp>
          <p:nvSpPr>
            <p:cNvPr id="6861" name="Google Shape;6861;p54"/>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54"/>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54"/>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54"/>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54"/>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54"/>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54"/>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8" name="Google Shape;6868;p54"/>
          <p:cNvGrpSpPr/>
          <p:nvPr/>
        </p:nvGrpSpPr>
        <p:grpSpPr>
          <a:xfrm>
            <a:off x="5303466" y="1531387"/>
            <a:ext cx="352886" cy="350049"/>
            <a:chOff x="946175" y="3253275"/>
            <a:chExt cx="298550" cy="296150"/>
          </a:xfrm>
        </p:grpSpPr>
        <p:sp>
          <p:nvSpPr>
            <p:cNvPr id="6869" name="Google Shape;6869;p5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5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5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5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5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4" name="Google Shape;6874;p54"/>
          <p:cNvGrpSpPr/>
          <p:nvPr/>
        </p:nvGrpSpPr>
        <p:grpSpPr>
          <a:xfrm>
            <a:off x="5304397" y="1973351"/>
            <a:ext cx="351024" cy="347301"/>
            <a:chOff x="946175" y="3619500"/>
            <a:chExt cx="296975" cy="293825"/>
          </a:xfrm>
        </p:grpSpPr>
        <p:sp>
          <p:nvSpPr>
            <p:cNvPr id="6875" name="Google Shape;6875;p5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5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5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5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5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5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1" name="Google Shape;6881;p54"/>
          <p:cNvGrpSpPr/>
          <p:nvPr/>
        </p:nvGrpSpPr>
        <p:grpSpPr>
          <a:xfrm>
            <a:off x="5303939" y="2417985"/>
            <a:ext cx="351940" cy="350995"/>
            <a:chOff x="944600" y="3981825"/>
            <a:chExt cx="297750" cy="296950"/>
          </a:xfrm>
        </p:grpSpPr>
        <p:sp>
          <p:nvSpPr>
            <p:cNvPr id="6882" name="Google Shape;6882;p54"/>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54"/>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54"/>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54"/>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6" name="Google Shape;6886;p54"/>
          <p:cNvGrpSpPr/>
          <p:nvPr/>
        </p:nvGrpSpPr>
        <p:grpSpPr>
          <a:xfrm>
            <a:off x="7520875" y="1531845"/>
            <a:ext cx="350079" cy="349133"/>
            <a:chOff x="2768750" y="3227275"/>
            <a:chExt cx="296175" cy="295375"/>
          </a:xfrm>
        </p:grpSpPr>
        <p:sp>
          <p:nvSpPr>
            <p:cNvPr id="6887" name="Google Shape;6887;p54"/>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54"/>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54"/>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54"/>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54"/>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54"/>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54"/>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54"/>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5" name="Google Shape;6895;p54"/>
          <p:cNvGrpSpPr/>
          <p:nvPr/>
        </p:nvGrpSpPr>
        <p:grpSpPr>
          <a:xfrm>
            <a:off x="7541826" y="1972717"/>
            <a:ext cx="308177" cy="348572"/>
            <a:chOff x="2786075" y="3591800"/>
            <a:chExt cx="260725" cy="294900"/>
          </a:xfrm>
        </p:grpSpPr>
        <p:sp>
          <p:nvSpPr>
            <p:cNvPr id="6896" name="Google Shape;6896;p54"/>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54"/>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54"/>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54"/>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54"/>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1" name="Google Shape;6901;p54"/>
          <p:cNvGrpSpPr/>
          <p:nvPr/>
        </p:nvGrpSpPr>
        <p:grpSpPr>
          <a:xfrm>
            <a:off x="7582324" y="2418444"/>
            <a:ext cx="227180" cy="350079"/>
            <a:chOff x="2819150" y="3955025"/>
            <a:chExt cx="192200" cy="296175"/>
          </a:xfrm>
        </p:grpSpPr>
        <p:sp>
          <p:nvSpPr>
            <p:cNvPr id="6902" name="Google Shape;6902;p54"/>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54"/>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54"/>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54"/>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6" name="Google Shape;6906;p54"/>
          <p:cNvGrpSpPr/>
          <p:nvPr/>
        </p:nvGrpSpPr>
        <p:grpSpPr>
          <a:xfrm>
            <a:off x="6206097" y="2884042"/>
            <a:ext cx="349133" cy="348217"/>
            <a:chOff x="4629125" y="3235150"/>
            <a:chExt cx="295375" cy="294600"/>
          </a:xfrm>
        </p:grpSpPr>
        <p:sp>
          <p:nvSpPr>
            <p:cNvPr id="6907" name="Google Shape;6907;p54"/>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54"/>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54"/>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54"/>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54"/>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2" name="Google Shape;6912;p54"/>
          <p:cNvGrpSpPr/>
          <p:nvPr/>
        </p:nvGrpSpPr>
        <p:grpSpPr>
          <a:xfrm>
            <a:off x="6206082" y="3331575"/>
            <a:ext cx="349163" cy="349133"/>
            <a:chOff x="4628325" y="3599825"/>
            <a:chExt cx="295400" cy="295375"/>
          </a:xfrm>
        </p:grpSpPr>
        <p:sp>
          <p:nvSpPr>
            <p:cNvPr id="6913" name="Google Shape;6913;p54"/>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54"/>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54"/>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54"/>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54"/>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54"/>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54"/>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54"/>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54"/>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54"/>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54"/>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54"/>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5" name="Google Shape;6925;p54"/>
          <p:cNvGrpSpPr/>
          <p:nvPr/>
        </p:nvGrpSpPr>
        <p:grpSpPr>
          <a:xfrm>
            <a:off x="6227033" y="3807186"/>
            <a:ext cx="307261" cy="350079"/>
            <a:chOff x="4645650" y="3962900"/>
            <a:chExt cx="259950" cy="296175"/>
          </a:xfrm>
        </p:grpSpPr>
        <p:sp>
          <p:nvSpPr>
            <p:cNvPr id="6926" name="Google Shape;6926;p54"/>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54"/>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54"/>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54"/>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54"/>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54"/>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2" name="Google Shape;6932;p54"/>
          <p:cNvGrpSpPr/>
          <p:nvPr/>
        </p:nvGrpSpPr>
        <p:grpSpPr>
          <a:xfrm>
            <a:off x="7979994" y="3332048"/>
            <a:ext cx="349133" cy="348188"/>
            <a:chOff x="6143725" y="3582500"/>
            <a:chExt cx="295375" cy="294575"/>
          </a:xfrm>
        </p:grpSpPr>
        <p:sp>
          <p:nvSpPr>
            <p:cNvPr id="6933" name="Google Shape;6933;p54"/>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54"/>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54"/>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54"/>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54"/>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54"/>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54"/>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0" name="Google Shape;6940;p54"/>
          <p:cNvGrpSpPr/>
          <p:nvPr/>
        </p:nvGrpSpPr>
        <p:grpSpPr>
          <a:xfrm>
            <a:off x="5748820" y="1531387"/>
            <a:ext cx="350995" cy="350049"/>
            <a:chOff x="1310075" y="3253275"/>
            <a:chExt cx="296950" cy="296150"/>
          </a:xfrm>
        </p:grpSpPr>
        <p:sp>
          <p:nvSpPr>
            <p:cNvPr id="6941" name="Google Shape;6941;p54"/>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54"/>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54"/>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4" name="Google Shape;6944;p54"/>
          <p:cNvSpPr/>
          <p:nvPr/>
        </p:nvSpPr>
        <p:spPr>
          <a:xfrm>
            <a:off x="5750241" y="1973475"/>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5" name="Google Shape;6945;p54"/>
          <p:cNvGrpSpPr/>
          <p:nvPr/>
        </p:nvGrpSpPr>
        <p:grpSpPr>
          <a:xfrm>
            <a:off x="5748347" y="2417646"/>
            <a:ext cx="351941" cy="351675"/>
            <a:chOff x="1310075" y="3980250"/>
            <a:chExt cx="297750" cy="297525"/>
          </a:xfrm>
        </p:grpSpPr>
        <p:sp>
          <p:nvSpPr>
            <p:cNvPr id="6946" name="Google Shape;6946;p54"/>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54"/>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54"/>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54"/>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0" name="Google Shape;6950;p54"/>
          <p:cNvGrpSpPr/>
          <p:nvPr/>
        </p:nvGrpSpPr>
        <p:grpSpPr>
          <a:xfrm>
            <a:off x="8013136" y="1531845"/>
            <a:ext cx="266305" cy="349133"/>
            <a:chOff x="3167275" y="3227275"/>
            <a:chExt cx="225300" cy="295375"/>
          </a:xfrm>
        </p:grpSpPr>
        <p:sp>
          <p:nvSpPr>
            <p:cNvPr id="6951" name="Google Shape;6951;p54"/>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54"/>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54"/>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54"/>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54"/>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6" name="Google Shape;6956;p54"/>
          <p:cNvSpPr/>
          <p:nvPr/>
        </p:nvSpPr>
        <p:spPr>
          <a:xfrm>
            <a:off x="7962474" y="1971731"/>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7" name="Google Shape;6957;p54"/>
          <p:cNvGrpSpPr/>
          <p:nvPr/>
        </p:nvGrpSpPr>
        <p:grpSpPr>
          <a:xfrm>
            <a:off x="7970318" y="2418902"/>
            <a:ext cx="351940" cy="349163"/>
            <a:chOff x="3133425" y="3955025"/>
            <a:chExt cx="297750" cy="295400"/>
          </a:xfrm>
        </p:grpSpPr>
        <p:sp>
          <p:nvSpPr>
            <p:cNvPr id="6958" name="Google Shape;6958;p54"/>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54"/>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54"/>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1" name="Google Shape;6961;p54"/>
          <p:cNvGrpSpPr/>
          <p:nvPr/>
        </p:nvGrpSpPr>
        <p:grpSpPr>
          <a:xfrm>
            <a:off x="6650491" y="2882490"/>
            <a:ext cx="350079" cy="351320"/>
            <a:chOff x="4991425" y="3234750"/>
            <a:chExt cx="296175" cy="297225"/>
          </a:xfrm>
        </p:grpSpPr>
        <p:sp>
          <p:nvSpPr>
            <p:cNvPr id="6962" name="Google Shape;6962;p54"/>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54"/>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54"/>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54"/>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54"/>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54"/>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8" name="Google Shape;6968;p54"/>
          <p:cNvGrpSpPr/>
          <p:nvPr/>
        </p:nvGrpSpPr>
        <p:grpSpPr>
          <a:xfrm>
            <a:off x="6650491" y="3352053"/>
            <a:ext cx="350079" cy="308177"/>
            <a:chOff x="4991425" y="3617150"/>
            <a:chExt cx="296175" cy="260725"/>
          </a:xfrm>
        </p:grpSpPr>
        <p:sp>
          <p:nvSpPr>
            <p:cNvPr id="6969" name="Google Shape;6969;p54"/>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54"/>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54"/>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54"/>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54"/>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54"/>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54"/>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6" name="Google Shape;6976;p54"/>
          <p:cNvGrpSpPr/>
          <p:nvPr/>
        </p:nvGrpSpPr>
        <p:grpSpPr>
          <a:xfrm>
            <a:off x="6727764" y="3807644"/>
            <a:ext cx="195532" cy="349163"/>
            <a:chOff x="5056800" y="3962900"/>
            <a:chExt cx="165425" cy="295400"/>
          </a:xfrm>
        </p:grpSpPr>
        <p:sp>
          <p:nvSpPr>
            <p:cNvPr id="6977" name="Google Shape;6977;p54"/>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54"/>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54"/>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0" name="Google Shape;6980;p54"/>
          <p:cNvGrpSpPr/>
          <p:nvPr/>
        </p:nvGrpSpPr>
        <p:grpSpPr>
          <a:xfrm>
            <a:off x="7979062" y="3807660"/>
            <a:ext cx="350995" cy="349133"/>
            <a:chOff x="6168925" y="3936925"/>
            <a:chExt cx="296950" cy="295375"/>
          </a:xfrm>
        </p:grpSpPr>
        <p:sp>
          <p:nvSpPr>
            <p:cNvPr id="6981" name="Google Shape;6981;p54"/>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54"/>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54"/>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54"/>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54"/>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54"/>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7" name="Google Shape;6987;p54"/>
          <p:cNvGrpSpPr/>
          <p:nvPr/>
        </p:nvGrpSpPr>
        <p:grpSpPr>
          <a:xfrm>
            <a:off x="6192756" y="1531845"/>
            <a:ext cx="348188" cy="349133"/>
            <a:chOff x="1674750" y="3254050"/>
            <a:chExt cx="294575" cy="295375"/>
          </a:xfrm>
        </p:grpSpPr>
        <p:sp>
          <p:nvSpPr>
            <p:cNvPr id="6988" name="Google Shape;6988;p54"/>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54"/>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54"/>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1" name="Google Shape;6991;p54"/>
          <p:cNvGrpSpPr/>
          <p:nvPr/>
        </p:nvGrpSpPr>
        <p:grpSpPr>
          <a:xfrm>
            <a:off x="6207177" y="1972435"/>
            <a:ext cx="319347" cy="349133"/>
            <a:chOff x="1687350" y="3618725"/>
            <a:chExt cx="270175" cy="295375"/>
          </a:xfrm>
        </p:grpSpPr>
        <p:sp>
          <p:nvSpPr>
            <p:cNvPr id="6992" name="Google Shape;6992;p54"/>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54"/>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54"/>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5" name="Google Shape;6995;p54"/>
          <p:cNvGrpSpPr/>
          <p:nvPr/>
        </p:nvGrpSpPr>
        <p:grpSpPr>
          <a:xfrm>
            <a:off x="6190880" y="2418916"/>
            <a:ext cx="351940" cy="349133"/>
            <a:chOff x="1672375" y="3982600"/>
            <a:chExt cx="297750" cy="295375"/>
          </a:xfrm>
        </p:grpSpPr>
        <p:sp>
          <p:nvSpPr>
            <p:cNvPr id="6996" name="Google Shape;6996;p54"/>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54"/>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54"/>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9" name="Google Shape;6999;p54"/>
          <p:cNvGrpSpPr/>
          <p:nvPr/>
        </p:nvGrpSpPr>
        <p:grpSpPr>
          <a:xfrm>
            <a:off x="4882872" y="2883111"/>
            <a:ext cx="350079" cy="350079"/>
            <a:chOff x="3497300" y="3227275"/>
            <a:chExt cx="296175" cy="296175"/>
          </a:xfrm>
        </p:grpSpPr>
        <p:sp>
          <p:nvSpPr>
            <p:cNvPr id="7000" name="Google Shape;7000;p54"/>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54"/>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54"/>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54"/>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54"/>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54"/>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54"/>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54"/>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8" name="Google Shape;7008;p54"/>
          <p:cNvGrpSpPr/>
          <p:nvPr/>
        </p:nvGrpSpPr>
        <p:grpSpPr>
          <a:xfrm>
            <a:off x="4883345" y="3332506"/>
            <a:ext cx="349133" cy="347272"/>
            <a:chOff x="3497300" y="3591950"/>
            <a:chExt cx="295375" cy="293800"/>
          </a:xfrm>
        </p:grpSpPr>
        <p:sp>
          <p:nvSpPr>
            <p:cNvPr id="7009" name="Google Shape;7009;p54"/>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54"/>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54"/>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54"/>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54"/>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54"/>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54"/>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54"/>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7" name="Google Shape;7017;p54"/>
          <p:cNvGrpSpPr/>
          <p:nvPr/>
        </p:nvGrpSpPr>
        <p:grpSpPr>
          <a:xfrm>
            <a:off x="4883345" y="3807644"/>
            <a:ext cx="349133" cy="349163"/>
            <a:chOff x="3497300" y="3955025"/>
            <a:chExt cx="295375" cy="295400"/>
          </a:xfrm>
        </p:grpSpPr>
        <p:sp>
          <p:nvSpPr>
            <p:cNvPr id="7018" name="Google Shape;7018;p54"/>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54"/>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54"/>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1" name="Google Shape;7021;p54"/>
          <p:cNvGrpSpPr/>
          <p:nvPr/>
        </p:nvGrpSpPr>
        <p:grpSpPr>
          <a:xfrm>
            <a:off x="7107917" y="2883835"/>
            <a:ext cx="327739" cy="348631"/>
            <a:chOff x="5364750" y="3235150"/>
            <a:chExt cx="277275" cy="294950"/>
          </a:xfrm>
        </p:grpSpPr>
        <p:sp>
          <p:nvSpPr>
            <p:cNvPr id="7022" name="Google Shape;7022;p54"/>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54"/>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54"/>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54"/>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54"/>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54"/>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54"/>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54"/>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0" name="Google Shape;7030;p54"/>
          <p:cNvGrpSpPr/>
          <p:nvPr/>
        </p:nvGrpSpPr>
        <p:grpSpPr>
          <a:xfrm>
            <a:off x="7096274" y="3330171"/>
            <a:ext cx="351024" cy="351940"/>
            <a:chOff x="5355300" y="3598250"/>
            <a:chExt cx="296975" cy="297750"/>
          </a:xfrm>
        </p:grpSpPr>
        <p:sp>
          <p:nvSpPr>
            <p:cNvPr id="7031" name="Google Shape;7031;p54"/>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54"/>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54"/>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54"/>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54"/>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54"/>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54"/>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54"/>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9" name="Google Shape;7039;p54"/>
          <p:cNvGrpSpPr/>
          <p:nvPr/>
        </p:nvGrpSpPr>
        <p:grpSpPr>
          <a:xfrm>
            <a:off x="7100470" y="3869093"/>
            <a:ext cx="342632" cy="226264"/>
            <a:chOff x="5358450" y="4015675"/>
            <a:chExt cx="289875" cy="191425"/>
          </a:xfrm>
        </p:grpSpPr>
        <p:sp>
          <p:nvSpPr>
            <p:cNvPr id="7040" name="Google Shape;7040;p54"/>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54"/>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54"/>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54"/>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4" name="Google Shape;7044;p54"/>
          <p:cNvGrpSpPr/>
          <p:nvPr/>
        </p:nvGrpSpPr>
        <p:grpSpPr>
          <a:xfrm>
            <a:off x="6226953" y="4251624"/>
            <a:ext cx="351024" cy="325464"/>
            <a:chOff x="6543825" y="3202075"/>
            <a:chExt cx="296975" cy="275350"/>
          </a:xfrm>
        </p:grpSpPr>
        <p:sp>
          <p:nvSpPr>
            <p:cNvPr id="7045" name="Google Shape;7045;p54"/>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54"/>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54"/>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54"/>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54"/>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54"/>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54"/>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2" name="Google Shape;7052;p54"/>
          <p:cNvGrpSpPr/>
          <p:nvPr/>
        </p:nvGrpSpPr>
        <p:grpSpPr>
          <a:xfrm>
            <a:off x="6633934" y="1531372"/>
            <a:ext cx="350079" cy="350079"/>
            <a:chOff x="2037825" y="3254050"/>
            <a:chExt cx="296175" cy="296175"/>
          </a:xfrm>
        </p:grpSpPr>
        <p:sp>
          <p:nvSpPr>
            <p:cNvPr id="7053" name="Google Shape;7053;p5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5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5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5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5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5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9" name="Google Shape;7059;p54"/>
          <p:cNvGrpSpPr/>
          <p:nvPr/>
        </p:nvGrpSpPr>
        <p:grpSpPr>
          <a:xfrm>
            <a:off x="6632072" y="1972539"/>
            <a:ext cx="353802" cy="348926"/>
            <a:chOff x="2034675" y="3617925"/>
            <a:chExt cx="299325" cy="295200"/>
          </a:xfrm>
        </p:grpSpPr>
        <p:sp>
          <p:nvSpPr>
            <p:cNvPr id="7060" name="Google Shape;7060;p54"/>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54"/>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54"/>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54"/>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54"/>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5" name="Google Shape;7065;p54"/>
          <p:cNvGrpSpPr/>
          <p:nvPr/>
        </p:nvGrpSpPr>
        <p:grpSpPr>
          <a:xfrm>
            <a:off x="6633934" y="2418916"/>
            <a:ext cx="350079" cy="349133"/>
            <a:chOff x="2037825" y="3981825"/>
            <a:chExt cx="296175" cy="295375"/>
          </a:xfrm>
        </p:grpSpPr>
        <p:sp>
          <p:nvSpPr>
            <p:cNvPr id="7066" name="Google Shape;7066;p54"/>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54"/>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54"/>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9" name="Google Shape;7069;p54"/>
          <p:cNvGrpSpPr/>
          <p:nvPr/>
        </p:nvGrpSpPr>
        <p:grpSpPr>
          <a:xfrm>
            <a:off x="5318952" y="2915232"/>
            <a:ext cx="350079" cy="285837"/>
            <a:chOff x="3860400" y="3254050"/>
            <a:chExt cx="296175" cy="241825"/>
          </a:xfrm>
        </p:grpSpPr>
        <p:sp>
          <p:nvSpPr>
            <p:cNvPr id="7070" name="Google Shape;7070;p54"/>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54"/>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54"/>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54"/>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54"/>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54"/>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54"/>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7" name="Google Shape;7077;p54"/>
          <p:cNvGrpSpPr/>
          <p:nvPr/>
        </p:nvGrpSpPr>
        <p:grpSpPr>
          <a:xfrm>
            <a:off x="5318479" y="3331102"/>
            <a:ext cx="351024" cy="350079"/>
            <a:chOff x="3859600" y="3591950"/>
            <a:chExt cx="296975" cy="296175"/>
          </a:xfrm>
        </p:grpSpPr>
        <p:sp>
          <p:nvSpPr>
            <p:cNvPr id="7078" name="Google Shape;7078;p54"/>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54"/>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54"/>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1" name="Google Shape;7081;p54"/>
          <p:cNvGrpSpPr/>
          <p:nvPr/>
        </p:nvGrpSpPr>
        <p:grpSpPr>
          <a:xfrm>
            <a:off x="5318952" y="3807186"/>
            <a:ext cx="350079" cy="350079"/>
            <a:chOff x="3860400" y="3955025"/>
            <a:chExt cx="296175" cy="296175"/>
          </a:xfrm>
        </p:grpSpPr>
        <p:sp>
          <p:nvSpPr>
            <p:cNvPr id="7082" name="Google Shape;7082;p54"/>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54"/>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54"/>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54"/>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54"/>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7" name="Google Shape;7087;p54"/>
          <p:cNvGrpSpPr/>
          <p:nvPr/>
        </p:nvGrpSpPr>
        <p:grpSpPr>
          <a:xfrm>
            <a:off x="7534167" y="2883584"/>
            <a:ext cx="355664" cy="349133"/>
            <a:chOff x="5716825" y="3235950"/>
            <a:chExt cx="300900" cy="295375"/>
          </a:xfrm>
        </p:grpSpPr>
        <p:sp>
          <p:nvSpPr>
            <p:cNvPr id="7088" name="Google Shape;7088;p54"/>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54"/>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54"/>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54"/>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2" name="Google Shape;7092;p54"/>
          <p:cNvGrpSpPr/>
          <p:nvPr/>
        </p:nvGrpSpPr>
        <p:grpSpPr>
          <a:xfrm>
            <a:off x="7547199" y="3342272"/>
            <a:ext cx="329601" cy="327739"/>
            <a:chOff x="5727850" y="3609275"/>
            <a:chExt cx="278850" cy="277275"/>
          </a:xfrm>
        </p:grpSpPr>
        <p:sp>
          <p:nvSpPr>
            <p:cNvPr id="7093" name="Google Shape;7093;p54"/>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54"/>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54"/>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54"/>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54"/>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54"/>
          <p:cNvGrpSpPr/>
          <p:nvPr/>
        </p:nvGrpSpPr>
        <p:grpSpPr>
          <a:xfrm>
            <a:off x="7558383" y="3807659"/>
            <a:ext cx="307231" cy="349133"/>
            <a:chOff x="5736525" y="3963700"/>
            <a:chExt cx="259925" cy="295375"/>
          </a:xfrm>
        </p:grpSpPr>
        <p:sp>
          <p:nvSpPr>
            <p:cNvPr id="7099" name="Google Shape;7099;p54"/>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54"/>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54"/>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54"/>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54"/>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54"/>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54"/>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6" name="Google Shape;7106;p54"/>
          <p:cNvGrpSpPr/>
          <p:nvPr/>
        </p:nvGrpSpPr>
        <p:grpSpPr>
          <a:xfrm>
            <a:off x="6649963" y="4256985"/>
            <a:ext cx="351024" cy="350079"/>
            <a:chOff x="6553275" y="3604550"/>
            <a:chExt cx="296975" cy="296175"/>
          </a:xfrm>
        </p:grpSpPr>
        <p:sp>
          <p:nvSpPr>
            <p:cNvPr id="7107" name="Google Shape;7107;p54"/>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54"/>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54"/>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54"/>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54"/>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54"/>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16"/>
        <p:cNvGrpSpPr/>
        <p:nvPr/>
      </p:nvGrpSpPr>
      <p:grpSpPr>
        <a:xfrm>
          <a:off x="0" y="0"/>
          <a:ext cx="0" cy="0"/>
          <a:chOff x="0" y="0"/>
          <a:chExt cx="0" cy="0"/>
        </a:xfrm>
      </p:grpSpPr>
      <p:sp>
        <p:nvSpPr>
          <p:cNvPr id="7117" name="Google Shape;7117;p55"/>
          <p:cNvSpPr txBox="1">
            <a:spLocks noGrp="1"/>
          </p:cNvSpPr>
          <p:nvPr>
            <p:ph type="title" idx="4294967295"/>
          </p:nvPr>
        </p:nvSpPr>
        <p:spPr>
          <a:xfrm>
            <a:off x="849675" y="9438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chemeClr val="lt1"/>
                </a:solidFill>
                <a:latin typeface="Arial"/>
                <a:ea typeface="Arial"/>
                <a:cs typeface="Arial"/>
                <a:sym typeface="Arial"/>
              </a:rPr>
              <a:t>Help &amp; Support </a:t>
            </a:r>
            <a:r>
              <a:rPr lang="es">
                <a:latin typeface="Arial"/>
                <a:ea typeface="Arial"/>
                <a:cs typeface="Arial"/>
                <a:sym typeface="Arial"/>
              </a:rPr>
              <a:t>I</a:t>
            </a:r>
            <a:r>
              <a:rPr lang="es">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7118" name="Google Shape;7118;p55"/>
          <p:cNvSpPr txBox="1">
            <a:spLocks noGrp="1"/>
          </p:cNvSpPr>
          <p:nvPr>
            <p:ph type="title" idx="4294967295"/>
          </p:nvPr>
        </p:nvSpPr>
        <p:spPr>
          <a:xfrm>
            <a:off x="4858400" y="9438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Avatar Icons</a:t>
            </a:r>
            <a:endParaRPr>
              <a:solidFill>
                <a:srgbClr val="FFFFFF"/>
              </a:solidFill>
              <a:latin typeface="Arial"/>
              <a:ea typeface="Arial"/>
              <a:cs typeface="Arial"/>
              <a:sym typeface="Arial"/>
            </a:endParaRPr>
          </a:p>
        </p:txBody>
      </p:sp>
      <p:grpSp>
        <p:nvGrpSpPr>
          <p:cNvPr id="7119" name="Google Shape;7119;p55"/>
          <p:cNvGrpSpPr/>
          <p:nvPr/>
        </p:nvGrpSpPr>
        <p:grpSpPr>
          <a:xfrm>
            <a:off x="877057" y="1532946"/>
            <a:ext cx="294401" cy="353645"/>
            <a:chOff x="-35814600" y="3202075"/>
            <a:chExt cx="242625" cy="291450"/>
          </a:xfrm>
        </p:grpSpPr>
        <p:sp>
          <p:nvSpPr>
            <p:cNvPr id="7120" name="Google Shape;7120;p55"/>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55"/>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55"/>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55"/>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55"/>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55"/>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55"/>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7" name="Google Shape;7127;p55"/>
          <p:cNvGrpSpPr/>
          <p:nvPr/>
        </p:nvGrpSpPr>
        <p:grpSpPr>
          <a:xfrm>
            <a:off x="847435" y="1973866"/>
            <a:ext cx="353645" cy="353888"/>
            <a:chOff x="-35839800" y="3561025"/>
            <a:chExt cx="291450" cy="291650"/>
          </a:xfrm>
        </p:grpSpPr>
        <p:sp>
          <p:nvSpPr>
            <p:cNvPr id="7128" name="Google Shape;7128;p55"/>
            <p:cNvSpPr/>
            <p:nvPr/>
          </p:nvSpPr>
          <p:spPr>
            <a:xfrm>
              <a:off x="-35772850" y="3612425"/>
              <a:ext cx="155200" cy="142575"/>
            </a:xfrm>
            <a:custGeom>
              <a:avLst/>
              <a:gdLst/>
              <a:ahLst/>
              <a:cxnLst/>
              <a:rect l="l" t="t" r="r" b="b"/>
              <a:pathLst>
                <a:path w="6208" h="5703" extrusionOk="0">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55"/>
            <p:cNvSpPr/>
            <p:nvPr/>
          </p:nvSpPr>
          <p:spPr>
            <a:xfrm>
              <a:off x="-35621625" y="3694325"/>
              <a:ext cx="73275" cy="143375"/>
            </a:xfrm>
            <a:custGeom>
              <a:avLst/>
              <a:gdLst/>
              <a:ahLst/>
              <a:cxnLst/>
              <a:rect l="l" t="t" r="r" b="b"/>
              <a:pathLst>
                <a:path w="2931" h="5735" extrusionOk="0">
                  <a:moveTo>
                    <a:pt x="2931" y="1"/>
                  </a:moveTo>
                  <a:lnTo>
                    <a:pt x="1" y="2899"/>
                  </a:lnTo>
                  <a:lnTo>
                    <a:pt x="2805" y="5735"/>
                  </a:lnTo>
                  <a:cubicBezTo>
                    <a:pt x="2868" y="5609"/>
                    <a:pt x="2931" y="5451"/>
                    <a:pt x="2931" y="5294"/>
                  </a:cubicBezTo>
                  <a:lnTo>
                    <a:pt x="293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55"/>
            <p:cNvSpPr/>
            <p:nvPr/>
          </p:nvSpPr>
          <p:spPr>
            <a:xfrm>
              <a:off x="-35827200" y="3748675"/>
              <a:ext cx="263100" cy="104000"/>
            </a:xfrm>
            <a:custGeom>
              <a:avLst/>
              <a:gdLst/>
              <a:ahLst/>
              <a:cxnLst/>
              <a:rect l="l" t="t" r="r" b="b"/>
              <a:pathLst>
                <a:path w="10524" h="4160" extrusionOk="0">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55"/>
            <p:cNvSpPr/>
            <p:nvPr/>
          </p:nvSpPr>
          <p:spPr>
            <a:xfrm>
              <a:off x="-35831925" y="3635275"/>
              <a:ext cx="41775" cy="85075"/>
            </a:xfrm>
            <a:custGeom>
              <a:avLst/>
              <a:gdLst/>
              <a:ahLst/>
              <a:cxnLst/>
              <a:rect l="l" t="t" r="r" b="b"/>
              <a:pathLst>
                <a:path w="1671" h="3403" extrusionOk="0">
                  <a:moveTo>
                    <a:pt x="1671" y="0"/>
                  </a:moveTo>
                  <a:lnTo>
                    <a:pt x="1" y="1701"/>
                  </a:lnTo>
                  <a:lnTo>
                    <a:pt x="1671" y="3403"/>
                  </a:lnTo>
                  <a:lnTo>
                    <a:pt x="167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55"/>
            <p:cNvSpPr/>
            <p:nvPr/>
          </p:nvSpPr>
          <p:spPr>
            <a:xfrm>
              <a:off x="-35601150" y="3635275"/>
              <a:ext cx="43350" cy="85075"/>
            </a:xfrm>
            <a:custGeom>
              <a:avLst/>
              <a:gdLst/>
              <a:ahLst/>
              <a:cxnLst/>
              <a:rect l="l" t="t" r="r" b="b"/>
              <a:pathLst>
                <a:path w="1734" h="3403" extrusionOk="0">
                  <a:moveTo>
                    <a:pt x="1" y="0"/>
                  </a:moveTo>
                  <a:lnTo>
                    <a:pt x="1" y="3403"/>
                  </a:lnTo>
                  <a:lnTo>
                    <a:pt x="1734" y="170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55"/>
            <p:cNvSpPr/>
            <p:nvPr/>
          </p:nvSpPr>
          <p:spPr>
            <a:xfrm>
              <a:off x="-35750000" y="3561025"/>
              <a:ext cx="111075" cy="35675"/>
            </a:xfrm>
            <a:custGeom>
              <a:avLst/>
              <a:gdLst/>
              <a:ahLst/>
              <a:cxnLst/>
              <a:rect l="l" t="t" r="r" b="b"/>
              <a:pathLst>
                <a:path w="4443" h="1427" extrusionOk="0">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55"/>
            <p:cNvSpPr/>
            <p:nvPr/>
          </p:nvSpPr>
          <p:spPr>
            <a:xfrm>
              <a:off x="-35839800" y="3694325"/>
              <a:ext cx="72500" cy="143375"/>
            </a:xfrm>
            <a:custGeom>
              <a:avLst/>
              <a:gdLst/>
              <a:ahLst/>
              <a:cxnLst/>
              <a:rect l="l" t="t" r="r" b="b"/>
              <a:pathLst>
                <a:path w="2900" h="5735" extrusionOk="0">
                  <a:moveTo>
                    <a:pt x="1" y="1"/>
                  </a:moveTo>
                  <a:lnTo>
                    <a:pt x="1" y="5294"/>
                  </a:lnTo>
                  <a:cubicBezTo>
                    <a:pt x="1" y="5451"/>
                    <a:pt x="32" y="5609"/>
                    <a:pt x="95" y="5735"/>
                  </a:cubicBezTo>
                  <a:lnTo>
                    <a:pt x="2899" y="289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5" name="Google Shape;7135;p55"/>
          <p:cNvSpPr/>
          <p:nvPr/>
        </p:nvSpPr>
        <p:spPr>
          <a:xfrm>
            <a:off x="845859" y="2409404"/>
            <a:ext cx="355557" cy="353645"/>
          </a:xfrm>
          <a:custGeom>
            <a:avLst/>
            <a:gdLst/>
            <a:ahLst/>
            <a:cxnLst/>
            <a:rect l="l" t="t" r="r" b="b"/>
            <a:pathLst>
              <a:path w="11721" h="11658" extrusionOk="0">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6" name="Google Shape;7136;p55"/>
          <p:cNvGrpSpPr/>
          <p:nvPr/>
        </p:nvGrpSpPr>
        <p:grpSpPr>
          <a:xfrm>
            <a:off x="3084980" y="1532946"/>
            <a:ext cx="353645" cy="353645"/>
            <a:chOff x="-34003850" y="3227275"/>
            <a:chExt cx="291450" cy="291450"/>
          </a:xfrm>
        </p:grpSpPr>
        <p:sp>
          <p:nvSpPr>
            <p:cNvPr id="7137" name="Google Shape;7137;p55"/>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55"/>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55"/>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55"/>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55"/>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2" name="Google Shape;7142;p55"/>
          <p:cNvGrpSpPr/>
          <p:nvPr/>
        </p:nvGrpSpPr>
        <p:grpSpPr>
          <a:xfrm>
            <a:off x="3084510" y="1973638"/>
            <a:ext cx="354586" cy="354343"/>
            <a:chOff x="-34004625" y="3585850"/>
            <a:chExt cx="292225" cy="292025"/>
          </a:xfrm>
        </p:grpSpPr>
        <p:sp>
          <p:nvSpPr>
            <p:cNvPr id="7143" name="Google Shape;7143;p55"/>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55"/>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55"/>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55"/>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55"/>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8" name="Google Shape;7148;p55"/>
          <p:cNvGrpSpPr/>
          <p:nvPr/>
        </p:nvGrpSpPr>
        <p:grpSpPr>
          <a:xfrm>
            <a:off x="3084025" y="2408839"/>
            <a:ext cx="355557" cy="354616"/>
            <a:chOff x="-34005425" y="3945575"/>
            <a:chExt cx="293025" cy="292250"/>
          </a:xfrm>
        </p:grpSpPr>
        <p:sp>
          <p:nvSpPr>
            <p:cNvPr id="7149" name="Google Shape;7149;p55"/>
            <p:cNvSpPr/>
            <p:nvPr/>
          </p:nvSpPr>
          <p:spPr>
            <a:xfrm>
              <a:off x="-33952650" y="3998350"/>
              <a:ext cx="186700" cy="186700"/>
            </a:xfrm>
            <a:custGeom>
              <a:avLst/>
              <a:gdLst/>
              <a:ahLst/>
              <a:cxnLst/>
              <a:rect l="l" t="t" r="r" b="b"/>
              <a:pathLst>
                <a:path w="7468" h="7468" extrusionOk="0">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55"/>
            <p:cNvSpPr/>
            <p:nvPr/>
          </p:nvSpPr>
          <p:spPr>
            <a:xfrm>
              <a:off x="-33944775" y="3945575"/>
              <a:ext cx="232375" cy="247350"/>
            </a:xfrm>
            <a:custGeom>
              <a:avLst/>
              <a:gdLst/>
              <a:ahLst/>
              <a:cxnLst/>
              <a:rect l="l" t="t" r="r" b="b"/>
              <a:pathLst>
                <a:path w="9295" h="9894" extrusionOk="0">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55"/>
            <p:cNvSpPr/>
            <p:nvPr/>
          </p:nvSpPr>
          <p:spPr>
            <a:xfrm>
              <a:off x="-34005425" y="3987325"/>
              <a:ext cx="237100" cy="250500"/>
            </a:xfrm>
            <a:custGeom>
              <a:avLst/>
              <a:gdLst/>
              <a:ahLst/>
              <a:cxnLst/>
              <a:rect l="l" t="t" r="r" b="b"/>
              <a:pathLst>
                <a:path w="9484" h="10020" extrusionOk="0">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2" name="Google Shape;7152;p55"/>
          <p:cNvGrpSpPr/>
          <p:nvPr/>
        </p:nvGrpSpPr>
        <p:grpSpPr>
          <a:xfrm>
            <a:off x="1731124" y="2882015"/>
            <a:ext cx="358408" cy="355557"/>
            <a:chOff x="-32174975" y="3192625"/>
            <a:chExt cx="295375" cy="293025"/>
          </a:xfrm>
        </p:grpSpPr>
        <p:sp>
          <p:nvSpPr>
            <p:cNvPr id="7153" name="Google Shape;7153;p55"/>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55"/>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55"/>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55"/>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7" name="Google Shape;7157;p55"/>
          <p:cNvSpPr/>
          <p:nvPr/>
        </p:nvSpPr>
        <p:spPr>
          <a:xfrm>
            <a:off x="1728170" y="3353079"/>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55"/>
          <p:cNvSpPr/>
          <p:nvPr/>
        </p:nvSpPr>
        <p:spPr>
          <a:xfrm>
            <a:off x="1732948" y="3818164"/>
            <a:ext cx="353645" cy="354586"/>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9" name="Google Shape;7159;p55"/>
          <p:cNvGrpSpPr/>
          <p:nvPr/>
        </p:nvGrpSpPr>
        <p:grpSpPr>
          <a:xfrm>
            <a:off x="3970274" y="2882970"/>
            <a:ext cx="354586" cy="353645"/>
            <a:chOff x="-30345325" y="3184750"/>
            <a:chExt cx="292225" cy="291450"/>
          </a:xfrm>
        </p:grpSpPr>
        <p:sp>
          <p:nvSpPr>
            <p:cNvPr id="7160" name="Google Shape;7160;p55"/>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55"/>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55"/>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55"/>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55"/>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5" name="Google Shape;7165;p55"/>
          <p:cNvGrpSpPr/>
          <p:nvPr/>
        </p:nvGrpSpPr>
        <p:grpSpPr>
          <a:xfrm>
            <a:off x="1295026" y="1532946"/>
            <a:ext cx="353645" cy="353645"/>
            <a:chOff x="-35481425" y="3202075"/>
            <a:chExt cx="291450" cy="291450"/>
          </a:xfrm>
        </p:grpSpPr>
        <p:sp>
          <p:nvSpPr>
            <p:cNvPr id="7166" name="Google Shape;7166;p55"/>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55"/>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55"/>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55"/>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55"/>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55"/>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55"/>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3" name="Google Shape;7173;p55"/>
          <p:cNvGrpSpPr/>
          <p:nvPr/>
        </p:nvGrpSpPr>
        <p:grpSpPr>
          <a:xfrm>
            <a:off x="1294556" y="1974472"/>
            <a:ext cx="354586" cy="352675"/>
            <a:chOff x="-35482200" y="3561225"/>
            <a:chExt cx="292225" cy="290650"/>
          </a:xfrm>
        </p:grpSpPr>
        <p:sp>
          <p:nvSpPr>
            <p:cNvPr id="7174" name="Google Shape;7174;p55"/>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55"/>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55"/>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7" name="Google Shape;7177;p55"/>
          <p:cNvGrpSpPr/>
          <p:nvPr/>
        </p:nvGrpSpPr>
        <p:grpSpPr>
          <a:xfrm>
            <a:off x="1295026" y="2409340"/>
            <a:ext cx="353645" cy="353615"/>
            <a:chOff x="-35481425" y="3919600"/>
            <a:chExt cx="291450" cy="291425"/>
          </a:xfrm>
        </p:grpSpPr>
        <p:sp>
          <p:nvSpPr>
            <p:cNvPr id="7178" name="Google Shape;7178;p55"/>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55"/>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55"/>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55"/>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55"/>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55"/>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55"/>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55"/>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6" name="Google Shape;7186;p55"/>
          <p:cNvGrpSpPr/>
          <p:nvPr/>
        </p:nvGrpSpPr>
        <p:grpSpPr>
          <a:xfrm>
            <a:off x="3530661" y="1533431"/>
            <a:ext cx="357468" cy="352675"/>
            <a:chOff x="-33645475" y="3228075"/>
            <a:chExt cx="294600" cy="290650"/>
          </a:xfrm>
        </p:grpSpPr>
        <p:sp>
          <p:nvSpPr>
            <p:cNvPr id="7187" name="Google Shape;7187;p55"/>
            <p:cNvSpPr/>
            <p:nvPr/>
          </p:nvSpPr>
          <p:spPr>
            <a:xfrm>
              <a:off x="-33456450" y="3261925"/>
              <a:ext cx="84300" cy="85100"/>
            </a:xfrm>
            <a:custGeom>
              <a:avLst/>
              <a:gdLst/>
              <a:ahLst/>
              <a:cxnLst/>
              <a:rect l="l" t="t" r="r" b="b"/>
              <a:pathLst>
                <a:path w="3372" h="3404" extrusionOk="0">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55"/>
            <p:cNvSpPr/>
            <p:nvPr/>
          </p:nvSpPr>
          <p:spPr>
            <a:xfrm>
              <a:off x="-33575375" y="3433625"/>
              <a:ext cx="85075" cy="85100"/>
            </a:xfrm>
            <a:custGeom>
              <a:avLst/>
              <a:gdLst/>
              <a:ahLst/>
              <a:cxnLst/>
              <a:rect l="l" t="t" r="r" b="b"/>
              <a:pathLst>
                <a:path w="3403" h="3404" extrusionOk="0">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55"/>
            <p:cNvSpPr/>
            <p:nvPr/>
          </p:nvSpPr>
          <p:spPr>
            <a:xfrm>
              <a:off x="-33645475" y="3228075"/>
              <a:ext cx="206375" cy="153600"/>
            </a:xfrm>
            <a:custGeom>
              <a:avLst/>
              <a:gdLst/>
              <a:ahLst/>
              <a:cxnLst/>
              <a:rect l="l" t="t" r="r" b="b"/>
              <a:pathLst>
                <a:path w="8255" h="6144" extrusionOk="0">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55"/>
            <p:cNvSpPr/>
            <p:nvPr/>
          </p:nvSpPr>
          <p:spPr>
            <a:xfrm>
              <a:off x="-33593500" y="3279250"/>
              <a:ext cx="104775" cy="52275"/>
            </a:xfrm>
            <a:custGeom>
              <a:avLst/>
              <a:gdLst/>
              <a:ahLst/>
              <a:cxnLst/>
              <a:rect l="l" t="t" r="r" b="b"/>
              <a:pathLst>
                <a:path w="4191" h="2091" extrusionOk="0">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55"/>
            <p:cNvSpPr/>
            <p:nvPr/>
          </p:nvSpPr>
          <p:spPr>
            <a:xfrm>
              <a:off x="-33593500" y="3341475"/>
              <a:ext cx="104775" cy="74075"/>
            </a:xfrm>
            <a:custGeom>
              <a:avLst/>
              <a:gdLst/>
              <a:ahLst/>
              <a:cxnLst/>
              <a:rect l="l" t="t" r="r" b="b"/>
              <a:pathLst>
                <a:path w="4191" h="2963" extrusionOk="0">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55"/>
            <p:cNvSpPr/>
            <p:nvPr/>
          </p:nvSpPr>
          <p:spPr>
            <a:xfrm>
              <a:off x="-33455650" y="3381650"/>
              <a:ext cx="104775" cy="52250"/>
            </a:xfrm>
            <a:custGeom>
              <a:avLst/>
              <a:gdLst/>
              <a:ahLst/>
              <a:cxnLst/>
              <a:rect l="l" t="t" r="r" b="b"/>
              <a:pathLst>
                <a:path w="4191" h="2090" extrusionOk="0">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55"/>
            <p:cNvSpPr/>
            <p:nvPr/>
          </p:nvSpPr>
          <p:spPr>
            <a:xfrm>
              <a:off x="-33456450" y="3443875"/>
              <a:ext cx="102425" cy="74850"/>
            </a:xfrm>
            <a:custGeom>
              <a:avLst/>
              <a:gdLst/>
              <a:ahLst/>
              <a:cxnLst/>
              <a:rect l="l" t="t" r="r" b="b"/>
              <a:pathLst>
                <a:path w="4097" h="2994" extrusionOk="0">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4" name="Google Shape;7194;p55"/>
          <p:cNvGrpSpPr/>
          <p:nvPr/>
        </p:nvGrpSpPr>
        <p:grpSpPr>
          <a:xfrm>
            <a:off x="3531631" y="1973516"/>
            <a:ext cx="355526" cy="354586"/>
            <a:chOff x="-33646250" y="3586425"/>
            <a:chExt cx="293000" cy="292225"/>
          </a:xfrm>
        </p:grpSpPr>
        <p:sp>
          <p:nvSpPr>
            <p:cNvPr id="7195" name="Google Shape;7195;p55"/>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55"/>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7" name="Google Shape;7197;p55"/>
          <p:cNvGrpSpPr/>
          <p:nvPr/>
        </p:nvGrpSpPr>
        <p:grpSpPr>
          <a:xfrm>
            <a:off x="3532101" y="2408369"/>
            <a:ext cx="354586" cy="355557"/>
            <a:chOff x="-33645475" y="3944800"/>
            <a:chExt cx="292225" cy="293025"/>
          </a:xfrm>
        </p:grpSpPr>
        <p:sp>
          <p:nvSpPr>
            <p:cNvPr id="7198" name="Google Shape;7198;p55"/>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55"/>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55"/>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55"/>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55"/>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55"/>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55"/>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55"/>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55"/>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55"/>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8" name="Google Shape;7208;p55"/>
          <p:cNvGrpSpPr/>
          <p:nvPr/>
        </p:nvGrpSpPr>
        <p:grpSpPr>
          <a:xfrm>
            <a:off x="2185320" y="2882106"/>
            <a:ext cx="352675" cy="355375"/>
            <a:chOff x="-31809525" y="3192625"/>
            <a:chExt cx="290650" cy="292875"/>
          </a:xfrm>
        </p:grpSpPr>
        <p:sp>
          <p:nvSpPr>
            <p:cNvPr id="7209" name="Google Shape;7209;p55"/>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55"/>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55"/>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55"/>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3" name="Google Shape;7213;p55"/>
          <p:cNvGrpSpPr/>
          <p:nvPr/>
        </p:nvGrpSpPr>
        <p:grpSpPr>
          <a:xfrm>
            <a:off x="2184835" y="3352658"/>
            <a:ext cx="353645" cy="355557"/>
            <a:chOff x="-31811100" y="3550975"/>
            <a:chExt cx="291450" cy="293025"/>
          </a:xfrm>
        </p:grpSpPr>
        <p:sp>
          <p:nvSpPr>
            <p:cNvPr id="7214" name="Google Shape;7214;p55"/>
            <p:cNvSpPr/>
            <p:nvPr/>
          </p:nvSpPr>
          <p:spPr>
            <a:xfrm>
              <a:off x="-31554325" y="3595875"/>
              <a:ext cx="34675" cy="33900"/>
            </a:xfrm>
            <a:custGeom>
              <a:avLst/>
              <a:gdLst/>
              <a:ahLst/>
              <a:cxnLst/>
              <a:rect l="l" t="t" r="r" b="b"/>
              <a:pathLst>
                <a:path w="1387" h="1356" extrusionOk="0">
                  <a:moveTo>
                    <a:pt x="0" y="1"/>
                  </a:moveTo>
                  <a:lnTo>
                    <a:pt x="0" y="1355"/>
                  </a:lnTo>
                  <a:lnTo>
                    <a:pt x="662" y="1355"/>
                  </a:lnTo>
                  <a:cubicBezTo>
                    <a:pt x="1071" y="1355"/>
                    <a:pt x="1324" y="1040"/>
                    <a:pt x="1324" y="694"/>
                  </a:cubicBezTo>
                  <a:cubicBezTo>
                    <a:pt x="1387" y="316"/>
                    <a:pt x="1071"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55"/>
            <p:cNvSpPr/>
            <p:nvPr/>
          </p:nvSpPr>
          <p:spPr>
            <a:xfrm>
              <a:off x="-31659075" y="3628650"/>
              <a:ext cx="139425" cy="71650"/>
            </a:xfrm>
            <a:custGeom>
              <a:avLst/>
              <a:gdLst/>
              <a:ahLst/>
              <a:cxnLst/>
              <a:rect l="l" t="t" r="r" b="b"/>
              <a:pathLst>
                <a:path w="5577" h="2866" extrusionOk="0">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55"/>
            <p:cNvSpPr/>
            <p:nvPr/>
          </p:nvSpPr>
          <p:spPr>
            <a:xfrm>
              <a:off x="-31811100" y="3647075"/>
              <a:ext cx="33100" cy="33100"/>
            </a:xfrm>
            <a:custGeom>
              <a:avLst/>
              <a:gdLst/>
              <a:ahLst/>
              <a:cxnLst/>
              <a:rect l="l" t="t" r="r" b="b"/>
              <a:pathLst>
                <a:path w="1324" h="1324" extrusionOk="0">
                  <a:moveTo>
                    <a:pt x="662" y="1"/>
                  </a:moveTo>
                  <a:cubicBezTo>
                    <a:pt x="253" y="1"/>
                    <a:pt x="1" y="316"/>
                    <a:pt x="1" y="662"/>
                  </a:cubicBezTo>
                  <a:cubicBezTo>
                    <a:pt x="1" y="1040"/>
                    <a:pt x="316" y="1324"/>
                    <a:pt x="662" y="1324"/>
                  </a:cubicBezTo>
                  <a:lnTo>
                    <a:pt x="1324" y="1324"/>
                  </a:lnTo>
                  <a:lnTo>
                    <a:pt x="132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55"/>
            <p:cNvSpPr/>
            <p:nvPr/>
          </p:nvSpPr>
          <p:spPr>
            <a:xfrm>
              <a:off x="-31811100" y="3678325"/>
              <a:ext cx="138650" cy="72250"/>
            </a:xfrm>
            <a:custGeom>
              <a:avLst/>
              <a:gdLst/>
              <a:ahLst/>
              <a:cxnLst/>
              <a:rect l="l" t="t" r="r" b="b"/>
              <a:pathLst>
                <a:path w="5546" h="2890" extrusionOk="0">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55"/>
            <p:cNvSpPr/>
            <p:nvPr/>
          </p:nvSpPr>
          <p:spPr>
            <a:xfrm>
              <a:off x="-31759900" y="3791200"/>
              <a:ext cx="187475" cy="52800"/>
            </a:xfrm>
            <a:custGeom>
              <a:avLst/>
              <a:gdLst/>
              <a:ahLst/>
              <a:cxnLst/>
              <a:rect l="l" t="t" r="r" b="b"/>
              <a:pathLst>
                <a:path w="7499" h="2112" extrusionOk="0">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55"/>
            <p:cNvSpPr/>
            <p:nvPr/>
          </p:nvSpPr>
          <p:spPr>
            <a:xfrm>
              <a:off x="-31759900" y="3550975"/>
              <a:ext cx="187475" cy="35475"/>
            </a:xfrm>
            <a:custGeom>
              <a:avLst/>
              <a:gdLst/>
              <a:ahLst/>
              <a:cxnLst/>
              <a:rect l="l" t="t" r="r" b="b"/>
              <a:pathLst>
                <a:path w="7499" h="1419" extrusionOk="0">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55"/>
            <p:cNvSpPr/>
            <p:nvPr/>
          </p:nvSpPr>
          <p:spPr>
            <a:xfrm>
              <a:off x="-31759100" y="3602975"/>
              <a:ext cx="188250" cy="172500"/>
            </a:xfrm>
            <a:custGeom>
              <a:avLst/>
              <a:gdLst/>
              <a:ahLst/>
              <a:cxnLst/>
              <a:rect l="l" t="t" r="r" b="b"/>
              <a:pathLst>
                <a:path w="7530" h="6900" extrusionOk="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1" name="Google Shape;7221;p55"/>
          <p:cNvGrpSpPr/>
          <p:nvPr/>
        </p:nvGrpSpPr>
        <p:grpSpPr>
          <a:xfrm>
            <a:off x="2178631" y="3816962"/>
            <a:ext cx="366052" cy="356831"/>
            <a:chOff x="-31817400" y="3910025"/>
            <a:chExt cx="301675" cy="294075"/>
          </a:xfrm>
        </p:grpSpPr>
        <p:sp>
          <p:nvSpPr>
            <p:cNvPr id="7222" name="Google Shape;7222;p55"/>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55"/>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55"/>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5" name="Google Shape;7225;p55"/>
          <p:cNvGrpSpPr/>
          <p:nvPr/>
        </p:nvGrpSpPr>
        <p:grpSpPr>
          <a:xfrm>
            <a:off x="3970259" y="3353143"/>
            <a:ext cx="354616" cy="354586"/>
            <a:chOff x="-30354000" y="3569100"/>
            <a:chExt cx="292250" cy="292225"/>
          </a:xfrm>
        </p:grpSpPr>
        <p:sp>
          <p:nvSpPr>
            <p:cNvPr id="7226" name="Google Shape;7226;p55"/>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55"/>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55"/>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55"/>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55"/>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55"/>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2" name="Google Shape;7232;p55"/>
          <p:cNvGrpSpPr/>
          <p:nvPr/>
        </p:nvGrpSpPr>
        <p:grpSpPr>
          <a:xfrm>
            <a:off x="1748837" y="1532946"/>
            <a:ext cx="342148" cy="353645"/>
            <a:chOff x="-35118325" y="3202075"/>
            <a:chExt cx="281975" cy="291450"/>
          </a:xfrm>
        </p:grpSpPr>
        <p:sp>
          <p:nvSpPr>
            <p:cNvPr id="7233" name="Google Shape;7233;p55"/>
            <p:cNvSpPr/>
            <p:nvPr/>
          </p:nvSpPr>
          <p:spPr>
            <a:xfrm>
              <a:off x="-35008050" y="3202075"/>
              <a:ext cx="171700" cy="171250"/>
            </a:xfrm>
            <a:custGeom>
              <a:avLst/>
              <a:gdLst/>
              <a:ahLst/>
              <a:cxnLst/>
              <a:rect l="l" t="t" r="r" b="b"/>
              <a:pathLst>
                <a:path w="6868" h="6850" extrusionOk="0">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55"/>
            <p:cNvSpPr/>
            <p:nvPr/>
          </p:nvSpPr>
          <p:spPr>
            <a:xfrm>
              <a:off x="-34937975" y="3254050"/>
              <a:ext cx="33125" cy="67775"/>
            </a:xfrm>
            <a:custGeom>
              <a:avLst/>
              <a:gdLst/>
              <a:ahLst/>
              <a:cxnLst/>
              <a:rect l="l" t="t" r="r" b="b"/>
              <a:pathLst>
                <a:path w="1325" h="2711" extrusionOk="0">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55"/>
            <p:cNvSpPr/>
            <p:nvPr/>
          </p:nvSpPr>
          <p:spPr>
            <a:xfrm>
              <a:off x="-35085250" y="3338325"/>
              <a:ext cx="69325" cy="69350"/>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55"/>
            <p:cNvSpPr/>
            <p:nvPr/>
          </p:nvSpPr>
          <p:spPr>
            <a:xfrm>
              <a:off x="-35118325" y="3424175"/>
              <a:ext cx="137075" cy="69350"/>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7" name="Google Shape;7237;p55"/>
          <p:cNvGrpSpPr/>
          <p:nvPr/>
        </p:nvGrpSpPr>
        <p:grpSpPr>
          <a:xfrm>
            <a:off x="1742618" y="1974199"/>
            <a:ext cx="354586" cy="353221"/>
            <a:chOff x="-35123050" y="3561225"/>
            <a:chExt cx="292225" cy="291100"/>
          </a:xfrm>
        </p:grpSpPr>
        <p:sp>
          <p:nvSpPr>
            <p:cNvPr id="7238" name="Google Shape;7238;p55"/>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55"/>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0" name="Google Shape;7240;p55"/>
          <p:cNvGrpSpPr/>
          <p:nvPr/>
        </p:nvGrpSpPr>
        <p:grpSpPr>
          <a:xfrm>
            <a:off x="1784677" y="2409340"/>
            <a:ext cx="270467" cy="353615"/>
            <a:chOff x="-35089175" y="3919600"/>
            <a:chExt cx="222900" cy="291425"/>
          </a:xfrm>
        </p:grpSpPr>
        <p:sp>
          <p:nvSpPr>
            <p:cNvPr id="7241" name="Google Shape;7241;p55"/>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55"/>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3" name="Google Shape;7243;p55"/>
          <p:cNvGrpSpPr/>
          <p:nvPr/>
        </p:nvGrpSpPr>
        <p:grpSpPr>
          <a:xfrm>
            <a:off x="3981673" y="1532703"/>
            <a:ext cx="336445" cy="354131"/>
            <a:chOff x="-33277650" y="3226875"/>
            <a:chExt cx="277275" cy="291850"/>
          </a:xfrm>
        </p:grpSpPr>
        <p:sp>
          <p:nvSpPr>
            <p:cNvPr id="7244" name="Google Shape;7244;p55"/>
            <p:cNvSpPr/>
            <p:nvPr/>
          </p:nvSpPr>
          <p:spPr>
            <a:xfrm>
              <a:off x="-33071300" y="3440725"/>
              <a:ext cx="33100" cy="33900"/>
            </a:xfrm>
            <a:custGeom>
              <a:avLst/>
              <a:gdLst/>
              <a:ahLst/>
              <a:cxnLst/>
              <a:rect l="l" t="t" r="r" b="b"/>
              <a:pathLst>
                <a:path w="1324" h="1356" extrusionOk="0">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55"/>
            <p:cNvSpPr/>
            <p:nvPr/>
          </p:nvSpPr>
          <p:spPr>
            <a:xfrm>
              <a:off x="-33157925" y="3227275"/>
              <a:ext cx="17350" cy="103200"/>
            </a:xfrm>
            <a:custGeom>
              <a:avLst/>
              <a:gdLst/>
              <a:ahLst/>
              <a:cxnLst/>
              <a:rect l="l" t="t" r="r" b="b"/>
              <a:pathLst>
                <a:path w="694" h="4128" extrusionOk="0">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55"/>
            <p:cNvSpPr/>
            <p:nvPr/>
          </p:nvSpPr>
          <p:spPr>
            <a:xfrm>
              <a:off x="-33175250" y="3347650"/>
              <a:ext cx="51200" cy="51350"/>
            </a:xfrm>
            <a:custGeom>
              <a:avLst/>
              <a:gdLst/>
              <a:ahLst/>
              <a:cxnLst/>
              <a:rect l="l" t="t" r="r" b="b"/>
              <a:pathLst>
                <a:path w="2048" h="2054" extrusionOk="0">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55"/>
            <p:cNvSpPr/>
            <p:nvPr/>
          </p:nvSpPr>
          <p:spPr>
            <a:xfrm>
              <a:off x="-33224875" y="3404500"/>
              <a:ext cx="159900" cy="114225"/>
            </a:xfrm>
            <a:custGeom>
              <a:avLst/>
              <a:gdLst/>
              <a:ahLst/>
              <a:cxnLst/>
              <a:rect l="l" t="t" r="r" b="b"/>
              <a:pathLst>
                <a:path w="6396" h="4569" extrusionOk="0">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55"/>
            <p:cNvSpPr/>
            <p:nvPr/>
          </p:nvSpPr>
          <p:spPr>
            <a:xfrm>
              <a:off x="-33141400" y="3312350"/>
              <a:ext cx="127625" cy="138625"/>
            </a:xfrm>
            <a:custGeom>
              <a:avLst/>
              <a:gdLst/>
              <a:ahLst/>
              <a:cxnLst/>
              <a:rect l="l" t="t" r="r" b="b"/>
              <a:pathLst>
                <a:path w="5105" h="5545" extrusionOk="0">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55"/>
            <p:cNvSpPr/>
            <p:nvPr/>
          </p:nvSpPr>
          <p:spPr>
            <a:xfrm>
              <a:off x="-33122500" y="3226875"/>
              <a:ext cx="122125" cy="83925"/>
            </a:xfrm>
            <a:custGeom>
              <a:avLst/>
              <a:gdLst/>
              <a:ahLst/>
              <a:cxnLst/>
              <a:rect l="l" t="t" r="r" b="b"/>
              <a:pathLst>
                <a:path w="4885" h="3357" extrusionOk="0">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55"/>
            <p:cNvSpPr/>
            <p:nvPr/>
          </p:nvSpPr>
          <p:spPr>
            <a:xfrm>
              <a:off x="-33277650" y="3245400"/>
              <a:ext cx="102400" cy="198500"/>
            </a:xfrm>
            <a:custGeom>
              <a:avLst/>
              <a:gdLst/>
              <a:ahLst/>
              <a:cxnLst/>
              <a:rect l="l" t="t" r="r" b="b"/>
              <a:pathLst>
                <a:path w="4096" h="7940" extrusionOk="0">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1" name="Google Shape;7251;p55"/>
          <p:cNvGrpSpPr/>
          <p:nvPr/>
        </p:nvGrpSpPr>
        <p:grpSpPr>
          <a:xfrm>
            <a:off x="3973073" y="1973987"/>
            <a:ext cx="353645" cy="353645"/>
            <a:chOff x="-33286325" y="3586425"/>
            <a:chExt cx="291450" cy="291450"/>
          </a:xfrm>
        </p:grpSpPr>
        <p:sp>
          <p:nvSpPr>
            <p:cNvPr id="7252" name="Google Shape;7252;p55"/>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55"/>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55"/>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55"/>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55"/>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7" name="Google Shape;7257;p55"/>
          <p:cNvGrpSpPr/>
          <p:nvPr/>
        </p:nvGrpSpPr>
        <p:grpSpPr>
          <a:xfrm>
            <a:off x="3973073" y="2408369"/>
            <a:ext cx="353645" cy="355557"/>
            <a:chOff x="-33286325" y="3944800"/>
            <a:chExt cx="291450" cy="293025"/>
          </a:xfrm>
        </p:grpSpPr>
        <p:sp>
          <p:nvSpPr>
            <p:cNvPr id="7258" name="Google Shape;7258;p55"/>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55"/>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55"/>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55"/>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2" name="Google Shape;7262;p55"/>
          <p:cNvGrpSpPr/>
          <p:nvPr/>
        </p:nvGrpSpPr>
        <p:grpSpPr>
          <a:xfrm>
            <a:off x="2631470" y="2881529"/>
            <a:ext cx="353645" cy="356527"/>
            <a:chOff x="-31452725" y="3191825"/>
            <a:chExt cx="291450" cy="293825"/>
          </a:xfrm>
        </p:grpSpPr>
        <p:sp>
          <p:nvSpPr>
            <p:cNvPr id="7263" name="Google Shape;7263;p55"/>
            <p:cNvSpPr/>
            <p:nvPr/>
          </p:nvSpPr>
          <p:spPr>
            <a:xfrm>
              <a:off x="-31314900" y="3278475"/>
              <a:ext cx="103200" cy="18125"/>
            </a:xfrm>
            <a:custGeom>
              <a:avLst/>
              <a:gdLst/>
              <a:ahLst/>
              <a:cxnLst/>
              <a:rect l="l" t="t" r="r" b="b"/>
              <a:pathLst>
                <a:path w="4128" h="725" extrusionOk="0">
                  <a:moveTo>
                    <a:pt x="1" y="0"/>
                  </a:moveTo>
                  <a:lnTo>
                    <a:pt x="1" y="725"/>
                  </a:lnTo>
                  <a:lnTo>
                    <a:pt x="4128" y="725"/>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55"/>
            <p:cNvSpPr/>
            <p:nvPr/>
          </p:nvSpPr>
          <p:spPr>
            <a:xfrm>
              <a:off x="-31367675" y="3227275"/>
              <a:ext cx="206400" cy="221350"/>
            </a:xfrm>
            <a:custGeom>
              <a:avLst/>
              <a:gdLst/>
              <a:ahLst/>
              <a:cxnLst/>
              <a:rect l="l" t="t" r="r" b="b"/>
              <a:pathLst>
                <a:path w="8256" h="8854" extrusionOk="0">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55"/>
            <p:cNvSpPr/>
            <p:nvPr/>
          </p:nvSpPr>
          <p:spPr>
            <a:xfrm>
              <a:off x="-31452725" y="3191825"/>
              <a:ext cx="86650" cy="259150"/>
            </a:xfrm>
            <a:custGeom>
              <a:avLst/>
              <a:gdLst/>
              <a:ahLst/>
              <a:cxnLst/>
              <a:rect l="l" t="t" r="r" b="b"/>
              <a:pathLst>
                <a:path w="3466" h="10366" extrusionOk="0">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55"/>
            <p:cNvSpPr/>
            <p:nvPr/>
          </p:nvSpPr>
          <p:spPr>
            <a:xfrm>
              <a:off x="-31409400" y="3468275"/>
              <a:ext cx="92950" cy="17375"/>
            </a:xfrm>
            <a:custGeom>
              <a:avLst/>
              <a:gdLst/>
              <a:ahLst/>
              <a:cxnLst/>
              <a:rect l="l" t="t" r="r" b="b"/>
              <a:pathLst>
                <a:path w="3718" h="695" extrusionOk="0">
                  <a:moveTo>
                    <a:pt x="0" y="1"/>
                  </a:moveTo>
                  <a:cubicBezTo>
                    <a:pt x="0" y="379"/>
                    <a:pt x="315" y="694"/>
                    <a:pt x="662" y="694"/>
                  </a:cubicBezTo>
                  <a:lnTo>
                    <a:pt x="3056" y="694"/>
                  </a:lnTo>
                  <a:cubicBezTo>
                    <a:pt x="3466" y="694"/>
                    <a:pt x="3718" y="379"/>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7" name="Google Shape;7267;p55"/>
          <p:cNvGrpSpPr/>
          <p:nvPr/>
        </p:nvGrpSpPr>
        <p:grpSpPr>
          <a:xfrm>
            <a:off x="2631000" y="3353144"/>
            <a:ext cx="354586" cy="354586"/>
            <a:chOff x="-31452725" y="3551775"/>
            <a:chExt cx="292225" cy="292225"/>
          </a:xfrm>
        </p:grpSpPr>
        <p:sp>
          <p:nvSpPr>
            <p:cNvPr id="7268" name="Google Shape;7268;p55"/>
            <p:cNvSpPr/>
            <p:nvPr/>
          </p:nvSpPr>
          <p:spPr>
            <a:xfrm>
              <a:off x="-31452725" y="3756550"/>
              <a:ext cx="155175" cy="34675"/>
            </a:xfrm>
            <a:custGeom>
              <a:avLst/>
              <a:gdLst/>
              <a:ahLst/>
              <a:cxnLst/>
              <a:rect l="l" t="t" r="r" b="b"/>
              <a:pathLst>
                <a:path w="6207" h="1387" extrusionOk="0">
                  <a:moveTo>
                    <a:pt x="32" y="1"/>
                  </a:moveTo>
                  <a:lnTo>
                    <a:pt x="32" y="1040"/>
                  </a:lnTo>
                  <a:cubicBezTo>
                    <a:pt x="0" y="1292"/>
                    <a:pt x="158" y="1387"/>
                    <a:pt x="347" y="1387"/>
                  </a:cubicBezTo>
                  <a:lnTo>
                    <a:pt x="6207" y="1387"/>
                  </a:lnTo>
                  <a:lnTo>
                    <a:pt x="62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55"/>
            <p:cNvSpPr/>
            <p:nvPr/>
          </p:nvSpPr>
          <p:spPr>
            <a:xfrm>
              <a:off x="-31452725" y="3551775"/>
              <a:ext cx="183525" cy="188275"/>
            </a:xfrm>
            <a:custGeom>
              <a:avLst/>
              <a:gdLst/>
              <a:ahLst/>
              <a:cxnLst/>
              <a:rect l="l" t="t" r="r" b="b"/>
              <a:pathLst>
                <a:path w="7341" h="7531" extrusionOk="0">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55"/>
            <p:cNvSpPr/>
            <p:nvPr/>
          </p:nvSpPr>
          <p:spPr>
            <a:xfrm>
              <a:off x="-31366100" y="3808550"/>
              <a:ext cx="52025" cy="35450"/>
            </a:xfrm>
            <a:custGeom>
              <a:avLst/>
              <a:gdLst/>
              <a:ahLst/>
              <a:cxnLst/>
              <a:rect l="l" t="t" r="r" b="b"/>
              <a:pathLst>
                <a:path w="2081" h="1418" extrusionOk="0">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55"/>
            <p:cNvSpPr/>
            <p:nvPr/>
          </p:nvSpPr>
          <p:spPr>
            <a:xfrm>
              <a:off x="-31281025" y="3621075"/>
              <a:ext cx="120525" cy="171725"/>
            </a:xfrm>
            <a:custGeom>
              <a:avLst/>
              <a:gdLst/>
              <a:ahLst/>
              <a:cxnLst/>
              <a:rect l="l" t="t" r="r" b="b"/>
              <a:pathLst>
                <a:path w="4821" h="6869" extrusionOk="0">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2" name="Google Shape;7272;p55"/>
          <p:cNvGrpSpPr/>
          <p:nvPr/>
        </p:nvGrpSpPr>
        <p:grpSpPr>
          <a:xfrm>
            <a:off x="2629559" y="3817129"/>
            <a:ext cx="357468" cy="356497"/>
            <a:chOff x="-31455100" y="3909350"/>
            <a:chExt cx="294600" cy="293800"/>
          </a:xfrm>
        </p:grpSpPr>
        <p:sp>
          <p:nvSpPr>
            <p:cNvPr id="7273" name="Google Shape;7273;p55"/>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55"/>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5" name="Google Shape;7275;p55"/>
          <p:cNvGrpSpPr/>
          <p:nvPr/>
        </p:nvGrpSpPr>
        <p:grpSpPr>
          <a:xfrm>
            <a:off x="3970744" y="3818084"/>
            <a:ext cx="353645" cy="354586"/>
            <a:chOff x="-30345325" y="3918800"/>
            <a:chExt cx="291450" cy="292225"/>
          </a:xfrm>
        </p:grpSpPr>
        <p:sp>
          <p:nvSpPr>
            <p:cNvPr id="7276" name="Google Shape;7276;p55"/>
            <p:cNvSpPr/>
            <p:nvPr/>
          </p:nvSpPr>
          <p:spPr>
            <a:xfrm>
              <a:off x="-30174425" y="3988125"/>
              <a:ext cx="120550" cy="120175"/>
            </a:xfrm>
            <a:custGeom>
              <a:avLst/>
              <a:gdLst/>
              <a:ahLst/>
              <a:cxnLst/>
              <a:rect l="l" t="t" r="r" b="b"/>
              <a:pathLst>
                <a:path w="4822" h="4807" extrusionOk="0">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55"/>
            <p:cNvSpPr/>
            <p:nvPr/>
          </p:nvSpPr>
          <p:spPr>
            <a:xfrm>
              <a:off x="-30345325" y="3988125"/>
              <a:ext cx="119750" cy="120175"/>
            </a:xfrm>
            <a:custGeom>
              <a:avLst/>
              <a:gdLst/>
              <a:ahLst/>
              <a:cxnLst/>
              <a:rect l="l" t="t" r="r" b="b"/>
              <a:pathLst>
                <a:path w="4790" h="4807" extrusionOk="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55"/>
            <p:cNvSpPr/>
            <p:nvPr/>
          </p:nvSpPr>
          <p:spPr>
            <a:xfrm>
              <a:off x="-30293350" y="4159025"/>
              <a:ext cx="188275" cy="52000"/>
            </a:xfrm>
            <a:custGeom>
              <a:avLst/>
              <a:gdLst/>
              <a:ahLst/>
              <a:cxnLst/>
              <a:rect l="l" t="t" r="r" b="b"/>
              <a:pathLst>
                <a:path w="7531" h="2080" extrusionOk="0">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55"/>
            <p:cNvSpPr/>
            <p:nvPr/>
          </p:nvSpPr>
          <p:spPr>
            <a:xfrm>
              <a:off x="-30293350" y="3918800"/>
              <a:ext cx="188275" cy="34675"/>
            </a:xfrm>
            <a:custGeom>
              <a:avLst/>
              <a:gdLst/>
              <a:ahLst/>
              <a:cxnLst/>
              <a:rect l="l" t="t" r="r" b="b"/>
              <a:pathLst>
                <a:path w="7531" h="1387" extrusionOk="0">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55"/>
            <p:cNvSpPr/>
            <p:nvPr/>
          </p:nvSpPr>
          <p:spPr>
            <a:xfrm>
              <a:off x="-30294125" y="3970800"/>
              <a:ext cx="188250" cy="170925"/>
            </a:xfrm>
            <a:custGeom>
              <a:avLst/>
              <a:gdLst/>
              <a:ahLst/>
              <a:cxnLst/>
              <a:rect l="l" t="t" r="r" b="b"/>
              <a:pathLst>
                <a:path w="7530" h="6837" extrusionOk="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1" name="Google Shape;7281;p55"/>
          <p:cNvGrpSpPr/>
          <p:nvPr/>
        </p:nvGrpSpPr>
        <p:grpSpPr>
          <a:xfrm>
            <a:off x="2200736" y="1532946"/>
            <a:ext cx="332593" cy="353645"/>
            <a:chOff x="-34755225" y="3202075"/>
            <a:chExt cx="274100" cy="291450"/>
          </a:xfrm>
        </p:grpSpPr>
        <p:sp>
          <p:nvSpPr>
            <p:cNvPr id="7282" name="Google Shape;7282;p55"/>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55"/>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55"/>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55"/>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55"/>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55"/>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55"/>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9" name="Google Shape;7289;p55"/>
          <p:cNvGrpSpPr/>
          <p:nvPr/>
        </p:nvGrpSpPr>
        <p:grpSpPr>
          <a:xfrm>
            <a:off x="2190209" y="1973987"/>
            <a:ext cx="353645" cy="353645"/>
            <a:chOff x="-34763900" y="3561225"/>
            <a:chExt cx="291450" cy="291450"/>
          </a:xfrm>
        </p:grpSpPr>
        <p:sp>
          <p:nvSpPr>
            <p:cNvPr id="7290" name="Google Shape;7290;p55"/>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55"/>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55"/>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3" name="Google Shape;7293;p55"/>
          <p:cNvSpPr/>
          <p:nvPr/>
        </p:nvSpPr>
        <p:spPr>
          <a:xfrm>
            <a:off x="2189608" y="2409419"/>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4" name="Google Shape;7294;p55"/>
          <p:cNvGrpSpPr/>
          <p:nvPr/>
        </p:nvGrpSpPr>
        <p:grpSpPr>
          <a:xfrm>
            <a:off x="845106" y="2882499"/>
            <a:ext cx="354586" cy="354586"/>
            <a:chOff x="-32927950" y="3227275"/>
            <a:chExt cx="292225" cy="292225"/>
          </a:xfrm>
        </p:grpSpPr>
        <p:sp>
          <p:nvSpPr>
            <p:cNvPr id="7295" name="Google Shape;7295;p55"/>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55"/>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55"/>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55"/>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55"/>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0" name="Google Shape;7300;p55"/>
          <p:cNvGrpSpPr/>
          <p:nvPr/>
        </p:nvGrpSpPr>
        <p:grpSpPr>
          <a:xfrm>
            <a:off x="844621" y="3353613"/>
            <a:ext cx="355557" cy="353645"/>
            <a:chOff x="-32927950" y="3586425"/>
            <a:chExt cx="293025" cy="291450"/>
          </a:xfrm>
        </p:grpSpPr>
        <p:sp>
          <p:nvSpPr>
            <p:cNvPr id="7301" name="Google Shape;7301;p55"/>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55"/>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55"/>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55"/>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55"/>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6" name="Google Shape;7306;p55"/>
          <p:cNvGrpSpPr/>
          <p:nvPr/>
        </p:nvGrpSpPr>
        <p:grpSpPr>
          <a:xfrm>
            <a:off x="845106" y="3817598"/>
            <a:ext cx="354586" cy="355557"/>
            <a:chOff x="-32927950" y="3944800"/>
            <a:chExt cx="292225" cy="293025"/>
          </a:xfrm>
        </p:grpSpPr>
        <p:sp>
          <p:nvSpPr>
            <p:cNvPr id="7307" name="Google Shape;7307;p55"/>
            <p:cNvSpPr/>
            <p:nvPr/>
          </p:nvSpPr>
          <p:spPr>
            <a:xfrm>
              <a:off x="-32927950" y="3944800"/>
              <a:ext cx="69325" cy="292225"/>
            </a:xfrm>
            <a:custGeom>
              <a:avLst/>
              <a:gdLst/>
              <a:ahLst/>
              <a:cxnLst/>
              <a:rect l="l" t="t" r="r" b="b"/>
              <a:pathLst>
                <a:path w="2773" h="11689" extrusionOk="0">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55"/>
            <p:cNvSpPr/>
            <p:nvPr/>
          </p:nvSpPr>
          <p:spPr>
            <a:xfrm>
              <a:off x="-32720800" y="4057425"/>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55"/>
            <p:cNvSpPr/>
            <p:nvPr/>
          </p:nvSpPr>
          <p:spPr>
            <a:xfrm>
              <a:off x="-32720800" y="4099950"/>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55"/>
            <p:cNvSpPr/>
            <p:nvPr/>
          </p:nvSpPr>
          <p:spPr>
            <a:xfrm>
              <a:off x="-32720800" y="4141700"/>
              <a:ext cx="67750" cy="26025"/>
            </a:xfrm>
            <a:custGeom>
              <a:avLst/>
              <a:gdLst/>
              <a:ahLst/>
              <a:cxnLst/>
              <a:rect l="l" t="t" r="r" b="b"/>
              <a:pathLst>
                <a:path w="2710" h="1041" extrusionOk="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55"/>
            <p:cNvSpPr/>
            <p:nvPr/>
          </p:nvSpPr>
          <p:spPr>
            <a:xfrm>
              <a:off x="-32754675" y="3944800"/>
              <a:ext cx="51225" cy="52000"/>
            </a:xfrm>
            <a:custGeom>
              <a:avLst/>
              <a:gdLst/>
              <a:ahLst/>
              <a:cxnLst/>
              <a:rect l="l" t="t" r="r" b="b"/>
              <a:pathLst>
                <a:path w="2049" h="2080" extrusionOk="0">
                  <a:moveTo>
                    <a:pt x="1702" y="0"/>
                  </a:moveTo>
                  <a:cubicBezTo>
                    <a:pt x="757" y="0"/>
                    <a:pt x="1" y="788"/>
                    <a:pt x="1" y="1733"/>
                  </a:cubicBezTo>
                  <a:lnTo>
                    <a:pt x="1" y="2080"/>
                  </a:lnTo>
                  <a:lnTo>
                    <a:pt x="2049" y="2080"/>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55"/>
            <p:cNvSpPr/>
            <p:nvPr/>
          </p:nvSpPr>
          <p:spPr>
            <a:xfrm>
              <a:off x="-32687725" y="3944800"/>
              <a:ext cx="34675" cy="55150"/>
            </a:xfrm>
            <a:custGeom>
              <a:avLst/>
              <a:gdLst/>
              <a:ahLst/>
              <a:cxnLst/>
              <a:rect l="l" t="t" r="r" b="b"/>
              <a:pathLst>
                <a:path w="1387" h="2206" extrusionOk="0">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55"/>
            <p:cNvSpPr/>
            <p:nvPr/>
          </p:nvSpPr>
          <p:spPr>
            <a:xfrm>
              <a:off x="-32860200" y="4014100"/>
              <a:ext cx="207150" cy="153625"/>
            </a:xfrm>
            <a:custGeom>
              <a:avLst/>
              <a:gdLst/>
              <a:ahLst/>
              <a:cxnLst/>
              <a:rect l="l" t="t" r="r" b="b"/>
              <a:pathLst>
                <a:path w="8286" h="6145" extrusionOk="0">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55"/>
            <p:cNvSpPr/>
            <p:nvPr/>
          </p:nvSpPr>
          <p:spPr>
            <a:xfrm>
              <a:off x="-32755450" y="4055850"/>
              <a:ext cx="51200" cy="181175"/>
            </a:xfrm>
            <a:custGeom>
              <a:avLst/>
              <a:gdLst/>
              <a:ahLst/>
              <a:cxnLst/>
              <a:rect l="l" t="t" r="r" b="b"/>
              <a:pathLst>
                <a:path w="2048" h="7247" extrusionOk="0">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55"/>
            <p:cNvSpPr/>
            <p:nvPr/>
          </p:nvSpPr>
          <p:spPr>
            <a:xfrm>
              <a:off x="-32686925" y="4182650"/>
              <a:ext cx="34675" cy="55175"/>
            </a:xfrm>
            <a:custGeom>
              <a:avLst/>
              <a:gdLst/>
              <a:ahLst/>
              <a:cxnLst/>
              <a:rect l="l" t="t" r="r" b="b"/>
              <a:pathLst>
                <a:path w="1387" h="2207" extrusionOk="0">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6" name="Google Shape;7316;p55"/>
          <p:cNvGrpSpPr/>
          <p:nvPr/>
        </p:nvGrpSpPr>
        <p:grpSpPr>
          <a:xfrm>
            <a:off x="3073898" y="2882849"/>
            <a:ext cx="354586" cy="353888"/>
            <a:chOff x="-31094350" y="3194000"/>
            <a:chExt cx="292225" cy="291650"/>
          </a:xfrm>
        </p:grpSpPr>
        <p:sp>
          <p:nvSpPr>
            <p:cNvPr id="7317" name="Google Shape;7317;p55"/>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55"/>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55"/>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55"/>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55"/>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55"/>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55"/>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55"/>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5" name="Google Shape;7325;p55"/>
          <p:cNvGrpSpPr/>
          <p:nvPr/>
        </p:nvGrpSpPr>
        <p:grpSpPr>
          <a:xfrm>
            <a:off x="3074368" y="3353341"/>
            <a:ext cx="353645" cy="354191"/>
            <a:chOff x="-31093575" y="3552550"/>
            <a:chExt cx="291450" cy="291900"/>
          </a:xfrm>
        </p:grpSpPr>
        <p:sp>
          <p:nvSpPr>
            <p:cNvPr id="7326" name="Google Shape;7326;p55"/>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55"/>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55"/>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55"/>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0" name="Google Shape;7330;p55"/>
          <p:cNvGrpSpPr/>
          <p:nvPr/>
        </p:nvGrpSpPr>
        <p:grpSpPr>
          <a:xfrm>
            <a:off x="3074368" y="3818569"/>
            <a:ext cx="353645" cy="353615"/>
            <a:chOff x="-31093575" y="3911725"/>
            <a:chExt cx="291450" cy="291425"/>
          </a:xfrm>
        </p:grpSpPr>
        <p:sp>
          <p:nvSpPr>
            <p:cNvPr id="7331" name="Google Shape;7331;p55"/>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55"/>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3" name="Google Shape;7333;p55"/>
          <p:cNvGrpSpPr/>
          <p:nvPr/>
        </p:nvGrpSpPr>
        <p:grpSpPr>
          <a:xfrm>
            <a:off x="2183798" y="4275536"/>
            <a:ext cx="356497" cy="354586"/>
            <a:chOff x="-29946000" y="3183175"/>
            <a:chExt cx="293800" cy="292225"/>
          </a:xfrm>
        </p:grpSpPr>
        <p:sp>
          <p:nvSpPr>
            <p:cNvPr id="7334" name="Google Shape;7334;p55"/>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55"/>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55"/>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55"/>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55"/>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55"/>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0" name="Google Shape;7340;p55"/>
          <p:cNvGrpSpPr/>
          <p:nvPr/>
        </p:nvGrpSpPr>
        <p:grpSpPr>
          <a:xfrm>
            <a:off x="2628330" y="1532689"/>
            <a:ext cx="358408" cy="354161"/>
            <a:chOff x="-34408675" y="3202075"/>
            <a:chExt cx="295375" cy="291875"/>
          </a:xfrm>
        </p:grpSpPr>
        <p:sp>
          <p:nvSpPr>
            <p:cNvPr id="7341" name="Google Shape;7341;p55"/>
            <p:cNvSpPr/>
            <p:nvPr/>
          </p:nvSpPr>
          <p:spPr>
            <a:xfrm>
              <a:off x="-34274775" y="3202075"/>
              <a:ext cx="161475" cy="161475"/>
            </a:xfrm>
            <a:custGeom>
              <a:avLst/>
              <a:gdLst/>
              <a:ahLst/>
              <a:cxnLst/>
              <a:rect l="l" t="t" r="r" b="b"/>
              <a:pathLst>
                <a:path w="6459" h="6459" extrusionOk="0">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55"/>
            <p:cNvSpPr/>
            <p:nvPr/>
          </p:nvSpPr>
          <p:spPr>
            <a:xfrm>
              <a:off x="-34378750" y="3263175"/>
              <a:ext cx="76425" cy="73600"/>
            </a:xfrm>
            <a:custGeom>
              <a:avLst/>
              <a:gdLst/>
              <a:ahLst/>
              <a:cxnLst/>
              <a:rect l="l" t="t" r="r" b="b"/>
              <a:pathLst>
                <a:path w="3057" h="2944" extrusionOk="0">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55"/>
            <p:cNvSpPr/>
            <p:nvPr/>
          </p:nvSpPr>
          <p:spPr>
            <a:xfrm>
              <a:off x="-34250375" y="3392300"/>
              <a:ext cx="77225" cy="74425"/>
            </a:xfrm>
            <a:custGeom>
              <a:avLst/>
              <a:gdLst/>
              <a:ahLst/>
              <a:cxnLst/>
              <a:rect l="l" t="t" r="r" b="b"/>
              <a:pathLst>
                <a:path w="3089" h="2977" extrusionOk="0">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55"/>
            <p:cNvSpPr/>
            <p:nvPr/>
          </p:nvSpPr>
          <p:spPr>
            <a:xfrm>
              <a:off x="-34408675" y="3290275"/>
              <a:ext cx="207150" cy="203675"/>
            </a:xfrm>
            <a:custGeom>
              <a:avLst/>
              <a:gdLst/>
              <a:ahLst/>
              <a:cxnLst/>
              <a:rect l="l" t="t" r="r" b="b"/>
              <a:pathLst>
                <a:path w="8286" h="8147" extrusionOk="0">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5" name="Google Shape;7345;p55"/>
          <p:cNvGrpSpPr/>
          <p:nvPr/>
        </p:nvGrpSpPr>
        <p:grpSpPr>
          <a:xfrm>
            <a:off x="2630241" y="1972683"/>
            <a:ext cx="354586" cy="356254"/>
            <a:chOff x="-34405525" y="3558075"/>
            <a:chExt cx="292225" cy="293600"/>
          </a:xfrm>
        </p:grpSpPr>
        <p:sp>
          <p:nvSpPr>
            <p:cNvPr id="7346" name="Google Shape;7346;p55"/>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55"/>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55"/>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9" name="Google Shape;7349;p55"/>
          <p:cNvGrpSpPr/>
          <p:nvPr/>
        </p:nvGrpSpPr>
        <p:grpSpPr>
          <a:xfrm>
            <a:off x="2629755" y="2409340"/>
            <a:ext cx="355557" cy="353615"/>
            <a:chOff x="-34406325" y="3919600"/>
            <a:chExt cx="293025" cy="291425"/>
          </a:xfrm>
        </p:grpSpPr>
        <p:sp>
          <p:nvSpPr>
            <p:cNvPr id="7350" name="Google Shape;7350;p55"/>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55"/>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55"/>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55"/>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55"/>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55"/>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55"/>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7" name="Google Shape;7357;p55"/>
          <p:cNvGrpSpPr/>
          <p:nvPr/>
        </p:nvGrpSpPr>
        <p:grpSpPr>
          <a:xfrm>
            <a:off x="1293653" y="2888703"/>
            <a:ext cx="353645" cy="342179"/>
            <a:chOff x="-32568800" y="3232000"/>
            <a:chExt cx="291450" cy="282000"/>
          </a:xfrm>
        </p:grpSpPr>
        <p:sp>
          <p:nvSpPr>
            <p:cNvPr id="7358" name="Google Shape;7358;p55"/>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55"/>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0" name="Google Shape;7360;p55"/>
          <p:cNvGrpSpPr/>
          <p:nvPr/>
        </p:nvGrpSpPr>
        <p:grpSpPr>
          <a:xfrm>
            <a:off x="1293183" y="3353613"/>
            <a:ext cx="354586" cy="353645"/>
            <a:chOff x="-32569575" y="3586425"/>
            <a:chExt cx="292225" cy="291450"/>
          </a:xfrm>
        </p:grpSpPr>
        <p:sp>
          <p:nvSpPr>
            <p:cNvPr id="7361" name="Google Shape;7361;p55"/>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55"/>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3" name="Google Shape;7363;p55"/>
          <p:cNvGrpSpPr/>
          <p:nvPr/>
        </p:nvGrpSpPr>
        <p:grpSpPr>
          <a:xfrm>
            <a:off x="1284098" y="3818205"/>
            <a:ext cx="372756" cy="354343"/>
            <a:chOff x="-32576675" y="3944600"/>
            <a:chExt cx="307200" cy="292025"/>
          </a:xfrm>
        </p:grpSpPr>
        <p:sp>
          <p:nvSpPr>
            <p:cNvPr id="7364" name="Google Shape;7364;p55"/>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55"/>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6" name="Google Shape;7366;p55"/>
          <p:cNvGrpSpPr/>
          <p:nvPr/>
        </p:nvGrpSpPr>
        <p:grpSpPr>
          <a:xfrm>
            <a:off x="3529065" y="2882500"/>
            <a:ext cx="354586" cy="354586"/>
            <a:chOff x="-30735200" y="3192625"/>
            <a:chExt cx="292225" cy="292225"/>
          </a:xfrm>
        </p:grpSpPr>
        <p:sp>
          <p:nvSpPr>
            <p:cNvPr id="7367" name="Google Shape;7367;p55"/>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55"/>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55"/>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55"/>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55"/>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55"/>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55"/>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4" name="Google Shape;7374;p55"/>
          <p:cNvGrpSpPr/>
          <p:nvPr/>
        </p:nvGrpSpPr>
        <p:grpSpPr>
          <a:xfrm>
            <a:off x="3529065" y="3353932"/>
            <a:ext cx="354586" cy="353008"/>
            <a:chOff x="-30735200" y="3552550"/>
            <a:chExt cx="292225" cy="290925"/>
          </a:xfrm>
        </p:grpSpPr>
        <p:sp>
          <p:nvSpPr>
            <p:cNvPr id="7375" name="Google Shape;7375;p55"/>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55"/>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7" name="Google Shape;7377;p55"/>
          <p:cNvGrpSpPr/>
          <p:nvPr/>
        </p:nvGrpSpPr>
        <p:grpSpPr>
          <a:xfrm>
            <a:off x="3529065" y="3818554"/>
            <a:ext cx="354586" cy="353645"/>
            <a:chOff x="-30735200" y="3910925"/>
            <a:chExt cx="292225" cy="291450"/>
          </a:xfrm>
        </p:grpSpPr>
        <p:sp>
          <p:nvSpPr>
            <p:cNvPr id="7378" name="Google Shape;7378;p55"/>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55"/>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0" name="Google Shape;7380;p55"/>
          <p:cNvSpPr/>
          <p:nvPr/>
        </p:nvSpPr>
        <p:spPr>
          <a:xfrm>
            <a:off x="2632180" y="427564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1" name="Google Shape;7381;p55"/>
          <p:cNvGrpSpPr/>
          <p:nvPr/>
        </p:nvGrpSpPr>
        <p:grpSpPr>
          <a:xfrm>
            <a:off x="4882910" y="1531421"/>
            <a:ext cx="358971" cy="359224"/>
            <a:chOff x="-57956275" y="3197925"/>
            <a:chExt cx="319000" cy="319225"/>
          </a:xfrm>
        </p:grpSpPr>
        <p:sp>
          <p:nvSpPr>
            <p:cNvPr id="7382" name="Google Shape;7382;p55"/>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55"/>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55"/>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55"/>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55"/>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55"/>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55"/>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9" name="Google Shape;7389;p55"/>
          <p:cNvGrpSpPr/>
          <p:nvPr/>
        </p:nvGrpSpPr>
        <p:grpSpPr>
          <a:xfrm>
            <a:off x="4905064" y="1987846"/>
            <a:ext cx="314662" cy="358971"/>
            <a:chOff x="-57940525" y="3590375"/>
            <a:chExt cx="279625" cy="319000"/>
          </a:xfrm>
        </p:grpSpPr>
        <p:sp>
          <p:nvSpPr>
            <p:cNvPr id="7390" name="Google Shape;7390;p55"/>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55"/>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55"/>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55"/>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55"/>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5" name="Google Shape;7395;p55"/>
          <p:cNvGrpSpPr/>
          <p:nvPr/>
        </p:nvGrpSpPr>
        <p:grpSpPr>
          <a:xfrm>
            <a:off x="4875945" y="2429217"/>
            <a:ext cx="358099" cy="358999"/>
            <a:chOff x="-57959425" y="3982600"/>
            <a:chExt cx="318225" cy="319025"/>
          </a:xfrm>
        </p:grpSpPr>
        <p:sp>
          <p:nvSpPr>
            <p:cNvPr id="7396" name="Google Shape;7396;p55"/>
            <p:cNvSpPr/>
            <p:nvPr/>
          </p:nvSpPr>
          <p:spPr>
            <a:xfrm>
              <a:off x="-57771975" y="41503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55"/>
            <p:cNvSpPr/>
            <p:nvPr/>
          </p:nvSpPr>
          <p:spPr>
            <a:xfrm>
              <a:off x="-57959425" y="3982600"/>
              <a:ext cx="318225" cy="130775"/>
            </a:xfrm>
            <a:custGeom>
              <a:avLst/>
              <a:gdLst/>
              <a:ahLst/>
              <a:cxnLst/>
              <a:rect l="l" t="t" r="r" b="b"/>
              <a:pathLst>
                <a:path w="12729" h="5231" extrusionOk="0">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55"/>
            <p:cNvSpPr/>
            <p:nvPr/>
          </p:nvSpPr>
          <p:spPr>
            <a:xfrm>
              <a:off x="-57903500" y="4125950"/>
              <a:ext cx="204800" cy="175675"/>
            </a:xfrm>
            <a:custGeom>
              <a:avLst/>
              <a:gdLst/>
              <a:ahLst/>
              <a:cxnLst/>
              <a:rect l="l" t="t" r="r" b="b"/>
              <a:pathLst>
                <a:path w="8192" h="7027" extrusionOk="0">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55"/>
            <p:cNvSpPr/>
            <p:nvPr/>
          </p:nvSpPr>
          <p:spPr>
            <a:xfrm>
              <a:off x="-57835775" y="4113350"/>
              <a:ext cx="138650" cy="70125"/>
            </a:xfrm>
            <a:custGeom>
              <a:avLst/>
              <a:gdLst/>
              <a:ahLst/>
              <a:cxnLst/>
              <a:rect l="l" t="t" r="r" b="b"/>
              <a:pathLst>
                <a:path w="5546" h="2805" extrusionOk="0">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0" name="Google Shape;7400;p55"/>
          <p:cNvGrpSpPr/>
          <p:nvPr/>
        </p:nvGrpSpPr>
        <p:grpSpPr>
          <a:xfrm>
            <a:off x="7076112" y="1532546"/>
            <a:ext cx="357226" cy="357226"/>
            <a:chOff x="-55987225" y="3198925"/>
            <a:chExt cx="317450" cy="317450"/>
          </a:xfrm>
        </p:grpSpPr>
        <p:sp>
          <p:nvSpPr>
            <p:cNvPr id="7401" name="Google Shape;7401;p55"/>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55"/>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55"/>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55"/>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5" name="Google Shape;7405;p55"/>
          <p:cNvGrpSpPr/>
          <p:nvPr/>
        </p:nvGrpSpPr>
        <p:grpSpPr>
          <a:xfrm>
            <a:off x="7076112" y="1988578"/>
            <a:ext cx="357226" cy="357367"/>
            <a:chOff x="-55987225" y="3591025"/>
            <a:chExt cx="317450" cy="317575"/>
          </a:xfrm>
        </p:grpSpPr>
        <p:sp>
          <p:nvSpPr>
            <p:cNvPr id="7406" name="Google Shape;7406;p5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5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5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5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5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1" name="Google Shape;7411;p55"/>
          <p:cNvGrpSpPr/>
          <p:nvPr/>
        </p:nvGrpSpPr>
        <p:grpSpPr>
          <a:xfrm>
            <a:off x="7090027" y="2429217"/>
            <a:ext cx="358999" cy="358999"/>
            <a:chOff x="-55988800" y="3982600"/>
            <a:chExt cx="319025" cy="319025"/>
          </a:xfrm>
        </p:grpSpPr>
        <p:sp>
          <p:nvSpPr>
            <p:cNvPr id="7412" name="Google Shape;7412;p55"/>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55"/>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55"/>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55"/>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55"/>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7" name="Google Shape;7417;p55"/>
          <p:cNvGrpSpPr/>
          <p:nvPr/>
        </p:nvGrpSpPr>
        <p:grpSpPr>
          <a:xfrm>
            <a:off x="5748546" y="2887174"/>
            <a:ext cx="356326" cy="358971"/>
            <a:chOff x="-54026025" y="3192625"/>
            <a:chExt cx="316650" cy="319000"/>
          </a:xfrm>
        </p:grpSpPr>
        <p:sp>
          <p:nvSpPr>
            <p:cNvPr id="7418" name="Google Shape;7418;p55"/>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55"/>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55"/>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55"/>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55"/>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55"/>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55"/>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55"/>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6" name="Google Shape;7426;p55"/>
          <p:cNvGrpSpPr/>
          <p:nvPr/>
        </p:nvGrpSpPr>
        <p:grpSpPr>
          <a:xfrm>
            <a:off x="5768492" y="3358148"/>
            <a:ext cx="316434" cy="358099"/>
            <a:chOff x="-54007925" y="3584850"/>
            <a:chExt cx="281200" cy="318225"/>
          </a:xfrm>
        </p:grpSpPr>
        <p:sp>
          <p:nvSpPr>
            <p:cNvPr id="7427" name="Google Shape;7427;p55"/>
            <p:cNvSpPr/>
            <p:nvPr/>
          </p:nvSpPr>
          <p:spPr>
            <a:xfrm>
              <a:off x="-53943325" y="3716375"/>
              <a:ext cx="151250" cy="18950"/>
            </a:xfrm>
            <a:custGeom>
              <a:avLst/>
              <a:gdLst/>
              <a:ahLst/>
              <a:cxnLst/>
              <a:rect l="l" t="t" r="r" b="b"/>
              <a:pathLst>
                <a:path w="6050" h="758" extrusionOk="0">
                  <a:moveTo>
                    <a:pt x="0" y="1"/>
                  </a:moveTo>
                  <a:cubicBezTo>
                    <a:pt x="441" y="474"/>
                    <a:pt x="1040" y="757"/>
                    <a:pt x="1702" y="757"/>
                  </a:cubicBezTo>
                  <a:lnTo>
                    <a:pt x="4348" y="757"/>
                  </a:lnTo>
                  <a:cubicBezTo>
                    <a:pt x="5041" y="757"/>
                    <a:pt x="5608" y="474"/>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55"/>
            <p:cNvSpPr/>
            <p:nvPr/>
          </p:nvSpPr>
          <p:spPr>
            <a:xfrm>
              <a:off x="-53970100" y="3679375"/>
              <a:ext cx="205575" cy="18125"/>
            </a:xfrm>
            <a:custGeom>
              <a:avLst/>
              <a:gdLst/>
              <a:ahLst/>
              <a:cxnLst/>
              <a:rect l="l" t="t" r="r" b="b"/>
              <a:pathLst>
                <a:path w="8223" h="725" extrusionOk="0">
                  <a:moveTo>
                    <a:pt x="0" y="0"/>
                  </a:moveTo>
                  <a:lnTo>
                    <a:pt x="0" y="725"/>
                  </a:lnTo>
                  <a:lnTo>
                    <a:pt x="8223" y="725"/>
                  </a:lnTo>
                  <a:lnTo>
                    <a:pt x="82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55"/>
            <p:cNvSpPr/>
            <p:nvPr/>
          </p:nvSpPr>
          <p:spPr>
            <a:xfrm>
              <a:off x="-53970100" y="3715600"/>
              <a:ext cx="204800" cy="187475"/>
            </a:xfrm>
            <a:custGeom>
              <a:avLst/>
              <a:gdLst/>
              <a:ahLst/>
              <a:cxnLst/>
              <a:rect l="l" t="t" r="r" b="b"/>
              <a:pathLst>
                <a:path w="8192" h="7499" extrusionOk="0">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55"/>
            <p:cNvSpPr/>
            <p:nvPr/>
          </p:nvSpPr>
          <p:spPr>
            <a:xfrm>
              <a:off x="-54007125" y="3584850"/>
              <a:ext cx="278825" cy="74850"/>
            </a:xfrm>
            <a:custGeom>
              <a:avLst/>
              <a:gdLst/>
              <a:ahLst/>
              <a:cxnLst/>
              <a:rect l="l" t="t" r="r" b="b"/>
              <a:pathLst>
                <a:path w="11153" h="2994" extrusionOk="0">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55"/>
            <p:cNvSpPr/>
            <p:nvPr/>
          </p:nvSpPr>
          <p:spPr>
            <a:xfrm>
              <a:off x="-54007925"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55"/>
            <p:cNvSpPr/>
            <p:nvPr/>
          </p:nvSpPr>
          <p:spPr>
            <a:xfrm>
              <a:off x="-53745625" y="3740025"/>
              <a:ext cx="18900" cy="64600"/>
            </a:xfrm>
            <a:custGeom>
              <a:avLst/>
              <a:gdLst/>
              <a:ahLst/>
              <a:cxnLst/>
              <a:rect l="l" t="t" r="r" b="b"/>
              <a:pathLst>
                <a:path w="756" h="2584" extrusionOk="0">
                  <a:moveTo>
                    <a:pt x="0" y="0"/>
                  </a:moveTo>
                  <a:lnTo>
                    <a:pt x="0" y="2584"/>
                  </a:lnTo>
                  <a:cubicBezTo>
                    <a:pt x="441" y="2300"/>
                    <a:pt x="756" y="1827"/>
                    <a:pt x="756" y="1260"/>
                  </a:cubicBezTo>
                  <a:cubicBezTo>
                    <a:pt x="693" y="725"/>
                    <a:pt x="441"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3" name="Google Shape;7433;p55"/>
          <p:cNvGrpSpPr/>
          <p:nvPr/>
        </p:nvGrpSpPr>
        <p:grpSpPr>
          <a:xfrm>
            <a:off x="5768492" y="3820033"/>
            <a:ext cx="316434" cy="358914"/>
            <a:chOff x="-54007925" y="3975575"/>
            <a:chExt cx="281200" cy="318950"/>
          </a:xfrm>
        </p:grpSpPr>
        <p:sp>
          <p:nvSpPr>
            <p:cNvPr id="7434" name="Google Shape;7434;p55"/>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55"/>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55"/>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55"/>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8" name="Google Shape;7438;p55"/>
          <p:cNvGrpSpPr/>
          <p:nvPr/>
        </p:nvGrpSpPr>
        <p:grpSpPr>
          <a:xfrm>
            <a:off x="8003359" y="2904504"/>
            <a:ext cx="274770" cy="358492"/>
            <a:chOff x="-52005775" y="3208025"/>
            <a:chExt cx="244175" cy="318575"/>
          </a:xfrm>
        </p:grpSpPr>
        <p:sp>
          <p:nvSpPr>
            <p:cNvPr id="7439" name="Google Shape;7439;p55"/>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55"/>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55"/>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55"/>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55"/>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55"/>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55"/>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55"/>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55"/>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55"/>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55"/>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0" name="Google Shape;7450;p55"/>
          <p:cNvGrpSpPr/>
          <p:nvPr/>
        </p:nvGrpSpPr>
        <p:grpSpPr>
          <a:xfrm>
            <a:off x="5309825" y="1532546"/>
            <a:ext cx="358099" cy="358099"/>
            <a:chOff x="-57568775" y="3198925"/>
            <a:chExt cx="318225" cy="318225"/>
          </a:xfrm>
        </p:grpSpPr>
        <p:sp>
          <p:nvSpPr>
            <p:cNvPr id="7451" name="Google Shape;7451;p55"/>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55"/>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55"/>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55"/>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55"/>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55"/>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7" name="Google Shape;7457;p55"/>
          <p:cNvGrpSpPr/>
          <p:nvPr/>
        </p:nvGrpSpPr>
        <p:grpSpPr>
          <a:xfrm>
            <a:off x="5331543" y="1987846"/>
            <a:ext cx="314662" cy="358099"/>
            <a:chOff x="-57549075" y="3590375"/>
            <a:chExt cx="279625" cy="318225"/>
          </a:xfrm>
        </p:grpSpPr>
        <p:sp>
          <p:nvSpPr>
            <p:cNvPr id="7458" name="Google Shape;7458;p55"/>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55"/>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55"/>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55"/>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2" name="Google Shape;7462;p55"/>
          <p:cNvGrpSpPr/>
          <p:nvPr/>
        </p:nvGrpSpPr>
        <p:grpSpPr>
          <a:xfrm>
            <a:off x="5323740" y="2429217"/>
            <a:ext cx="359871" cy="359871"/>
            <a:chOff x="-57570350" y="3982600"/>
            <a:chExt cx="319800" cy="319800"/>
          </a:xfrm>
        </p:grpSpPr>
        <p:sp>
          <p:nvSpPr>
            <p:cNvPr id="7463" name="Google Shape;7463;p55"/>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55"/>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55"/>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55"/>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7" name="Google Shape;7467;p55"/>
          <p:cNvGrpSpPr/>
          <p:nvPr/>
        </p:nvGrpSpPr>
        <p:grpSpPr>
          <a:xfrm>
            <a:off x="7538779" y="1531646"/>
            <a:ext cx="314662" cy="358999"/>
            <a:chOff x="-55576850" y="3198125"/>
            <a:chExt cx="279625" cy="319025"/>
          </a:xfrm>
        </p:grpSpPr>
        <p:sp>
          <p:nvSpPr>
            <p:cNvPr id="7468" name="Google Shape;7468;p55"/>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55"/>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55"/>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55"/>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2" name="Google Shape;7472;p55"/>
          <p:cNvGrpSpPr/>
          <p:nvPr/>
        </p:nvGrpSpPr>
        <p:grpSpPr>
          <a:xfrm>
            <a:off x="7516174" y="1987621"/>
            <a:ext cx="359871" cy="358324"/>
            <a:chOff x="-55596550" y="3590175"/>
            <a:chExt cx="319800" cy="318425"/>
          </a:xfrm>
        </p:grpSpPr>
        <p:sp>
          <p:nvSpPr>
            <p:cNvPr id="7473" name="Google Shape;7473;p55"/>
            <p:cNvSpPr/>
            <p:nvPr/>
          </p:nvSpPr>
          <p:spPr>
            <a:xfrm>
              <a:off x="-55596550" y="3590175"/>
              <a:ext cx="319800" cy="112850"/>
            </a:xfrm>
            <a:custGeom>
              <a:avLst/>
              <a:gdLst/>
              <a:ahLst/>
              <a:cxnLst/>
              <a:rect l="l" t="t" r="r" b="b"/>
              <a:pathLst>
                <a:path w="12792" h="4514" extrusionOk="0">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55"/>
            <p:cNvSpPr/>
            <p:nvPr/>
          </p:nvSpPr>
          <p:spPr>
            <a:xfrm>
              <a:off x="-55539850" y="3721900"/>
              <a:ext cx="204800" cy="186700"/>
            </a:xfrm>
            <a:custGeom>
              <a:avLst/>
              <a:gdLst/>
              <a:ahLst/>
              <a:cxnLst/>
              <a:rect l="l" t="t" r="r" b="b"/>
              <a:pathLst>
                <a:path w="8192" h="7468" extrusionOk="0">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55"/>
            <p:cNvSpPr/>
            <p:nvPr/>
          </p:nvSpPr>
          <p:spPr>
            <a:xfrm>
              <a:off x="-55316150" y="3726625"/>
              <a:ext cx="18925" cy="63825"/>
            </a:xfrm>
            <a:custGeom>
              <a:avLst/>
              <a:gdLst/>
              <a:ahLst/>
              <a:cxnLst/>
              <a:rect l="l" t="t" r="r" b="b"/>
              <a:pathLst>
                <a:path w="757" h="2553" extrusionOk="0">
                  <a:moveTo>
                    <a:pt x="0" y="1"/>
                  </a:moveTo>
                  <a:lnTo>
                    <a:pt x="0" y="2552"/>
                  </a:lnTo>
                  <a:cubicBezTo>
                    <a:pt x="441" y="2269"/>
                    <a:pt x="756" y="1796"/>
                    <a:pt x="756" y="1261"/>
                  </a:cubicBezTo>
                  <a:cubicBezTo>
                    <a:pt x="756" y="757"/>
                    <a:pt x="473" y="284"/>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55"/>
            <p:cNvSpPr/>
            <p:nvPr/>
          </p:nvSpPr>
          <p:spPr>
            <a:xfrm>
              <a:off x="-55576850" y="3727425"/>
              <a:ext cx="18900" cy="63800"/>
            </a:xfrm>
            <a:custGeom>
              <a:avLst/>
              <a:gdLst/>
              <a:ahLst/>
              <a:cxnLst/>
              <a:rect l="l" t="t" r="r" b="b"/>
              <a:pathLst>
                <a:path w="756" h="2552" extrusionOk="0">
                  <a:moveTo>
                    <a:pt x="756" y="0"/>
                  </a:moveTo>
                  <a:cubicBezTo>
                    <a:pt x="315" y="252"/>
                    <a:pt x="0" y="725"/>
                    <a:pt x="0" y="1260"/>
                  </a:cubicBezTo>
                  <a:cubicBezTo>
                    <a:pt x="0" y="1827"/>
                    <a:pt x="315" y="2300"/>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7" name="Google Shape;7477;p55"/>
          <p:cNvGrpSpPr/>
          <p:nvPr/>
        </p:nvGrpSpPr>
        <p:grpSpPr>
          <a:xfrm>
            <a:off x="7531412" y="2428964"/>
            <a:ext cx="358999" cy="359252"/>
            <a:chOff x="-55595775" y="3982375"/>
            <a:chExt cx="319025" cy="319250"/>
          </a:xfrm>
        </p:grpSpPr>
        <p:sp>
          <p:nvSpPr>
            <p:cNvPr id="7478" name="Google Shape;7478;p55"/>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55"/>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55"/>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55"/>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55"/>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55"/>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4" name="Google Shape;7484;p55"/>
          <p:cNvGrpSpPr/>
          <p:nvPr/>
        </p:nvGrpSpPr>
        <p:grpSpPr>
          <a:xfrm>
            <a:off x="6188595" y="2887174"/>
            <a:ext cx="358999" cy="358099"/>
            <a:chOff x="-53635375" y="3192625"/>
            <a:chExt cx="319025" cy="318225"/>
          </a:xfrm>
        </p:grpSpPr>
        <p:sp>
          <p:nvSpPr>
            <p:cNvPr id="7485" name="Google Shape;7485;p55"/>
            <p:cNvSpPr/>
            <p:nvPr/>
          </p:nvSpPr>
          <p:spPr>
            <a:xfrm>
              <a:off x="-53560550" y="3342275"/>
              <a:ext cx="167000" cy="151250"/>
            </a:xfrm>
            <a:custGeom>
              <a:avLst/>
              <a:gdLst/>
              <a:ahLst/>
              <a:cxnLst/>
              <a:rect l="l" t="t" r="r" b="b"/>
              <a:pathLst>
                <a:path w="6680" h="6050" extrusionOk="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55"/>
            <p:cNvSpPr/>
            <p:nvPr/>
          </p:nvSpPr>
          <p:spPr>
            <a:xfrm>
              <a:off x="-53559750" y="3305250"/>
              <a:ext cx="168575" cy="18150"/>
            </a:xfrm>
            <a:custGeom>
              <a:avLst/>
              <a:gdLst/>
              <a:ahLst/>
              <a:cxnLst/>
              <a:rect l="l" t="t" r="r" b="b"/>
              <a:pathLst>
                <a:path w="6743" h="726" extrusionOk="0">
                  <a:moveTo>
                    <a:pt x="0" y="0"/>
                  </a:moveTo>
                  <a:lnTo>
                    <a:pt x="0" y="725"/>
                  </a:lnTo>
                  <a:lnTo>
                    <a:pt x="6742" y="725"/>
                  </a:lnTo>
                  <a:lnTo>
                    <a:pt x="67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55"/>
            <p:cNvSpPr/>
            <p:nvPr/>
          </p:nvSpPr>
          <p:spPr>
            <a:xfrm>
              <a:off x="-53635375" y="3192625"/>
              <a:ext cx="319025" cy="318225"/>
            </a:xfrm>
            <a:custGeom>
              <a:avLst/>
              <a:gdLst/>
              <a:ahLst/>
              <a:cxnLst/>
              <a:rect l="l" t="t" r="r" b="b"/>
              <a:pathLst>
                <a:path w="12761" h="12729" extrusionOk="0">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8" name="Google Shape;7488;p55"/>
          <p:cNvGrpSpPr/>
          <p:nvPr/>
        </p:nvGrpSpPr>
        <p:grpSpPr>
          <a:xfrm>
            <a:off x="6210763" y="3358148"/>
            <a:ext cx="314662" cy="358999"/>
            <a:chOff x="-53615675" y="3584850"/>
            <a:chExt cx="279625" cy="319025"/>
          </a:xfrm>
        </p:grpSpPr>
        <p:sp>
          <p:nvSpPr>
            <p:cNvPr id="7489" name="Google Shape;7489;p55"/>
            <p:cNvSpPr/>
            <p:nvPr/>
          </p:nvSpPr>
          <p:spPr>
            <a:xfrm>
              <a:off x="-53577075" y="3584850"/>
              <a:ext cx="204800" cy="319025"/>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55"/>
            <p:cNvSpPr/>
            <p:nvPr/>
          </p:nvSpPr>
          <p:spPr>
            <a:xfrm>
              <a:off x="-53615675" y="3739225"/>
              <a:ext cx="20500" cy="65400"/>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55"/>
            <p:cNvSpPr/>
            <p:nvPr/>
          </p:nvSpPr>
          <p:spPr>
            <a:xfrm>
              <a:off x="-53356550" y="3738450"/>
              <a:ext cx="20500" cy="64600"/>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2" name="Google Shape;7492;p55"/>
          <p:cNvGrpSpPr/>
          <p:nvPr/>
        </p:nvGrpSpPr>
        <p:grpSpPr>
          <a:xfrm>
            <a:off x="6188609" y="3821074"/>
            <a:ext cx="358971" cy="357874"/>
            <a:chOff x="-53634575" y="3976500"/>
            <a:chExt cx="319000" cy="318025"/>
          </a:xfrm>
        </p:grpSpPr>
        <p:sp>
          <p:nvSpPr>
            <p:cNvPr id="7493" name="Google Shape;7493;p55"/>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55"/>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55"/>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55"/>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55"/>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55"/>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55"/>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55"/>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1" name="Google Shape;7501;p55"/>
          <p:cNvGrpSpPr/>
          <p:nvPr/>
        </p:nvGrpSpPr>
        <p:grpSpPr>
          <a:xfrm>
            <a:off x="7983413" y="3364028"/>
            <a:ext cx="314662" cy="358436"/>
            <a:chOff x="-52023900" y="3590075"/>
            <a:chExt cx="279625" cy="318525"/>
          </a:xfrm>
        </p:grpSpPr>
        <p:sp>
          <p:nvSpPr>
            <p:cNvPr id="7502" name="Google Shape;7502;p55"/>
            <p:cNvSpPr/>
            <p:nvPr/>
          </p:nvSpPr>
          <p:spPr>
            <a:xfrm>
              <a:off x="-52005000" y="3611625"/>
              <a:ext cx="92175" cy="92175"/>
            </a:xfrm>
            <a:custGeom>
              <a:avLst/>
              <a:gdLst/>
              <a:ahLst/>
              <a:cxnLst/>
              <a:rect l="l" t="t" r="r" b="b"/>
              <a:pathLst>
                <a:path w="3687" h="3687" extrusionOk="0">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55"/>
            <p:cNvSpPr/>
            <p:nvPr/>
          </p:nvSpPr>
          <p:spPr>
            <a:xfrm>
              <a:off x="-51894725" y="3614000"/>
              <a:ext cx="121325" cy="106350"/>
            </a:xfrm>
            <a:custGeom>
              <a:avLst/>
              <a:gdLst/>
              <a:ahLst/>
              <a:cxnLst/>
              <a:rect l="l" t="t" r="r" b="b"/>
              <a:pathLst>
                <a:path w="4853" h="4254" extrusionOk="0">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55"/>
            <p:cNvSpPr/>
            <p:nvPr/>
          </p:nvSpPr>
          <p:spPr>
            <a:xfrm>
              <a:off x="-51838000" y="3590075"/>
              <a:ext cx="76400" cy="74350"/>
            </a:xfrm>
            <a:custGeom>
              <a:avLst/>
              <a:gdLst/>
              <a:ahLst/>
              <a:cxnLst/>
              <a:rect l="l" t="t" r="r" b="b"/>
              <a:pathLst>
                <a:path w="3056" h="2974" extrusionOk="0">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55"/>
            <p:cNvSpPr/>
            <p:nvPr/>
          </p:nvSpPr>
          <p:spPr>
            <a:xfrm>
              <a:off x="-51988450" y="3666775"/>
              <a:ext cx="204800" cy="241825"/>
            </a:xfrm>
            <a:custGeom>
              <a:avLst/>
              <a:gdLst/>
              <a:ahLst/>
              <a:cxnLst/>
              <a:rect l="l" t="t" r="r" b="b"/>
              <a:pathLst>
                <a:path w="8192" h="9673" extrusionOk="0">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55"/>
            <p:cNvSpPr/>
            <p:nvPr/>
          </p:nvSpPr>
          <p:spPr>
            <a:xfrm>
              <a:off x="-51893150" y="3797500"/>
              <a:ext cx="18150" cy="17375"/>
            </a:xfrm>
            <a:custGeom>
              <a:avLst/>
              <a:gdLst/>
              <a:ahLst/>
              <a:cxnLst/>
              <a:rect l="l" t="t" r="r" b="b"/>
              <a:pathLst>
                <a:path w="726" h="695" extrusionOk="0">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55"/>
            <p:cNvSpPr/>
            <p:nvPr/>
          </p:nvSpPr>
          <p:spPr>
            <a:xfrm>
              <a:off x="-51763200"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55"/>
            <p:cNvSpPr/>
            <p:nvPr/>
          </p:nvSpPr>
          <p:spPr>
            <a:xfrm>
              <a:off x="-52023900" y="374632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9" name="Google Shape;7509;p55"/>
          <p:cNvGrpSpPr/>
          <p:nvPr/>
        </p:nvGrpSpPr>
        <p:grpSpPr>
          <a:xfrm>
            <a:off x="5746654" y="1532546"/>
            <a:ext cx="358971" cy="358971"/>
            <a:chOff x="-57173375" y="3198925"/>
            <a:chExt cx="319000" cy="319000"/>
          </a:xfrm>
        </p:grpSpPr>
        <p:sp>
          <p:nvSpPr>
            <p:cNvPr id="7510" name="Google Shape;7510;p55"/>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55"/>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55"/>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55"/>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4" name="Google Shape;7514;p55"/>
          <p:cNvGrpSpPr/>
          <p:nvPr/>
        </p:nvGrpSpPr>
        <p:grpSpPr>
          <a:xfrm>
            <a:off x="5747541" y="2009987"/>
            <a:ext cx="357198" cy="314690"/>
            <a:chOff x="-57176525" y="3610050"/>
            <a:chExt cx="317425" cy="279650"/>
          </a:xfrm>
        </p:grpSpPr>
        <p:sp>
          <p:nvSpPr>
            <p:cNvPr id="7515" name="Google Shape;7515;p55"/>
            <p:cNvSpPr/>
            <p:nvPr/>
          </p:nvSpPr>
          <p:spPr>
            <a:xfrm>
              <a:off x="-57109575" y="3610050"/>
              <a:ext cx="181950" cy="56750"/>
            </a:xfrm>
            <a:custGeom>
              <a:avLst/>
              <a:gdLst/>
              <a:ahLst/>
              <a:cxnLst/>
              <a:rect l="l" t="t" r="r" b="b"/>
              <a:pathLst>
                <a:path w="7278" h="2270" extrusionOk="0">
                  <a:moveTo>
                    <a:pt x="3655" y="1"/>
                  </a:moveTo>
                  <a:cubicBezTo>
                    <a:pt x="2080" y="1"/>
                    <a:pt x="693" y="914"/>
                    <a:pt x="0" y="2269"/>
                  </a:cubicBezTo>
                  <a:lnTo>
                    <a:pt x="7278" y="2269"/>
                  </a:lnTo>
                  <a:cubicBezTo>
                    <a:pt x="6648" y="914"/>
                    <a:pt x="5262" y="1"/>
                    <a:pt x="36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55"/>
            <p:cNvSpPr/>
            <p:nvPr/>
          </p:nvSpPr>
          <p:spPr>
            <a:xfrm>
              <a:off x="-57120600" y="3684100"/>
              <a:ext cx="88225" cy="36375"/>
            </a:xfrm>
            <a:custGeom>
              <a:avLst/>
              <a:gdLst/>
              <a:ahLst/>
              <a:cxnLst/>
              <a:rect l="l" t="t" r="r" b="b"/>
              <a:pathLst>
                <a:path w="3529" h="1455" extrusionOk="0">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55"/>
            <p:cNvSpPr/>
            <p:nvPr/>
          </p:nvSpPr>
          <p:spPr>
            <a:xfrm>
              <a:off x="-57176525" y="3747100"/>
              <a:ext cx="28375" cy="67775"/>
            </a:xfrm>
            <a:custGeom>
              <a:avLst/>
              <a:gdLst/>
              <a:ahLst/>
              <a:cxnLst/>
              <a:rect l="l" t="t" r="r" b="b"/>
              <a:pathLst>
                <a:path w="1135" h="2711" extrusionOk="0">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55"/>
            <p:cNvSpPr/>
            <p:nvPr/>
          </p:nvSpPr>
          <p:spPr>
            <a:xfrm>
              <a:off x="-57139500" y="3743175"/>
              <a:ext cx="37825" cy="89025"/>
            </a:xfrm>
            <a:custGeom>
              <a:avLst/>
              <a:gdLst/>
              <a:ahLst/>
              <a:cxnLst/>
              <a:rect l="l" t="t" r="r" b="b"/>
              <a:pathLst>
                <a:path w="1513" h="3561" extrusionOk="0">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55"/>
            <p:cNvSpPr/>
            <p:nvPr/>
          </p:nvSpPr>
          <p:spPr>
            <a:xfrm>
              <a:off x="-57104075" y="3684875"/>
              <a:ext cx="244975" cy="204825"/>
            </a:xfrm>
            <a:custGeom>
              <a:avLst/>
              <a:gdLst/>
              <a:ahLst/>
              <a:cxnLst/>
              <a:rect l="l" t="t" r="r" b="b"/>
              <a:pathLst>
                <a:path w="9799" h="8193" extrusionOk="0">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0" name="Google Shape;7520;p55"/>
          <p:cNvGrpSpPr/>
          <p:nvPr/>
        </p:nvGrpSpPr>
        <p:grpSpPr>
          <a:xfrm>
            <a:off x="7957995" y="1532546"/>
            <a:ext cx="358099" cy="356326"/>
            <a:chOff x="-55202750" y="3198925"/>
            <a:chExt cx="318225" cy="316650"/>
          </a:xfrm>
        </p:grpSpPr>
        <p:sp>
          <p:nvSpPr>
            <p:cNvPr id="7521" name="Google Shape;7521;p55"/>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55"/>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3" name="Google Shape;7523;p55"/>
          <p:cNvGrpSpPr/>
          <p:nvPr/>
        </p:nvGrpSpPr>
        <p:grpSpPr>
          <a:xfrm>
            <a:off x="7968629" y="1987846"/>
            <a:ext cx="336830" cy="358099"/>
            <a:chOff x="-55194875" y="3590375"/>
            <a:chExt cx="299325" cy="318225"/>
          </a:xfrm>
        </p:grpSpPr>
        <p:sp>
          <p:nvSpPr>
            <p:cNvPr id="7524" name="Google Shape;7524;p55"/>
            <p:cNvSpPr/>
            <p:nvPr/>
          </p:nvSpPr>
          <p:spPr>
            <a:xfrm>
              <a:off x="-55194875" y="3667550"/>
              <a:ext cx="37050" cy="241050"/>
            </a:xfrm>
            <a:custGeom>
              <a:avLst/>
              <a:gdLst/>
              <a:ahLst/>
              <a:cxnLst/>
              <a:rect l="l" t="t" r="r" b="b"/>
              <a:pathLst>
                <a:path w="1482" h="9642" extrusionOk="0">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55"/>
            <p:cNvSpPr/>
            <p:nvPr/>
          </p:nvSpPr>
          <p:spPr>
            <a:xfrm>
              <a:off x="-55065700" y="3643925"/>
              <a:ext cx="132350" cy="40200"/>
            </a:xfrm>
            <a:custGeom>
              <a:avLst/>
              <a:gdLst/>
              <a:ahLst/>
              <a:cxnLst/>
              <a:rect l="l" t="t" r="r" b="b"/>
              <a:pathLst>
                <a:path w="5294" h="1608" extrusionOk="0">
                  <a:moveTo>
                    <a:pt x="5294" y="1"/>
                  </a:moveTo>
                  <a:lnTo>
                    <a:pt x="1" y="1607"/>
                  </a:lnTo>
                  <a:lnTo>
                    <a:pt x="5294" y="1607"/>
                  </a:lnTo>
                  <a:lnTo>
                    <a:pt x="52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55"/>
            <p:cNvSpPr/>
            <p:nvPr/>
          </p:nvSpPr>
          <p:spPr>
            <a:xfrm>
              <a:off x="-55138950" y="3703000"/>
              <a:ext cx="204800" cy="168575"/>
            </a:xfrm>
            <a:custGeom>
              <a:avLst/>
              <a:gdLst/>
              <a:ahLst/>
              <a:cxnLst/>
              <a:rect l="l" t="t" r="r" b="b"/>
              <a:pathLst>
                <a:path w="8192" h="6743" extrusionOk="0">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55"/>
            <p:cNvSpPr/>
            <p:nvPr/>
          </p:nvSpPr>
          <p:spPr>
            <a:xfrm>
              <a:off x="-55138950" y="3590375"/>
              <a:ext cx="204025" cy="92950"/>
            </a:xfrm>
            <a:custGeom>
              <a:avLst/>
              <a:gdLst/>
              <a:ahLst/>
              <a:cxnLst/>
              <a:rect l="l" t="t" r="r" b="b"/>
              <a:pathLst>
                <a:path w="8161" h="3718" extrusionOk="0">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55"/>
            <p:cNvSpPr/>
            <p:nvPr/>
          </p:nvSpPr>
          <p:spPr>
            <a:xfrm>
              <a:off x="-54914475" y="3688825"/>
              <a:ext cx="18925" cy="64600"/>
            </a:xfrm>
            <a:custGeom>
              <a:avLst/>
              <a:gdLst/>
              <a:ahLst/>
              <a:cxnLst/>
              <a:rect l="l" t="t" r="r" b="b"/>
              <a:pathLst>
                <a:path w="757" h="2584" extrusionOk="0">
                  <a:moveTo>
                    <a:pt x="1" y="0"/>
                  </a:moveTo>
                  <a:lnTo>
                    <a:pt x="1" y="2584"/>
                  </a:lnTo>
                  <a:cubicBezTo>
                    <a:pt x="442" y="2300"/>
                    <a:pt x="757" y="1828"/>
                    <a:pt x="757" y="1261"/>
                  </a:cubicBezTo>
                  <a:cubicBezTo>
                    <a:pt x="757" y="756"/>
                    <a:pt x="442"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9" name="Google Shape;7529;p55"/>
          <p:cNvGrpSpPr/>
          <p:nvPr/>
        </p:nvGrpSpPr>
        <p:grpSpPr>
          <a:xfrm>
            <a:off x="7973247" y="2430117"/>
            <a:ext cx="357198" cy="357198"/>
            <a:chOff x="-55203525" y="3983400"/>
            <a:chExt cx="317425" cy="317425"/>
          </a:xfrm>
        </p:grpSpPr>
        <p:sp>
          <p:nvSpPr>
            <p:cNvPr id="7530" name="Google Shape;7530;p55"/>
            <p:cNvSpPr/>
            <p:nvPr/>
          </p:nvSpPr>
          <p:spPr>
            <a:xfrm>
              <a:off x="-55147600" y="4094450"/>
              <a:ext cx="204800" cy="206375"/>
            </a:xfrm>
            <a:custGeom>
              <a:avLst/>
              <a:gdLst/>
              <a:ahLst/>
              <a:cxnLst/>
              <a:rect l="l" t="t" r="r" b="b"/>
              <a:pathLst>
                <a:path w="8192" h="8255" extrusionOk="0">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55"/>
            <p:cNvSpPr/>
            <p:nvPr/>
          </p:nvSpPr>
          <p:spPr>
            <a:xfrm>
              <a:off x="-55203525" y="4027500"/>
              <a:ext cx="317425" cy="196925"/>
            </a:xfrm>
            <a:custGeom>
              <a:avLst/>
              <a:gdLst/>
              <a:ahLst/>
              <a:cxnLst/>
              <a:rect l="l" t="t" r="r" b="b"/>
              <a:pathLst>
                <a:path w="12697" h="7877" extrusionOk="0">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55"/>
            <p:cNvSpPr/>
            <p:nvPr/>
          </p:nvSpPr>
          <p:spPr>
            <a:xfrm>
              <a:off x="-55128700" y="3983400"/>
              <a:ext cx="166200" cy="54350"/>
            </a:xfrm>
            <a:custGeom>
              <a:avLst/>
              <a:gdLst/>
              <a:ahLst/>
              <a:cxnLst/>
              <a:rect l="l" t="t" r="r" b="b"/>
              <a:pathLst>
                <a:path w="6648" h="2174" extrusionOk="0">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3" name="Google Shape;7533;p55"/>
          <p:cNvGrpSpPr/>
          <p:nvPr/>
        </p:nvGrpSpPr>
        <p:grpSpPr>
          <a:xfrm>
            <a:off x="6639727" y="2887174"/>
            <a:ext cx="335930" cy="358971"/>
            <a:chOff x="-53232900" y="3192625"/>
            <a:chExt cx="298525" cy="319000"/>
          </a:xfrm>
        </p:grpSpPr>
        <p:sp>
          <p:nvSpPr>
            <p:cNvPr id="7534" name="Google Shape;7534;p55"/>
            <p:cNvSpPr/>
            <p:nvPr/>
          </p:nvSpPr>
          <p:spPr>
            <a:xfrm>
              <a:off x="-52972975" y="3315500"/>
              <a:ext cx="37825" cy="55925"/>
            </a:xfrm>
            <a:custGeom>
              <a:avLst/>
              <a:gdLst/>
              <a:ahLst/>
              <a:cxnLst/>
              <a:rect l="l" t="t" r="r" b="b"/>
              <a:pathLst>
                <a:path w="1513" h="2237" extrusionOk="0">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55"/>
            <p:cNvSpPr/>
            <p:nvPr/>
          </p:nvSpPr>
          <p:spPr>
            <a:xfrm>
              <a:off x="-52978500" y="3259575"/>
              <a:ext cx="44125" cy="55950"/>
            </a:xfrm>
            <a:custGeom>
              <a:avLst/>
              <a:gdLst/>
              <a:ahLst/>
              <a:cxnLst/>
              <a:rect l="l" t="t" r="r" b="b"/>
              <a:pathLst>
                <a:path w="1765" h="2238" extrusionOk="0">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55"/>
            <p:cNvSpPr/>
            <p:nvPr/>
          </p:nvSpPr>
          <p:spPr>
            <a:xfrm>
              <a:off x="-53232900" y="3324950"/>
              <a:ext cx="242625" cy="55925"/>
            </a:xfrm>
            <a:custGeom>
              <a:avLst/>
              <a:gdLst/>
              <a:ahLst/>
              <a:cxnLst/>
              <a:rect l="l" t="t" r="r" b="b"/>
              <a:pathLst>
                <a:path w="9705" h="2237" extrusionOk="0">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55"/>
            <p:cNvSpPr/>
            <p:nvPr/>
          </p:nvSpPr>
          <p:spPr>
            <a:xfrm>
              <a:off x="-53232100" y="3399775"/>
              <a:ext cx="241825" cy="111850"/>
            </a:xfrm>
            <a:custGeom>
              <a:avLst/>
              <a:gdLst/>
              <a:ahLst/>
              <a:cxnLst/>
              <a:rect l="l" t="t" r="r" b="b"/>
              <a:pathLst>
                <a:path w="9673" h="4474" extrusionOk="0">
                  <a:moveTo>
                    <a:pt x="0" y="0"/>
                  </a:moveTo>
                  <a:cubicBezTo>
                    <a:pt x="158" y="2457"/>
                    <a:pt x="2269" y="4474"/>
                    <a:pt x="4821" y="4474"/>
                  </a:cubicBezTo>
                  <a:cubicBezTo>
                    <a:pt x="7372" y="4474"/>
                    <a:pt x="9452" y="2457"/>
                    <a:pt x="9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55"/>
            <p:cNvSpPr/>
            <p:nvPr/>
          </p:nvSpPr>
          <p:spPr>
            <a:xfrm>
              <a:off x="-53134450" y="3287125"/>
              <a:ext cx="44125" cy="18925"/>
            </a:xfrm>
            <a:custGeom>
              <a:avLst/>
              <a:gdLst/>
              <a:ahLst/>
              <a:cxnLst/>
              <a:rect l="l" t="t" r="r" b="b"/>
              <a:pathLst>
                <a:path w="1765" h="757" extrusionOk="0">
                  <a:moveTo>
                    <a:pt x="1" y="1"/>
                  </a:moveTo>
                  <a:lnTo>
                    <a:pt x="410" y="757"/>
                  </a:lnTo>
                  <a:lnTo>
                    <a:pt x="1419" y="757"/>
                  </a:lnTo>
                  <a:lnTo>
                    <a:pt x="17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55"/>
            <p:cNvSpPr/>
            <p:nvPr/>
          </p:nvSpPr>
          <p:spPr>
            <a:xfrm>
              <a:off x="-53232900" y="3287125"/>
              <a:ext cx="86675" cy="18925"/>
            </a:xfrm>
            <a:custGeom>
              <a:avLst/>
              <a:gdLst/>
              <a:ahLst/>
              <a:cxnLst/>
              <a:rect l="l" t="t" r="r" b="b"/>
              <a:pathLst>
                <a:path w="3467" h="757" extrusionOk="0">
                  <a:moveTo>
                    <a:pt x="127" y="1"/>
                  </a:moveTo>
                  <a:cubicBezTo>
                    <a:pt x="95" y="253"/>
                    <a:pt x="32" y="473"/>
                    <a:pt x="1" y="757"/>
                  </a:cubicBezTo>
                  <a:lnTo>
                    <a:pt x="3466" y="757"/>
                  </a:lnTo>
                  <a:lnTo>
                    <a:pt x="31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55"/>
            <p:cNvSpPr/>
            <p:nvPr/>
          </p:nvSpPr>
          <p:spPr>
            <a:xfrm>
              <a:off x="-53078525" y="3287125"/>
              <a:ext cx="86675" cy="18925"/>
            </a:xfrm>
            <a:custGeom>
              <a:avLst/>
              <a:gdLst/>
              <a:ahLst/>
              <a:cxnLst/>
              <a:rect l="l" t="t" r="r" b="b"/>
              <a:pathLst>
                <a:path w="3467" h="757" extrusionOk="0">
                  <a:moveTo>
                    <a:pt x="379" y="1"/>
                  </a:moveTo>
                  <a:lnTo>
                    <a:pt x="1" y="757"/>
                  </a:lnTo>
                  <a:lnTo>
                    <a:pt x="3466" y="757"/>
                  </a:lnTo>
                  <a:cubicBezTo>
                    <a:pt x="3466" y="536"/>
                    <a:pt x="3435" y="253"/>
                    <a:pt x="3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55"/>
            <p:cNvSpPr/>
            <p:nvPr/>
          </p:nvSpPr>
          <p:spPr>
            <a:xfrm>
              <a:off x="-53224225" y="3192625"/>
              <a:ext cx="223700" cy="74850"/>
            </a:xfrm>
            <a:custGeom>
              <a:avLst/>
              <a:gdLst/>
              <a:ahLst/>
              <a:cxnLst/>
              <a:rect l="l" t="t" r="r" b="b"/>
              <a:pathLst>
                <a:path w="8948" h="2994" extrusionOk="0">
                  <a:moveTo>
                    <a:pt x="4506" y="0"/>
                  </a:moveTo>
                  <a:cubicBezTo>
                    <a:pt x="2489" y="0"/>
                    <a:pt x="756" y="1260"/>
                    <a:pt x="0" y="2993"/>
                  </a:cubicBezTo>
                  <a:lnTo>
                    <a:pt x="8948" y="2993"/>
                  </a:lnTo>
                  <a:cubicBezTo>
                    <a:pt x="8255" y="1260"/>
                    <a:pt x="6522"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2" name="Google Shape;7542;p55"/>
          <p:cNvGrpSpPr/>
          <p:nvPr/>
        </p:nvGrpSpPr>
        <p:grpSpPr>
          <a:xfrm>
            <a:off x="6629093" y="3358148"/>
            <a:ext cx="357198" cy="356326"/>
            <a:chOff x="-53242350" y="3584850"/>
            <a:chExt cx="317425" cy="316650"/>
          </a:xfrm>
        </p:grpSpPr>
        <p:sp>
          <p:nvSpPr>
            <p:cNvPr id="7543" name="Google Shape;7543;p55"/>
            <p:cNvSpPr/>
            <p:nvPr/>
          </p:nvSpPr>
          <p:spPr>
            <a:xfrm>
              <a:off x="-53202975" y="3584850"/>
              <a:ext cx="237900" cy="98475"/>
            </a:xfrm>
            <a:custGeom>
              <a:avLst/>
              <a:gdLst/>
              <a:ahLst/>
              <a:cxnLst/>
              <a:rect l="l" t="t" r="r" b="b"/>
              <a:pathLst>
                <a:path w="9516" h="3939" extrusionOk="0">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55"/>
            <p:cNvSpPr/>
            <p:nvPr/>
          </p:nvSpPr>
          <p:spPr>
            <a:xfrm>
              <a:off x="-53242350" y="3711650"/>
              <a:ext cx="80350" cy="155975"/>
            </a:xfrm>
            <a:custGeom>
              <a:avLst/>
              <a:gdLst/>
              <a:ahLst/>
              <a:cxnLst/>
              <a:rect l="l" t="t" r="r" b="b"/>
              <a:pathLst>
                <a:path w="3214" h="6239" extrusionOk="0">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55"/>
            <p:cNvSpPr/>
            <p:nvPr/>
          </p:nvSpPr>
          <p:spPr>
            <a:xfrm>
              <a:off x="-53206125" y="3686850"/>
              <a:ext cx="243400" cy="84700"/>
            </a:xfrm>
            <a:custGeom>
              <a:avLst/>
              <a:gdLst/>
              <a:ahLst/>
              <a:cxnLst/>
              <a:rect l="l" t="t" r="r" b="b"/>
              <a:pathLst>
                <a:path w="9736" h="3388" extrusionOk="0">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55"/>
            <p:cNvSpPr/>
            <p:nvPr/>
          </p:nvSpPr>
          <p:spPr>
            <a:xfrm>
              <a:off x="-53186425" y="3775450"/>
              <a:ext cx="205600" cy="126050"/>
            </a:xfrm>
            <a:custGeom>
              <a:avLst/>
              <a:gdLst/>
              <a:ahLst/>
              <a:cxnLst/>
              <a:rect l="l" t="t" r="r" b="b"/>
              <a:pathLst>
                <a:path w="8224" h="5042" extrusionOk="0">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55"/>
            <p:cNvSpPr/>
            <p:nvPr/>
          </p:nvSpPr>
          <p:spPr>
            <a:xfrm>
              <a:off x="-52962725" y="3710875"/>
              <a:ext cx="37800" cy="95325"/>
            </a:xfrm>
            <a:custGeom>
              <a:avLst/>
              <a:gdLst/>
              <a:ahLst/>
              <a:cxnLst/>
              <a:rect l="l" t="t" r="r" b="b"/>
              <a:pathLst>
                <a:path w="1512" h="3813" extrusionOk="0">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55"/>
          <p:cNvGrpSpPr/>
          <p:nvPr/>
        </p:nvGrpSpPr>
        <p:grpSpPr>
          <a:xfrm>
            <a:off x="6650362" y="3820849"/>
            <a:ext cx="314662" cy="358999"/>
            <a:chOff x="-53224225" y="3976300"/>
            <a:chExt cx="279625" cy="319025"/>
          </a:xfrm>
        </p:grpSpPr>
        <p:sp>
          <p:nvSpPr>
            <p:cNvPr id="7549" name="Google Shape;7549;p55"/>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55"/>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55"/>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55"/>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55"/>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55"/>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55"/>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6" name="Google Shape;7556;p55"/>
          <p:cNvGrpSpPr/>
          <p:nvPr/>
        </p:nvGrpSpPr>
        <p:grpSpPr>
          <a:xfrm>
            <a:off x="7961258" y="3828529"/>
            <a:ext cx="358971" cy="358408"/>
            <a:chOff x="-52043575" y="3983125"/>
            <a:chExt cx="319000" cy="318500"/>
          </a:xfrm>
        </p:grpSpPr>
        <p:sp>
          <p:nvSpPr>
            <p:cNvPr id="7557" name="Google Shape;7557;p55"/>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55"/>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55"/>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55"/>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55"/>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55"/>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55"/>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55"/>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55"/>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6" name="Google Shape;7566;p55"/>
          <p:cNvGrpSpPr/>
          <p:nvPr/>
        </p:nvGrpSpPr>
        <p:grpSpPr>
          <a:xfrm>
            <a:off x="6215199" y="1532546"/>
            <a:ext cx="314662" cy="358971"/>
            <a:chOff x="-56766175" y="3198925"/>
            <a:chExt cx="279625" cy="319000"/>
          </a:xfrm>
        </p:grpSpPr>
        <p:sp>
          <p:nvSpPr>
            <p:cNvPr id="7567" name="Google Shape;7567;p55"/>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55"/>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55"/>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55"/>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55"/>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55"/>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55"/>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4" name="Google Shape;7574;p55"/>
          <p:cNvGrpSpPr/>
          <p:nvPr/>
        </p:nvGrpSpPr>
        <p:grpSpPr>
          <a:xfrm>
            <a:off x="6214313" y="1987846"/>
            <a:ext cx="316434" cy="358099"/>
            <a:chOff x="-56766175" y="3590375"/>
            <a:chExt cx="281200" cy="318225"/>
          </a:xfrm>
        </p:grpSpPr>
        <p:sp>
          <p:nvSpPr>
            <p:cNvPr id="7575" name="Google Shape;7575;p55"/>
            <p:cNvSpPr/>
            <p:nvPr/>
          </p:nvSpPr>
          <p:spPr>
            <a:xfrm>
              <a:off x="-56766175" y="3632900"/>
              <a:ext cx="281200" cy="275700"/>
            </a:xfrm>
            <a:custGeom>
              <a:avLst/>
              <a:gdLst/>
              <a:ahLst/>
              <a:cxnLst/>
              <a:rect l="l" t="t" r="r" b="b"/>
              <a:pathLst>
                <a:path w="11248" h="11028" extrusionOk="0">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55"/>
            <p:cNvSpPr/>
            <p:nvPr/>
          </p:nvSpPr>
          <p:spPr>
            <a:xfrm>
              <a:off x="-56709475" y="3722700"/>
              <a:ext cx="167800" cy="153600"/>
            </a:xfrm>
            <a:custGeom>
              <a:avLst/>
              <a:gdLst/>
              <a:ahLst/>
              <a:cxnLst/>
              <a:rect l="l" t="t" r="r" b="b"/>
              <a:pathLst>
                <a:path w="6712" h="6144" extrusionOk="0">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55"/>
            <p:cNvSpPr/>
            <p:nvPr/>
          </p:nvSpPr>
          <p:spPr>
            <a:xfrm>
              <a:off x="-56654325" y="3833750"/>
              <a:ext cx="55150" cy="55950"/>
            </a:xfrm>
            <a:custGeom>
              <a:avLst/>
              <a:gdLst/>
              <a:ahLst/>
              <a:cxnLst/>
              <a:rect l="l" t="t" r="r" b="b"/>
              <a:pathLst>
                <a:path w="2206" h="2238" extrusionOk="0">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55"/>
            <p:cNvSpPr/>
            <p:nvPr/>
          </p:nvSpPr>
          <p:spPr>
            <a:xfrm>
              <a:off x="-56710250" y="3590375"/>
              <a:ext cx="167775" cy="74850"/>
            </a:xfrm>
            <a:custGeom>
              <a:avLst/>
              <a:gdLst/>
              <a:ahLst/>
              <a:cxnLst/>
              <a:rect l="l" t="t" r="r" b="b"/>
              <a:pathLst>
                <a:path w="6711" h="2994" extrusionOk="0">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9" name="Google Shape;7579;p55"/>
          <p:cNvGrpSpPr/>
          <p:nvPr/>
        </p:nvGrpSpPr>
        <p:grpSpPr>
          <a:xfrm>
            <a:off x="6251269" y="2429217"/>
            <a:ext cx="272126" cy="358099"/>
            <a:chOff x="-56747275" y="3982600"/>
            <a:chExt cx="241825" cy="318225"/>
          </a:xfrm>
        </p:grpSpPr>
        <p:sp>
          <p:nvSpPr>
            <p:cNvPr id="7580" name="Google Shape;7580;p55"/>
            <p:cNvSpPr/>
            <p:nvPr/>
          </p:nvSpPr>
          <p:spPr>
            <a:xfrm>
              <a:off x="-56635425" y="4076325"/>
              <a:ext cx="18125" cy="37050"/>
            </a:xfrm>
            <a:custGeom>
              <a:avLst/>
              <a:gdLst/>
              <a:ahLst/>
              <a:cxnLst/>
              <a:rect l="l" t="t" r="r" b="b"/>
              <a:pathLst>
                <a:path w="725" h="1482" extrusionOk="0">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55"/>
            <p:cNvSpPr/>
            <p:nvPr/>
          </p:nvSpPr>
          <p:spPr>
            <a:xfrm>
              <a:off x="-56618900" y="3991275"/>
              <a:ext cx="113450" cy="136250"/>
            </a:xfrm>
            <a:custGeom>
              <a:avLst/>
              <a:gdLst/>
              <a:ahLst/>
              <a:cxnLst/>
              <a:rect l="l" t="t" r="r" b="b"/>
              <a:pathLst>
                <a:path w="4538" h="5450" extrusionOk="0">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55"/>
            <p:cNvSpPr/>
            <p:nvPr/>
          </p:nvSpPr>
          <p:spPr>
            <a:xfrm>
              <a:off x="-56601550" y="4094450"/>
              <a:ext cx="31525" cy="19700"/>
            </a:xfrm>
            <a:custGeom>
              <a:avLst/>
              <a:gdLst/>
              <a:ahLst/>
              <a:cxnLst/>
              <a:rect l="l" t="t" r="r" b="b"/>
              <a:pathLst>
                <a:path w="1261" h="788" extrusionOk="0">
                  <a:moveTo>
                    <a:pt x="158" y="0"/>
                  </a:moveTo>
                  <a:lnTo>
                    <a:pt x="158" y="63"/>
                  </a:lnTo>
                  <a:cubicBezTo>
                    <a:pt x="158" y="315"/>
                    <a:pt x="95" y="567"/>
                    <a:pt x="0" y="788"/>
                  </a:cubicBezTo>
                  <a:lnTo>
                    <a:pt x="1260" y="788"/>
                  </a:lnTo>
                  <a:lnTo>
                    <a:pt x="1260" y="756"/>
                  </a:lnTo>
                  <a:lnTo>
                    <a:pt x="1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55"/>
            <p:cNvSpPr/>
            <p:nvPr/>
          </p:nvSpPr>
          <p:spPr>
            <a:xfrm>
              <a:off x="-56688200" y="4085775"/>
              <a:ext cx="37050" cy="27600"/>
            </a:xfrm>
            <a:custGeom>
              <a:avLst/>
              <a:gdLst/>
              <a:ahLst/>
              <a:cxnLst/>
              <a:rect l="l" t="t" r="r" b="b"/>
              <a:pathLst>
                <a:path w="1482" h="1104" extrusionOk="0">
                  <a:moveTo>
                    <a:pt x="1355" y="1"/>
                  </a:moveTo>
                  <a:lnTo>
                    <a:pt x="1" y="1103"/>
                  </a:lnTo>
                  <a:lnTo>
                    <a:pt x="1481" y="1103"/>
                  </a:lnTo>
                  <a:cubicBezTo>
                    <a:pt x="1418" y="883"/>
                    <a:pt x="1324" y="631"/>
                    <a:pt x="1324" y="347"/>
                  </a:cubicBezTo>
                  <a:cubicBezTo>
                    <a:pt x="1324" y="253"/>
                    <a:pt x="1324" y="127"/>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55"/>
            <p:cNvSpPr/>
            <p:nvPr/>
          </p:nvSpPr>
          <p:spPr>
            <a:xfrm>
              <a:off x="-56747275" y="3982600"/>
              <a:ext cx="189850" cy="143850"/>
            </a:xfrm>
            <a:custGeom>
              <a:avLst/>
              <a:gdLst/>
              <a:ahLst/>
              <a:cxnLst/>
              <a:rect l="l" t="t" r="r" b="b"/>
              <a:pathLst>
                <a:path w="7594" h="5754" extrusionOk="0">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55"/>
            <p:cNvSpPr/>
            <p:nvPr/>
          </p:nvSpPr>
          <p:spPr>
            <a:xfrm>
              <a:off x="-56654325" y="4217500"/>
              <a:ext cx="55150" cy="83325"/>
            </a:xfrm>
            <a:custGeom>
              <a:avLst/>
              <a:gdLst/>
              <a:ahLst/>
              <a:cxnLst/>
              <a:rect l="l" t="t" r="r" b="b"/>
              <a:pathLst>
                <a:path w="2206" h="3333" extrusionOk="0">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55"/>
            <p:cNvSpPr/>
            <p:nvPr/>
          </p:nvSpPr>
          <p:spPr>
            <a:xfrm>
              <a:off x="-56729150" y="4132250"/>
              <a:ext cx="204800" cy="157550"/>
            </a:xfrm>
            <a:custGeom>
              <a:avLst/>
              <a:gdLst/>
              <a:ahLst/>
              <a:cxnLst/>
              <a:rect l="l" t="t" r="r" b="b"/>
              <a:pathLst>
                <a:path w="8192" h="6302" extrusionOk="0">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7" name="Google Shape;7587;p55"/>
          <p:cNvGrpSpPr/>
          <p:nvPr/>
        </p:nvGrpSpPr>
        <p:grpSpPr>
          <a:xfrm>
            <a:off x="4859020" y="3371455"/>
            <a:ext cx="358999" cy="342991"/>
            <a:chOff x="-54812875" y="3596675"/>
            <a:chExt cx="319025" cy="304800"/>
          </a:xfrm>
        </p:grpSpPr>
        <p:sp>
          <p:nvSpPr>
            <p:cNvPr id="7588" name="Google Shape;7588;p55"/>
            <p:cNvSpPr/>
            <p:nvPr/>
          </p:nvSpPr>
          <p:spPr>
            <a:xfrm>
              <a:off x="-54812875" y="3607700"/>
              <a:ext cx="74850" cy="293775"/>
            </a:xfrm>
            <a:custGeom>
              <a:avLst/>
              <a:gdLst/>
              <a:ahLst/>
              <a:cxnLst/>
              <a:rect l="l" t="t" r="r" b="b"/>
              <a:pathLst>
                <a:path w="2994" h="11751" extrusionOk="0">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55"/>
            <p:cNvSpPr/>
            <p:nvPr/>
          </p:nvSpPr>
          <p:spPr>
            <a:xfrm>
              <a:off x="-54662425" y="3621875"/>
              <a:ext cx="18125" cy="61450"/>
            </a:xfrm>
            <a:custGeom>
              <a:avLst/>
              <a:gdLst/>
              <a:ahLst/>
              <a:cxnLst/>
              <a:rect l="l" t="t" r="r" b="b"/>
              <a:pathLst>
                <a:path w="725" h="2458" extrusionOk="0">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55"/>
            <p:cNvSpPr/>
            <p:nvPr/>
          </p:nvSpPr>
          <p:spPr>
            <a:xfrm>
              <a:off x="-54737250" y="3652600"/>
              <a:ext cx="66175" cy="37825"/>
            </a:xfrm>
            <a:custGeom>
              <a:avLst/>
              <a:gdLst/>
              <a:ahLst/>
              <a:cxnLst/>
              <a:rect l="l" t="t" r="r" b="b"/>
              <a:pathLst>
                <a:path w="2647" h="1513" extrusionOk="0">
                  <a:moveTo>
                    <a:pt x="0" y="0"/>
                  </a:moveTo>
                  <a:lnTo>
                    <a:pt x="599" y="1512"/>
                  </a:lnTo>
                  <a:lnTo>
                    <a:pt x="2647" y="1512"/>
                  </a:lnTo>
                  <a:cubicBezTo>
                    <a:pt x="2458" y="1103"/>
                    <a:pt x="2206" y="599"/>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55"/>
            <p:cNvSpPr/>
            <p:nvPr/>
          </p:nvSpPr>
          <p:spPr>
            <a:xfrm>
              <a:off x="-54568700" y="3608475"/>
              <a:ext cx="74850" cy="293000"/>
            </a:xfrm>
            <a:custGeom>
              <a:avLst/>
              <a:gdLst/>
              <a:ahLst/>
              <a:cxnLst/>
              <a:rect l="l" t="t" r="r" b="b"/>
              <a:pathLst>
                <a:path w="2994" h="11720" extrusionOk="0">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55"/>
            <p:cNvSpPr/>
            <p:nvPr/>
          </p:nvSpPr>
          <p:spPr>
            <a:xfrm>
              <a:off x="-54636450" y="3652600"/>
              <a:ext cx="66975" cy="37825"/>
            </a:xfrm>
            <a:custGeom>
              <a:avLst/>
              <a:gdLst/>
              <a:ahLst/>
              <a:cxnLst/>
              <a:rect l="l" t="t" r="r" b="b"/>
              <a:pathLst>
                <a:path w="2679" h="1513" extrusionOk="0">
                  <a:moveTo>
                    <a:pt x="411" y="0"/>
                  </a:moveTo>
                  <a:cubicBezTo>
                    <a:pt x="411" y="599"/>
                    <a:pt x="221" y="1103"/>
                    <a:pt x="1" y="1512"/>
                  </a:cubicBezTo>
                  <a:lnTo>
                    <a:pt x="2080" y="1512"/>
                  </a:lnTo>
                  <a:lnTo>
                    <a:pt x="2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55"/>
            <p:cNvSpPr/>
            <p:nvPr/>
          </p:nvSpPr>
          <p:spPr>
            <a:xfrm>
              <a:off x="-54760100" y="3596675"/>
              <a:ext cx="212675" cy="37025"/>
            </a:xfrm>
            <a:custGeom>
              <a:avLst/>
              <a:gdLst/>
              <a:ahLst/>
              <a:cxnLst/>
              <a:rect l="l" t="t" r="r" b="b"/>
              <a:pathLst>
                <a:path w="8507" h="1481" extrusionOk="0">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55"/>
            <p:cNvSpPr/>
            <p:nvPr/>
          </p:nvSpPr>
          <p:spPr>
            <a:xfrm>
              <a:off x="-54738050" y="3708500"/>
              <a:ext cx="169375" cy="186700"/>
            </a:xfrm>
            <a:custGeom>
              <a:avLst/>
              <a:gdLst/>
              <a:ahLst/>
              <a:cxnLst/>
              <a:rect l="l" t="t" r="r" b="b"/>
              <a:pathLst>
                <a:path w="6775" h="7468" extrusionOk="0">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5" name="Google Shape;7595;p55"/>
          <p:cNvSpPr/>
          <p:nvPr/>
        </p:nvSpPr>
        <p:spPr>
          <a:xfrm>
            <a:off x="5033910" y="3745725"/>
            <a:ext cx="8018" cy="900"/>
          </a:xfrm>
          <a:custGeom>
            <a:avLst/>
            <a:gdLst/>
            <a:ahLst/>
            <a:cxnLst/>
            <a:rect l="l" t="t" r="r" b="b"/>
            <a:pathLst>
              <a:path w="285" h="32" extrusionOk="0">
                <a:moveTo>
                  <a:pt x="1" y="0"/>
                </a:moveTo>
                <a:cubicBezTo>
                  <a:pt x="95" y="32"/>
                  <a:pt x="158" y="32"/>
                  <a:pt x="284" y="32"/>
                </a:cubicBezTo>
                <a:cubicBezTo>
                  <a:pt x="221" y="32"/>
                  <a:pt x="127" y="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55"/>
          <p:cNvSpPr/>
          <p:nvPr/>
        </p:nvSpPr>
        <p:spPr>
          <a:xfrm>
            <a:off x="5034361" y="3746598"/>
            <a:ext cx="7118" cy="928"/>
          </a:xfrm>
          <a:custGeom>
            <a:avLst/>
            <a:gdLst/>
            <a:ahLst/>
            <a:cxnLst/>
            <a:rect l="l" t="t" r="r" b="b"/>
            <a:pathLst>
              <a:path w="253" h="33" extrusionOk="0">
                <a:moveTo>
                  <a:pt x="253" y="1"/>
                </a:moveTo>
                <a:lnTo>
                  <a:pt x="253" y="1"/>
                </a:lnTo>
                <a:cubicBezTo>
                  <a:pt x="189" y="1"/>
                  <a:pt x="64" y="1"/>
                  <a:pt x="1" y="32"/>
                </a:cubicBezTo>
                <a:cubicBezTo>
                  <a:pt x="95" y="1"/>
                  <a:pt x="190" y="1"/>
                  <a:pt x="2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7" name="Google Shape;7597;p55"/>
          <p:cNvGrpSpPr/>
          <p:nvPr/>
        </p:nvGrpSpPr>
        <p:grpSpPr>
          <a:xfrm>
            <a:off x="4881188" y="3827938"/>
            <a:ext cx="314662" cy="358099"/>
            <a:chOff x="-54793175" y="3982600"/>
            <a:chExt cx="279625" cy="318225"/>
          </a:xfrm>
        </p:grpSpPr>
        <p:sp>
          <p:nvSpPr>
            <p:cNvPr id="7598" name="Google Shape;7598;p55"/>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55"/>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55"/>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55"/>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55"/>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55"/>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55"/>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5" name="Google Shape;7605;p55"/>
          <p:cNvGrpSpPr/>
          <p:nvPr/>
        </p:nvGrpSpPr>
        <p:grpSpPr>
          <a:xfrm>
            <a:off x="7092647" y="2887174"/>
            <a:ext cx="314662" cy="358099"/>
            <a:chOff x="-52832000" y="3192625"/>
            <a:chExt cx="279625" cy="318225"/>
          </a:xfrm>
        </p:grpSpPr>
        <p:sp>
          <p:nvSpPr>
            <p:cNvPr id="7606" name="Google Shape;7606;p55"/>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55"/>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55"/>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55"/>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55"/>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55"/>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55"/>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55"/>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4" name="Google Shape;7614;p55"/>
          <p:cNvGrpSpPr/>
          <p:nvPr/>
        </p:nvGrpSpPr>
        <p:grpSpPr>
          <a:xfrm>
            <a:off x="5779179" y="2428542"/>
            <a:ext cx="323524" cy="358774"/>
            <a:chOff x="-57162350" y="3982000"/>
            <a:chExt cx="287500" cy="318825"/>
          </a:xfrm>
        </p:grpSpPr>
        <p:sp>
          <p:nvSpPr>
            <p:cNvPr id="7615" name="Google Shape;7615;p55"/>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55"/>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55"/>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55"/>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55"/>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55"/>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55"/>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55"/>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3" name="Google Shape;7623;p55"/>
          <p:cNvGrpSpPr/>
          <p:nvPr/>
        </p:nvGrpSpPr>
        <p:grpSpPr>
          <a:xfrm>
            <a:off x="7070492" y="3359048"/>
            <a:ext cx="358971" cy="357198"/>
            <a:chOff x="-52851675" y="3585650"/>
            <a:chExt cx="319000" cy="317425"/>
          </a:xfrm>
        </p:grpSpPr>
        <p:sp>
          <p:nvSpPr>
            <p:cNvPr id="7624" name="Google Shape;7624;p55"/>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55"/>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55"/>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55"/>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55"/>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55"/>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0" name="Google Shape;7630;p55"/>
          <p:cNvGrpSpPr/>
          <p:nvPr/>
        </p:nvGrpSpPr>
        <p:grpSpPr>
          <a:xfrm>
            <a:off x="7092647" y="3820849"/>
            <a:ext cx="314662" cy="358999"/>
            <a:chOff x="-52832000" y="3976300"/>
            <a:chExt cx="279625" cy="319025"/>
          </a:xfrm>
        </p:grpSpPr>
        <p:sp>
          <p:nvSpPr>
            <p:cNvPr id="7631" name="Google Shape;7631;p55"/>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55"/>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55"/>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55"/>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55"/>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6" name="Google Shape;7636;p55"/>
          <p:cNvGrpSpPr/>
          <p:nvPr/>
        </p:nvGrpSpPr>
        <p:grpSpPr>
          <a:xfrm>
            <a:off x="6209853" y="4275497"/>
            <a:ext cx="316434" cy="358099"/>
            <a:chOff x="-51633225" y="3198925"/>
            <a:chExt cx="281200" cy="318225"/>
          </a:xfrm>
        </p:grpSpPr>
        <p:sp>
          <p:nvSpPr>
            <p:cNvPr id="7637" name="Google Shape;7637;p55"/>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55"/>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55"/>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55"/>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55"/>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55"/>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55"/>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4" name="Google Shape;7644;p55"/>
          <p:cNvGrpSpPr/>
          <p:nvPr/>
        </p:nvGrpSpPr>
        <p:grpSpPr>
          <a:xfrm>
            <a:off x="6628676" y="1533418"/>
            <a:ext cx="365188" cy="357226"/>
            <a:chOff x="-56396775" y="3199700"/>
            <a:chExt cx="324525" cy="317450"/>
          </a:xfrm>
        </p:grpSpPr>
        <p:sp>
          <p:nvSpPr>
            <p:cNvPr id="7645" name="Google Shape;7645;p55"/>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55"/>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55"/>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55"/>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55"/>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55"/>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1" name="Google Shape;7651;p55"/>
          <p:cNvGrpSpPr/>
          <p:nvPr/>
        </p:nvGrpSpPr>
        <p:grpSpPr>
          <a:xfrm>
            <a:off x="6631771" y="1999353"/>
            <a:ext cx="358999" cy="335958"/>
            <a:chOff x="-56394425" y="3600600"/>
            <a:chExt cx="319025" cy="298550"/>
          </a:xfrm>
        </p:grpSpPr>
        <p:sp>
          <p:nvSpPr>
            <p:cNvPr id="7652" name="Google Shape;7652;p55"/>
            <p:cNvSpPr/>
            <p:nvPr/>
          </p:nvSpPr>
          <p:spPr>
            <a:xfrm>
              <a:off x="-56272325" y="3861300"/>
              <a:ext cx="74825" cy="37850"/>
            </a:xfrm>
            <a:custGeom>
              <a:avLst/>
              <a:gdLst/>
              <a:ahLst/>
              <a:cxnLst/>
              <a:rect l="l" t="t" r="r" b="b"/>
              <a:pathLst>
                <a:path w="2993" h="1514" extrusionOk="0">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55"/>
            <p:cNvSpPr/>
            <p:nvPr/>
          </p:nvSpPr>
          <p:spPr>
            <a:xfrm>
              <a:off x="-56297550" y="3600600"/>
              <a:ext cx="126050" cy="71700"/>
            </a:xfrm>
            <a:custGeom>
              <a:avLst/>
              <a:gdLst/>
              <a:ahLst/>
              <a:cxnLst/>
              <a:rect l="l" t="t" r="r" b="b"/>
              <a:pathLst>
                <a:path w="5042" h="2868" extrusionOk="0">
                  <a:moveTo>
                    <a:pt x="2521" y="1"/>
                  </a:moveTo>
                  <a:cubicBezTo>
                    <a:pt x="1576" y="1"/>
                    <a:pt x="694" y="316"/>
                    <a:pt x="1" y="851"/>
                  </a:cubicBezTo>
                  <a:lnTo>
                    <a:pt x="2521" y="2868"/>
                  </a:lnTo>
                  <a:lnTo>
                    <a:pt x="5042" y="851"/>
                  </a:lnTo>
                  <a:cubicBezTo>
                    <a:pt x="4317" y="316"/>
                    <a:pt x="3467" y="1"/>
                    <a:pt x="25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55"/>
            <p:cNvSpPr/>
            <p:nvPr/>
          </p:nvSpPr>
          <p:spPr>
            <a:xfrm>
              <a:off x="-56394425" y="3635275"/>
              <a:ext cx="319025" cy="233925"/>
            </a:xfrm>
            <a:custGeom>
              <a:avLst/>
              <a:gdLst/>
              <a:ahLst/>
              <a:cxnLst/>
              <a:rect l="l" t="t" r="r" b="b"/>
              <a:pathLst>
                <a:path w="12761" h="9357" extrusionOk="0">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5" name="Google Shape;7655;p55"/>
          <p:cNvGrpSpPr/>
          <p:nvPr/>
        </p:nvGrpSpPr>
        <p:grpSpPr>
          <a:xfrm>
            <a:off x="6662538" y="2430117"/>
            <a:ext cx="327068" cy="357198"/>
            <a:chOff x="-56379450" y="3983400"/>
            <a:chExt cx="290650" cy="317425"/>
          </a:xfrm>
        </p:grpSpPr>
        <p:sp>
          <p:nvSpPr>
            <p:cNvPr id="7656" name="Google Shape;7656;p55"/>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55"/>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55"/>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55"/>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55"/>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55"/>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55"/>
            <p:cNvSpPr/>
            <p:nvPr/>
          </p:nvSpPr>
          <p:spPr>
            <a:xfrm>
              <a:off x="-56181750" y="4039300"/>
              <a:ext cx="0" cy="25"/>
            </a:xfrm>
            <a:custGeom>
              <a:avLst/>
              <a:gdLst/>
              <a:ahLst/>
              <a:cxnLst/>
              <a:rect l="l" t="t" r="r" b="b"/>
              <a:pathLst>
                <a:path h="1" extrusionOk="0">
                  <a:moveTo>
                    <a:pt x="0"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55"/>
            <p:cNvSpPr/>
            <p:nvPr/>
          </p:nvSpPr>
          <p:spPr>
            <a:xfrm>
              <a:off x="-56332200" y="4039300"/>
              <a:ext cx="25" cy="25"/>
            </a:xfrm>
            <a:custGeom>
              <a:avLst/>
              <a:gdLst/>
              <a:ahLst/>
              <a:cxnLst/>
              <a:rect l="l" t="t" r="r" b="b"/>
              <a:pathLst>
                <a:path w="1" h="1" extrusionOk="0">
                  <a:moveTo>
                    <a:pt x="1"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4" name="Google Shape;7664;p55"/>
          <p:cNvGrpSpPr/>
          <p:nvPr/>
        </p:nvGrpSpPr>
        <p:grpSpPr>
          <a:xfrm>
            <a:off x="5326242" y="2894264"/>
            <a:ext cx="316434" cy="358971"/>
            <a:chOff x="-54401725" y="3198925"/>
            <a:chExt cx="281200" cy="319000"/>
          </a:xfrm>
        </p:grpSpPr>
        <p:sp>
          <p:nvSpPr>
            <p:cNvPr id="7665" name="Google Shape;7665;p55"/>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55"/>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55"/>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55"/>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55"/>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55"/>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55"/>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55"/>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55"/>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55"/>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55"/>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6" name="Google Shape;7676;p55"/>
          <p:cNvGrpSpPr/>
          <p:nvPr/>
        </p:nvGrpSpPr>
        <p:grpSpPr>
          <a:xfrm>
            <a:off x="5327128" y="3364365"/>
            <a:ext cx="314662" cy="358099"/>
            <a:chOff x="-54401725" y="3590375"/>
            <a:chExt cx="279625" cy="318225"/>
          </a:xfrm>
        </p:grpSpPr>
        <p:sp>
          <p:nvSpPr>
            <p:cNvPr id="7677" name="Google Shape;7677;p55"/>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55"/>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55"/>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55"/>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55"/>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55"/>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3" name="Google Shape;7683;p55"/>
          <p:cNvGrpSpPr/>
          <p:nvPr/>
        </p:nvGrpSpPr>
        <p:grpSpPr>
          <a:xfrm>
            <a:off x="5324920" y="3827938"/>
            <a:ext cx="319079" cy="358099"/>
            <a:chOff x="-54403300" y="3982600"/>
            <a:chExt cx="283550" cy="318225"/>
          </a:xfrm>
        </p:grpSpPr>
        <p:sp>
          <p:nvSpPr>
            <p:cNvPr id="7684" name="Google Shape;7684;p55"/>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55"/>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55"/>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55"/>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55"/>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9" name="Google Shape;7689;p55"/>
          <p:cNvGrpSpPr/>
          <p:nvPr/>
        </p:nvGrpSpPr>
        <p:grpSpPr>
          <a:xfrm>
            <a:off x="7512313" y="2889172"/>
            <a:ext cx="356298" cy="356973"/>
            <a:chOff x="-52458650" y="3194400"/>
            <a:chExt cx="316625" cy="317225"/>
          </a:xfrm>
        </p:grpSpPr>
        <p:sp>
          <p:nvSpPr>
            <p:cNvPr id="7690" name="Google Shape;7690;p55"/>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55"/>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55"/>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55"/>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55"/>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55"/>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55"/>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55"/>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8" name="Google Shape;7698;p55"/>
          <p:cNvGrpSpPr/>
          <p:nvPr/>
        </p:nvGrpSpPr>
        <p:grpSpPr>
          <a:xfrm>
            <a:off x="4881188" y="2894264"/>
            <a:ext cx="314662" cy="358971"/>
            <a:chOff x="-54793175" y="3198925"/>
            <a:chExt cx="279625" cy="319000"/>
          </a:xfrm>
        </p:grpSpPr>
        <p:sp>
          <p:nvSpPr>
            <p:cNvPr id="7699" name="Google Shape;7699;p55"/>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55"/>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55"/>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55"/>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55"/>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55"/>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55"/>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6" name="Google Shape;7706;p55"/>
          <p:cNvGrpSpPr/>
          <p:nvPr/>
        </p:nvGrpSpPr>
        <p:grpSpPr>
          <a:xfrm>
            <a:off x="7521611" y="3358148"/>
            <a:ext cx="337703" cy="357845"/>
            <a:chOff x="-52450000" y="3584850"/>
            <a:chExt cx="300100" cy="318000"/>
          </a:xfrm>
        </p:grpSpPr>
        <p:sp>
          <p:nvSpPr>
            <p:cNvPr id="7707" name="Google Shape;7707;p55"/>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55"/>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55"/>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55"/>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55"/>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55"/>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55"/>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4" name="Google Shape;7714;p55"/>
          <p:cNvGrpSpPr/>
          <p:nvPr/>
        </p:nvGrpSpPr>
        <p:grpSpPr>
          <a:xfrm>
            <a:off x="7533131" y="3822621"/>
            <a:ext cx="314662" cy="357226"/>
            <a:chOff x="-52440550" y="3977875"/>
            <a:chExt cx="279625" cy="317450"/>
          </a:xfrm>
        </p:grpSpPr>
        <p:sp>
          <p:nvSpPr>
            <p:cNvPr id="7715" name="Google Shape;7715;p55"/>
            <p:cNvSpPr/>
            <p:nvPr/>
          </p:nvSpPr>
          <p:spPr>
            <a:xfrm>
              <a:off x="-52403525" y="4052700"/>
              <a:ext cx="76425" cy="18150"/>
            </a:xfrm>
            <a:custGeom>
              <a:avLst/>
              <a:gdLst/>
              <a:ahLst/>
              <a:cxnLst/>
              <a:rect l="l" t="t" r="r" b="b"/>
              <a:pathLst>
                <a:path w="3057" h="726" extrusionOk="0">
                  <a:moveTo>
                    <a:pt x="0" y="1"/>
                  </a:moveTo>
                  <a:lnTo>
                    <a:pt x="0" y="725"/>
                  </a:lnTo>
                  <a:lnTo>
                    <a:pt x="3056" y="725"/>
                  </a:lnTo>
                  <a:cubicBezTo>
                    <a:pt x="3025" y="631"/>
                    <a:pt x="2993" y="473"/>
                    <a:pt x="2993" y="347"/>
                  </a:cubicBezTo>
                  <a:cubicBezTo>
                    <a:pt x="2993" y="221"/>
                    <a:pt x="3025" y="95"/>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55"/>
            <p:cNvSpPr/>
            <p:nvPr/>
          </p:nvSpPr>
          <p:spPr>
            <a:xfrm>
              <a:off x="-52357850" y="4088925"/>
              <a:ext cx="168575" cy="33075"/>
            </a:xfrm>
            <a:custGeom>
              <a:avLst/>
              <a:gdLst/>
              <a:ahLst/>
              <a:cxnLst/>
              <a:rect l="l" t="t" r="r" b="b"/>
              <a:pathLst>
                <a:path w="6743" h="1323" extrusionOk="0">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55"/>
            <p:cNvSpPr/>
            <p:nvPr/>
          </p:nvSpPr>
          <p:spPr>
            <a:xfrm>
              <a:off x="-52309000" y="40519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55"/>
            <p:cNvSpPr/>
            <p:nvPr/>
          </p:nvSpPr>
          <p:spPr>
            <a:xfrm>
              <a:off x="-52402750" y="3977875"/>
              <a:ext cx="204825" cy="55950"/>
            </a:xfrm>
            <a:custGeom>
              <a:avLst/>
              <a:gdLst/>
              <a:ahLst/>
              <a:cxnLst/>
              <a:rect l="l" t="t" r="r" b="b"/>
              <a:pathLst>
                <a:path w="8193" h="2238" extrusionOk="0">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55"/>
            <p:cNvSpPr/>
            <p:nvPr/>
          </p:nvSpPr>
          <p:spPr>
            <a:xfrm>
              <a:off x="-52275150" y="4052700"/>
              <a:ext cx="77225" cy="17350"/>
            </a:xfrm>
            <a:custGeom>
              <a:avLst/>
              <a:gdLst/>
              <a:ahLst/>
              <a:cxnLst/>
              <a:rect l="l" t="t" r="r" b="b"/>
              <a:pathLst>
                <a:path w="3089" h="694" extrusionOk="0">
                  <a:moveTo>
                    <a:pt x="1" y="1"/>
                  </a:moveTo>
                  <a:cubicBezTo>
                    <a:pt x="64" y="95"/>
                    <a:pt x="95" y="221"/>
                    <a:pt x="95" y="347"/>
                  </a:cubicBezTo>
                  <a:cubicBezTo>
                    <a:pt x="95" y="442"/>
                    <a:pt x="64" y="568"/>
                    <a:pt x="1" y="694"/>
                  </a:cubicBezTo>
                  <a:lnTo>
                    <a:pt x="3088" y="694"/>
                  </a:lnTo>
                  <a:lnTo>
                    <a:pt x="30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55"/>
            <p:cNvSpPr/>
            <p:nvPr/>
          </p:nvSpPr>
          <p:spPr>
            <a:xfrm>
              <a:off x="-52403525" y="4089725"/>
              <a:ext cx="204800" cy="205600"/>
            </a:xfrm>
            <a:custGeom>
              <a:avLst/>
              <a:gdLst/>
              <a:ahLst/>
              <a:cxnLst/>
              <a:rect l="l" t="t" r="r" b="b"/>
              <a:pathLst>
                <a:path w="8192" h="8224" extrusionOk="0">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55"/>
            <p:cNvSpPr/>
            <p:nvPr/>
          </p:nvSpPr>
          <p:spPr>
            <a:xfrm>
              <a:off x="-52179050" y="4132250"/>
              <a:ext cx="18125" cy="63825"/>
            </a:xfrm>
            <a:custGeom>
              <a:avLst/>
              <a:gdLst/>
              <a:ahLst/>
              <a:cxnLst/>
              <a:rect l="l" t="t" r="r" b="b"/>
              <a:pathLst>
                <a:path w="725" h="2553" extrusionOk="0">
                  <a:moveTo>
                    <a:pt x="0" y="1"/>
                  </a:moveTo>
                  <a:lnTo>
                    <a:pt x="0" y="2552"/>
                  </a:lnTo>
                  <a:cubicBezTo>
                    <a:pt x="410" y="2269"/>
                    <a:pt x="725" y="1796"/>
                    <a:pt x="725" y="1261"/>
                  </a:cubicBezTo>
                  <a:cubicBezTo>
                    <a:pt x="725" y="694"/>
                    <a:pt x="410" y="22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55"/>
            <p:cNvSpPr/>
            <p:nvPr/>
          </p:nvSpPr>
          <p:spPr>
            <a:xfrm>
              <a:off x="-52440550" y="4132250"/>
              <a:ext cx="18925" cy="63825"/>
            </a:xfrm>
            <a:custGeom>
              <a:avLst/>
              <a:gdLst/>
              <a:ahLst/>
              <a:cxnLst/>
              <a:rect l="l" t="t" r="r" b="b"/>
              <a:pathLst>
                <a:path w="757" h="2553" extrusionOk="0">
                  <a:moveTo>
                    <a:pt x="757" y="1"/>
                  </a:moveTo>
                  <a:cubicBezTo>
                    <a:pt x="284"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3" name="Google Shape;7723;p55"/>
          <p:cNvGrpSpPr/>
          <p:nvPr/>
        </p:nvGrpSpPr>
        <p:grpSpPr>
          <a:xfrm>
            <a:off x="6645066" y="4278827"/>
            <a:ext cx="314662" cy="358999"/>
            <a:chOff x="-51623775" y="3584850"/>
            <a:chExt cx="279625" cy="319025"/>
          </a:xfrm>
        </p:grpSpPr>
        <p:sp>
          <p:nvSpPr>
            <p:cNvPr id="7724" name="Google Shape;7724;p55"/>
            <p:cNvSpPr/>
            <p:nvPr/>
          </p:nvSpPr>
          <p:spPr>
            <a:xfrm>
              <a:off x="-51497750" y="3832175"/>
              <a:ext cx="26000" cy="13200"/>
            </a:xfrm>
            <a:custGeom>
              <a:avLst/>
              <a:gdLst/>
              <a:ahLst/>
              <a:cxnLst/>
              <a:rect l="l" t="t" r="r" b="b"/>
              <a:pathLst>
                <a:path w="1040" h="528" extrusionOk="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55"/>
            <p:cNvSpPr/>
            <p:nvPr/>
          </p:nvSpPr>
          <p:spPr>
            <a:xfrm>
              <a:off x="-51574150" y="3809300"/>
              <a:ext cx="78000" cy="26550"/>
            </a:xfrm>
            <a:custGeom>
              <a:avLst/>
              <a:gdLst/>
              <a:ahLst/>
              <a:cxnLst/>
              <a:rect l="l" t="t" r="r" b="b"/>
              <a:pathLst>
                <a:path w="3120" h="1062" extrusionOk="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55"/>
            <p:cNvSpPr/>
            <p:nvPr/>
          </p:nvSpPr>
          <p:spPr>
            <a:xfrm>
              <a:off x="-51579675" y="3837675"/>
              <a:ext cx="190625" cy="66200"/>
            </a:xfrm>
            <a:custGeom>
              <a:avLst/>
              <a:gdLst/>
              <a:ahLst/>
              <a:cxnLst/>
              <a:rect l="l" t="t" r="r" b="b"/>
              <a:pathLst>
                <a:path w="7625" h="2648" extrusionOk="0">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55"/>
            <p:cNvSpPr/>
            <p:nvPr/>
          </p:nvSpPr>
          <p:spPr>
            <a:xfrm>
              <a:off x="-51473350" y="3809250"/>
              <a:ext cx="78000" cy="26500"/>
            </a:xfrm>
            <a:custGeom>
              <a:avLst/>
              <a:gdLst/>
              <a:ahLst/>
              <a:cxnLst/>
              <a:rect l="l" t="t" r="r" b="b"/>
              <a:pathLst>
                <a:path w="3120" h="1060" extrusionOk="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55"/>
            <p:cNvSpPr/>
            <p:nvPr/>
          </p:nvSpPr>
          <p:spPr>
            <a:xfrm>
              <a:off x="-51598575" y="3584850"/>
              <a:ext cx="226850" cy="111875"/>
            </a:xfrm>
            <a:custGeom>
              <a:avLst/>
              <a:gdLst/>
              <a:ahLst/>
              <a:cxnLst/>
              <a:rect l="l" t="t" r="r" b="b"/>
              <a:pathLst>
                <a:path w="9074" h="4475" extrusionOk="0">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55"/>
            <p:cNvSpPr/>
            <p:nvPr/>
          </p:nvSpPr>
          <p:spPr>
            <a:xfrm>
              <a:off x="-51623775" y="3703775"/>
              <a:ext cx="18125" cy="63825"/>
            </a:xfrm>
            <a:custGeom>
              <a:avLst/>
              <a:gdLst/>
              <a:ahLst/>
              <a:cxnLst/>
              <a:rect l="l" t="t" r="r" b="b"/>
              <a:pathLst>
                <a:path w="725" h="2553" extrusionOk="0">
                  <a:moveTo>
                    <a:pt x="725" y="1"/>
                  </a:moveTo>
                  <a:cubicBezTo>
                    <a:pt x="252" y="190"/>
                    <a:pt x="0" y="726"/>
                    <a:pt x="0" y="1261"/>
                  </a:cubicBezTo>
                  <a:cubicBezTo>
                    <a:pt x="0" y="1797"/>
                    <a:pt x="315" y="2301"/>
                    <a:pt x="725" y="2553"/>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55"/>
            <p:cNvSpPr/>
            <p:nvPr/>
          </p:nvSpPr>
          <p:spPr>
            <a:xfrm>
              <a:off x="-51363075" y="3703000"/>
              <a:ext cx="18925" cy="63825"/>
            </a:xfrm>
            <a:custGeom>
              <a:avLst/>
              <a:gdLst/>
              <a:ahLst/>
              <a:cxnLst/>
              <a:rect l="l" t="t" r="r" b="b"/>
              <a:pathLst>
                <a:path w="757" h="2553" extrusionOk="0">
                  <a:moveTo>
                    <a:pt x="1" y="0"/>
                  </a:moveTo>
                  <a:lnTo>
                    <a:pt x="1" y="2552"/>
                  </a:lnTo>
                  <a:cubicBezTo>
                    <a:pt x="442" y="2269"/>
                    <a:pt x="757" y="1796"/>
                    <a:pt x="757" y="1261"/>
                  </a:cubicBezTo>
                  <a:cubicBezTo>
                    <a:pt x="757" y="757"/>
                    <a:pt x="442"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55"/>
            <p:cNvSpPr/>
            <p:nvPr/>
          </p:nvSpPr>
          <p:spPr>
            <a:xfrm>
              <a:off x="-51586750" y="3716375"/>
              <a:ext cx="207150" cy="89775"/>
            </a:xfrm>
            <a:custGeom>
              <a:avLst/>
              <a:gdLst/>
              <a:ahLst/>
              <a:cxnLst/>
              <a:rect l="l" t="t" r="r" b="b"/>
              <a:pathLst>
                <a:path w="8286" h="3591" extrusionOk="0">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55"/>
            <p:cNvSpPr/>
            <p:nvPr/>
          </p:nvSpPr>
          <p:spPr>
            <a:xfrm>
              <a:off x="-51497750" y="3666775"/>
              <a:ext cx="26000" cy="26800"/>
            </a:xfrm>
            <a:custGeom>
              <a:avLst/>
              <a:gdLst/>
              <a:ahLst/>
              <a:cxnLst/>
              <a:rect l="l" t="t" r="r" b="b"/>
              <a:pathLst>
                <a:path w="1040" h="1072" extrusionOk="0">
                  <a:moveTo>
                    <a:pt x="536" y="0"/>
                  </a:moveTo>
                  <a:lnTo>
                    <a:pt x="0" y="536"/>
                  </a:lnTo>
                  <a:lnTo>
                    <a:pt x="536" y="1071"/>
                  </a:lnTo>
                  <a:lnTo>
                    <a:pt x="1040" y="536"/>
                  </a:lnTo>
                  <a:lnTo>
                    <a:pt x="5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736"/>
        <p:cNvGrpSpPr/>
        <p:nvPr/>
      </p:nvGrpSpPr>
      <p:grpSpPr>
        <a:xfrm>
          <a:off x="0" y="0"/>
          <a:ext cx="0" cy="0"/>
          <a:chOff x="0" y="0"/>
          <a:chExt cx="0" cy="0"/>
        </a:xfrm>
      </p:grpSpPr>
      <p:sp>
        <p:nvSpPr>
          <p:cNvPr id="7737" name="Google Shape;7737;p56"/>
          <p:cNvSpPr txBox="1">
            <a:spLocks noGrp="1"/>
          </p:cNvSpPr>
          <p:nvPr>
            <p:ph type="title" idx="4294967295"/>
          </p:nvPr>
        </p:nvSpPr>
        <p:spPr>
          <a:xfrm>
            <a:off x="849675" y="9438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Creative Process I</a:t>
            </a:r>
            <a:r>
              <a:rPr lang="es">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7738" name="Google Shape;7738;p56"/>
          <p:cNvSpPr txBox="1">
            <a:spLocks noGrp="1"/>
          </p:cNvSpPr>
          <p:nvPr>
            <p:ph type="title" idx="4294967295"/>
          </p:nvPr>
        </p:nvSpPr>
        <p:spPr>
          <a:xfrm>
            <a:off x="4858400" y="9438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Performing Arts Icons</a:t>
            </a:r>
            <a:endParaRPr>
              <a:solidFill>
                <a:srgbClr val="FFFFFF"/>
              </a:solidFill>
              <a:latin typeface="Arial"/>
              <a:ea typeface="Arial"/>
              <a:cs typeface="Arial"/>
              <a:sym typeface="Arial"/>
            </a:endParaRPr>
          </a:p>
        </p:txBody>
      </p:sp>
      <p:grpSp>
        <p:nvGrpSpPr>
          <p:cNvPr id="7739" name="Google Shape;7739;p56"/>
          <p:cNvGrpSpPr/>
          <p:nvPr/>
        </p:nvGrpSpPr>
        <p:grpSpPr>
          <a:xfrm>
            <a:off x="885675" y="1539249"/>
            <a:ext cx="276003" cy="357300"/>
            <a:chOff x="-50469125" y="3183175"/>
            <a:chExt cx="233150" cy="301825"/>
          </a:xfrm>
        </p:grpSpPr>
        <p:sp>
          <p:nvSpPr>
            <p:cNvPr id="7740" name="Google Shape;7740;p56"/>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56"/>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56"/>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3" name="Google Shape;7743;p56"/>
          <p:cNvGrpSpPr/>
          <p:nvPr/>
        </p:nvGrpSpPr>
        <p:grpSpPr>
          <a:xfrm>
            <a:off x="845574" y="1974651"/>
            <a:ext cx="356205" cy="355288"/>
            <a:chOff x="-50504575" y="3550975"/>
            <a:chExt cx="300900" cy="300125"/>
          </a:xfrm>
        </p:grpSpPr>
        <p:sp>
          <p:nvSpPr>
            <p:cNvPr id="7744" name="Google Shape;7744;p56"/>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56"/>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56"/>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56"/>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8" name="Google Shape;7748;p56"/>
          <p:cNvGrpSpPr/>
          <p:nvPr/>
        </p:nvGrpSpPr>
        <p:grpSpPr>
          <a:xfrm>
            <a:off x="845574" y="2412893"/>
            <a:ext cx="356205" cy="354341"/>
            <a:chOff x="-50503000" y="3921175"/>
            <a:chExt cx="300900" cy="299325"/>
          </a:xfrm>
        </p:grpSpPr>
        <p:sp>
          <p:nvSpPr>
            <p:cNvPr id="7749" name="Google Shape;7749;p56"/>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56"/>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56"/>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56"/>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56"/>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4" name="Google Shape;7754;p56"/>
          <p:cNvGrpSpPr/>
          <p:nvPr/>
        </p:nvGrpSpPr>
        <p:grpSpPr>
          <a:xfrm>
            <a:off x="3049627" y="1558811"/>
            <a:ext cx="355258" cy="356205"/>
            <a:chOff x="-48630025" y="3199700"/>
            <a:chExt cx="300100" cy="300900"/>
          </a:xfrm>
        </p:grpSpPr>
        <p:sp>
          <p:nvSpPr>
            <p:cNvPr id="7755" name="Google Shape;7755;p56"/>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56"/>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56"/>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8" name="Google Shape;7758;p56"/>
          <p:cNvGrpSpPr/>
          <p:nvPr/>
        </p:nvGrpSpPr>
        <p:grpSpPr>
          <a:xfrm>
            <a:off x="3049627" y="1996107"/>
            <a:ext cx="355258" cy="355258"/>
            <a:chOff x="-48630025" y="3569100"/>
            <a:chExt cx="300100" cy="300100"/>
          </a:xfrm>
        </p:grpSpPr>
        <p:sp>
          <p:nvSpPr>
            <p:cNvPr id="7759" name="Google Shape;7759;p56"/>
            <p:cNvSpPr/>
            <p:nvPr/>
          </p:nvSpPr>
          <p:spPr>
            <a:xfrm>
              <a:off x="-48400825" y="3710875"/>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56"/>
            <p:cNvSpPr/>
            <p:nvPr/>
          </p:nvSpPr>
          <p:spPr>
            <a:xfrm>
              <a:off x="-48400825" y="37817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56"/>
            <p:cNvSpPr/>
            <p:nvPr/>
          </p:nvSpPr>
          <p:spPr>
            <a:xfrm>
              <a:off x="-48488250" y="37108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56"/>
            <p:cNvSpPr/>
            <p:nvPr/>
          </p:nvSpPr>
          <p:spPr>
            <a:xfrm>
              <a:off x="-48488250" y="36400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56"/>
            <p:cNvSpPr/>
            <p:nvPr/>
          </p:nvSpPr>
          <p:spPr>
            <a:xfrm>
              <a:off x="-48400825" y="36400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56"/>
            <p:cNvSpPr/>
            <p:nvPr/>
          </p:nvSpPr>
          <p:spPr>
            <a:xfrm>
              <a:off x="-48541800" y="3569100"/>
              <a:ext cx="211875" cy="300100"/>
            </a:xfrm>
            <a:custGeom>
              <a:avLst/>
              <a:gdLst/>
              <a:ahLst/>
              <a:cxnLst/>
              <a:rect l="l" t="t" r="r" b="b"/>
              <a:pathLst>
                <a:path w="8475" h="12004" extrusionOk="0">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56"/>
            <p:cNvSpPr/>
            <p:nvPr/>
          </p:nvSpPr>
          <p:spPr>
            <a:xfrm>
              <a:off x="-48488250" y="37817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56"/>
            <p:cNvSpPr/>
            <p:nvPr/>
          </p:nvSpPr>
          <p:spPr>
            <a:xfrm>
              <a:off x="-48630025" y="3569900"/>
              <a:ext cx="71700" cy="87450"/>
            </a:xfrm>
            <a:custGeom>
              <a:avLst/>
              <a:gdLst/>
              <a:ahLst/>
              <a:cxnLst/>
              <a:rect l="l" t="t" r="r" b="b"/>
              <a:pathLst>
                <a:path w="2868" h="3498" extrusionOk="0">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56"/>
            <p:cNvSpPr/>
            <p:nvPr/>
          </p:nvSpPr>
          <p:spPr>
            <a:xfrm>
              <a:off x="-48626875" y="3668350"/>
              <a:ext cx="64625" cy="42550"/>
            </a:xfrm>
            <a:custGeom>
              <a:avLst/>
              <a:gdLst/>
              <a:ahLst/>
              <a:cxnLst/>
              <a:rect l="l" t="t" r="r" b="b"/>
              <a:pathLst>
                <a:path w="2585" h="1702" extrusionOk="0">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56"/>
            <p:cNvSpPr/>
            <p:nvPr/>
          </p:nvSpPr>
          <p:spPr>
            <a:xfrm>
              <a:off x="-48630025" y="3727425"/>
              <a:ext cx="70925" cy="141775"/>
            </a:xfrm>
            <a:custGeom>
              <a:avLst/>
              <a:gdLst/>
              <a:ahLst/>
              <a:cxnLst/>
              <a:rect l="l" t="t" r="r" b="b"/>
              <a:pathLst>
                <a:path w="2837" h="5671" extrusionOk="0">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9" name="Google Shape;7769;p56"/>
          <p:cNvGrpSpPr/>
          <p:nvPr/>
        </p:nvGrpSpPr>
        <p:grpSpPr>
          <a:xfrm>
            <a:off x="3050101" y="2433403"/>
            <a:ext cx="354311" cy="353394"/>
            <a:chOff x="-48629225" y="3938500"/>
            <a:chExt cx="299300" cy="298525"/>
          </a:xfrm>
        </p:grpSpPr>
        <p:sp>
          <p:nvSpPr>
            <p:cNvPr id="7770" name="Google Shape;7770;p56"/>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56"/>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56"/>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56"/>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4" name="Google Shape;7774;p56"/>
          <p:cNvGrpSpPr/>
          <p:nvPr/>
        </p:nvGrpSpPr>
        <p:grpSpPr>
          <a:xfrm>
            <a:off x="1785504" y="2904744"/>
            <a:ext cx="311458" cy="354341"/>
            <a:chOff x="-46762575" y="3200500"/>
            <a:chExt cx="263100" cy="299325"/>
          </a:xfrm>
        </p:grpSpPr>
        <p:sp>
          <p:nvSpPr>
            <p:cNvPr id="7775" name="Google Shape;7775;p56"/>
            <p:cNvSpPr/>
            <p:nvPr/>
          </p:nvSpPr>
          <p:spPr>
            <a:xfrm>
              <a:off x="-46762575" y="3393475"/>
              <a:ext cx="263100" cy="106350"/>
            </a:xfrm>
            <a:custGeom>
              <a:avLst/>
              <a:gdLst/>
              <a:ahLst/>
              <a:cxnLst/>
              <a:rect l="l" t="t" r="r" b="b"/>
              <a:pathLst>
                <a:path w="10524" h="4254" extrusionOk="0">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56"/>
            <p:cNvSpPr/>
            <p:nvPr/>
          </p:nvSpPr>
          <p:spPr>
            <a:xfrm>
              <a:off x="-46743650" y="3200500"/>
              <a:ext cx="228425" cy="176450"/>
            </a:xfrm>
            <a:custGeom>
              <a:avLst/>
              <a:gdLst/>
              <a:ahLst/>
              <a:cxnLst/>
              <a:rect l="l" t="t" r="r" b="b"/>
              <a:pathLst>
                <a:path w="9137" h="7058" extrusionOk="0">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56"/>
            <p:cNvSpPr/>
            <p:nvPr/>
          </p:nvSpPr>
          <p:spPr>
            <a:xfrm>
              <a:off x="-46638125" y="32895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56"/>
            <p:cNvSpPr/>
            <p:nvPr/>
          </p:nvSpPr>
          <p:spPr>
            <a:xfrm>
              <a:off x="-46696400" y="3345425"/>
              <a:ext cx="63025" cy="31525"/>
            </a:xfrm>
            <a:custGeom>
              <a:avLst/>
              <a:gdLst/>
              <a:ahLst/>
              <a:cxnLst/>
              <a:rect l="l" t="t" r="r" b="b"/>
              <a:pathLst>
                <a:path w="2521" h="1261" extrusionOk="0">
                  <a:moveTo>
                    <a:pt x="1261" y="0"/>
                  </a:moveTo>
                  <a:lnTo>
                    <a:pt x="0" y="1260"/>
                  </a:lnTo>
                  <a:lnTo>
                    <a:pt x="2521" y="1260"/>
                  </a:lnTo>
                  <a:lnTo>
                    <a:pt x="1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56"/>
            <p:cNvSpPr/>
            <p:nvPr/>
          </p:nvSpPr>
          <p:spPr>
            <a:xfrm>
              <a:off x="-46616850" y="3345425"/>
              <a:ext cx="53575" cy="31525"/>
            </a:xfrm>
            <a:custGeom>
              <a:avLst/>
              <a:gdLst/>
              <a:ahLst/>
              <a:cxnLst/>
              <a:rect l="l" t="t" r="r" b="b"/>
              <a:pathLst>
                <a:path w="2143" h="1261" extrusionOk="0">
                  <a:moveTo>
                    <a:pt x="883" y="0"/>
                  </a:moveTo>
                  <a:lnTo>
                    <a:pt x="0" y="945"/>
                  </a:lnTo>
                  <a:lnTo>
                    <a:pt x="315" y="1260"/>
                  </a:lnTo>
                  <a:lnTo>
                    <a:pt x="2143" y="1260"/>
                  </a:lnTo>
                  <a:lnTo>
                    <a:pt x="8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0" name="Google Shape;7780;p56"/>
          <p:cNvGrpSpPr/>
          <p:nvPr/>
        </p:nvGrpSpPr>
        <p:grpSpPr>
          <a:xfrm>
            <a:off x="1763589" y="3363466"/>
            <a:ext cx="355288" cy="312375"/>
            <a:chOff x="-46779900" y="3588000"/>
            <a:chExt cx="300125" cy="263875"/>
          </a:xfrm>
        </p:grpSpPr>
        <p:sp>
          <p:nvSpPr>
            <p:cNvPr id="7781" name="Google Shape;7781;p56"/>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56"/>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56"/>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56"/>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5" name="Google Shape;7785;p56"/>
          <p:cNvGrpSpPr/>
          <p:nvPr/>
        </p:nvGrpSpPr>
        <p:grpSpPr>
          <a:xfrm>
            <a:off x="1764062" y="3778388"/>
            <a:ext cx="354341" cy="353394"/>
            <a:chOff x="-46779100" y="3938500"/>
            <a:chExt cx="299325" cy="298525"/>
          </a:xfrm>
        </p:grpSpPr>
        <p:sp>
          <p:nvSpPr>
            <p:cNvPr id="7786" name="Google Shape;7786;p56"/>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56"/>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8" name="Google Shape;7788;p56"/>
          <p:cNvGrpSpPr/>
          <p:nvPr/>
        </p:nvGrpSpPr>
        <p:grpSpPr>
          <a:xfrm>
            <a:off x="3971800" y="2911255"/>
            <a:ext cx="355258" cy="355288"/>
            <a:chOff x="-44924250" y="3206000"/>
            <a:chExt cx="300100" cy="300125"/>
          </a:xfrm>
        </p:grpSpPr>
        <p:sp>
          <p:nvSpPr>
            <p:cNvPr id="7789" name="Google Shape;7789;p56"/>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56"/>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56"/>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56"/>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56"/>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4" name="Google Shape;7794;p56"/>
          <p:cNvGrpSpPr/>
          <p:nvPr/>
        </p:nvGrpSpPr>
        <p:grpSpPr>
          <a:xfrm>
            <a:off x="1286286" y="1539249"/>
            <a:ext cx="355258" cy="355258"/>
            <a:chOff x="-50134375" y="3183175"/>
            <a:chExt cx="300100" cy="300100"/>
          </a:xfrm>
        </p:grpSpPr>
        <p:sp>
          <p:nvSpPr>
            <p:cNvPr id="7795" name="Google Shape;7795;p56"/>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56"/>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56"/>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56"/>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56"/>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56"/>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56"/>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56"/>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56"/>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56"/>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5" name="Google Shape;7805;p56"/>
          <p:cNvGrpSpPr/>
          <p:nvPr/>
        </p:nvGrpSpPr>
        <p:grpSpPr>
          <a:xfrm>
            <a:off x="1286286" y="1974651"/>
            <a:ext cx="355258" cy="355288"/>
            <a:chOff x="-50134375" y="3550975"/>
            <a:chExt cx="300100" cy="300125"/>
          </a:xfrm>
        </p:grpSpPr>
        <p:sp>
          <p:nvSpPr>
            <p:cNvPr id="7806" name="Google Shape;7806;p56"/>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56"/>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8" name="Google Shape;7808;p56"/>
          <p:cNvGrpSpPr/>
          <p:nvPr/>
        </p:nvGrpSpPr>
        <p:grpSpPr>
          <a:xfrm>
            <a:off x="1286286" y="2412183"/>
            <a:ext cx="355258" cy="355051"/>
            <a:chOff x="-50134375" y="3920575"/>
            <a:chExt cx="300100" cy="299925"/>
          </a:xfrm>
        </p:grpSpPr>
        <p:sp>
          <p:nvSpPr>
            <p:cNvPr id="7809" name="Google Shape;7809;p56"/>
            <p:cNvSpPr/>
            <p:nvPr/>
          </p:nvSpPr>
          <p:spPr>
            <a:xfrm>
              <a:off x="-49985525" y="3920575"/>
              <a:ext cx="151250" cy="151850"/>
            </a:xfrm>
            <a:custGeom>
              <a:avLst/>
              <a:gdLst/>
              <a:ahLst/>
              <a:cxnLst/>
              <a:rect l="l" t="t" r="r" b="b"/>
              <a:pathLst>
                <a:path w="6050" h="6074" extrusionOk="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56"/>
            <p:cNvSpPr/>
            <p:nvPr/>
          </p:nvSpPr>
          <p:spPr>
            <a:xfrm>
              <a:off x="-50134375" y="4069250"/>
              <a:ext cx="151250" cy="151250"/>
            </a:xfrm>
            <a:custGeom>
              <a:avLst/>
              <a:gdLst/>
              <a:ahLst/>
              <a:cxnLst/>
              <a:rect l="l" t="t" r="r" b="b"/>
              <a:pathLst>
                <a:path w="6050" h="6050" extrusionOk="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56"/>
            <p:cNvSpPr/>
            <p:nvPr/>
          </p:nvSpPr>
          <p:spPr>
            <a:xfrm>
              <a:off x="-50090275" y="3964500"/>
              <a:ext cx="211100" cy="211100"/>
            </a:xfrm>
            <a:custGeom>
              <a:avLst/>
              <a:gdLst/>
              <a:ahLst/>
              <a:cxnLst/>
              <a:rect l="l" t="t" r="r" b="b"/>
              <a:pathLst>
                <a:path w="8444" h="8444" extrusionOk="0">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2" name="Google Shape;7812;p56"/>
          <p:cNvGrpSpPr/>
          <p:nvPr/>
        </p:nvGrpSpPr>
        <p:grpSpPr>
          <a:xfrm>
            <a:off x="3497010" y="1559758"/>
            <a:ext cx="357123" cy="355258"/>
            <a:chOff x="-48262200" y="3200500"/>
            <a:chExt cx="301675" cy="300100"/>
          </a:xfrm>
        </p:grpSpPr>
        <p:sp>
          <p:nvSpPr>
            <p:cNvPr id="7813" name="Google Shape;7813;p56"/>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56"/>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56"/>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56"/>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56"/>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56"/>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56"/>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56"/>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56"/>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2" name="Google Shape;7822;p56"/>
          <p:cNvGrpSpPr/>
          <p:nvPr/>
        </p:nvGrpSpPr>
        <p:grpSpPr>
          <a:xfrm>
            <a:off x="3526383" y="1996847"/>
            <a:ext cx="298377" cy="354519"/>
            <a:chOff x="-48233050" y="3569725"/>
            <a:chExt cx="252050" cy="299475"/>
          </a:xfrm>
        </p:grpSpPr>
        <p:sp>
          <p:nvSpPr>
            <p:cNvPr id="7823" name="Google Shape;7823;p56"/>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56"/>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56"/>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6" name="Google Shape;7826;p56"/>
          <p:cNvGrpSpPr/>
          <p:nvPr/>
        </p:nvGrpSpPr>
        <p:grpSpPr>
          <a:xfrm>
            <a:off x="3550148" y="2430591"/>
            <a:ext cx="250847" cy="358070"/>
            <a:chOff x="-48216525" y="3936125"/>
            <a:chExt cx="211900" cy="302475"/>
          </a:xfrm>
        </p:grpSpPr>
        <p:sp>
          <p:nvSpPr>
            <p:cNvPr id="7827" name="Google Shape;7827;p56"/>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56"/>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56"/>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56"/>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1" name="Google Shape;7831;p56"/>
          <p:cNvGrpSpPr/>
          <p:nvPr/>
        </p:nvGrpSpPr>
        <p:grpSpPr>
          <a:xfrm>
            <a:off x="2205866" y="2905661"/>
            <a:ext cx="355258" cy="355288"/>
            <a:chOff x="-46410500" y="3201275"/>
            <a:chExt cx="300100" cy="300125"/>
          </a:xfrm>
        </p:grpSpPr>
        <p:sp>
          <p:nvSpPr>
            <p:cNvPr id="7832" name="Google Shape;7832;p56"/>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56"/>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56"/>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56"/>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56"/>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7" name="Google Shape;7837;p56"/>
          <p:cNvGrpSpPr/>
          <p:nvPr/>
        </p:nvGrpSpPr>
        <p:grpSpPr>
          <a:xfrm>
            <a:off x="2205866" y="3341092"/>
            <a:ext cx="355258" cy="356205"/>
            <a:chOff x="-46409700" y="3569100"/>
            <a:chExt cx="300100" cy="300900"/>
          </a:xfrm>
        </p:grpSpPr>
        <p:sp>
          <p:nvSpPr>
            <p:cNvPr id="7838" name="Google Shape;7838;p56"/>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56"/>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56"/>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56"/>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56"/>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3" name="Google Shape;7843;p56"/>
          <p:cNvGrpSpPr/>
          <p:nvPr/>
        </p:nvGrpSpPr>
        <p:grpSpPr>
          <a:xfrm>
            <a:off x="2193747" y="3776524"/>
            <a:ext cx="379497" cy="358070"/>
            <a:chOff x="-46422300" y="3936925"/>
            <a:chExt cx="320575" cy="302475"/>
          </a:xfrm>
        </p:grpSpPr>
        <p:sp>
          <p:nvSpPr>
            <p:cNvPr id="7844" name="Google Shape;7844;p56"/>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56"/>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6" name="Google Shape;7846;p56"/>
          <p:cNvGrpSpPr/>
          <p:nvPr/>
        </p:nvGrpSpPr>
        <p:grpSpPr>
          <a:xfrm>
            <a:off x="3971326" y="3330852"/>
            <a:ext cx="356205" cy="355258"/>
            <a:chOff x="-44914800" y="3560450"/>
            <a:chExt cx="300900" cy="300100"/>
          </a:xfrm>
        </p:grpSpPr>
        <p:sp>
          <p:nvSpPr>
            <p:cNvPr id="7847" name="Google Shape;7847;p56"/>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56"/>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56"/>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56"/>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56"/>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2" name="Google Shape;7852;p56"/>
          <p:cNvGrpSpPr/>
          <p:nvPr/>
        </p:nvGrpSpPr>
        <p:grpSpPr>
          <a:xfrm>
            <a:off x="1726378" y="1539486"/>
            <a:ext cx="354311" cy="354104"/>
            <a:chOff x="-49764975" y="3183375"/>
            <a:chExt cx="299300" cy="299125"/>
          </a:xfrm>
        </p:grpSpPr>
        <p:sp>
          <p:nvSpPr>
            <p:cNvPr id="7853" name="Google Shape;7853;p56"/>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56"/>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56"/>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56"/>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56"/>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56"/>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56"/>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56"/>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56"/>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2" name="Google Shape;7862;p56"/>
          <p:cNvGrpSpPr/>
          <p:nvPr/>
        </p:nvGrpSpPr>
        <p:grpSpPr>
          <a:xfrm>
            <a:off x="1726378" y="1974947"/>
            <a:ext cx="354311" cy="355909"/>
            <a:chOff x="-49764975" y="3551225"/>
            <a:chExt cx="299300" cy="300650"/>
          </a:xfrm>
        </p:grpSpPr>
        <p:sp>
          <p:nvSpPr>
            <p:cNvPr id="7863" name="Google Shape;7863;p56"/>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56"/>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56"/>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56"/>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56"/>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56"/>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56"/>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56"/>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56"/>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56"/>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56"/>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4" name="Google Shape;7874;p56"/>
          <p:cNvGrpSpPr/>
          <p:nvPr/>
        </p:nvGrpSpPr>
        <p:grpSpPr>
          <a:xfrm>
            <a:off x="1724040" y="2411710"/>
            <a:ext cx="358987" cy="355525"/>
            <a:chOff x="-49766550" y="3920175"/>
            <a:chExt cx="303250" cy="300325"/>
          </a:xfrm>
        </p:grpSpPr>
        <p:sp>
          <p:nvSpPr>
            <p:cNvPr id="7875" name="Google Shape;7875;p56"/>
            <p:cNvSpPr/>
            <p:nvPr/>
          </p:nvSpPr>
          <p:spPr>
            <a:xfrm>
              <a:off x="-49764975" y="3920175"/>
              <a:ext cx="228425" cy="89225"/>
            </a:xfrm>
            <a:custGeom>
              <a:avLst/>
              <a:gdLst/>
              <a:ahLst/>
              <a:cxnLst/>
              <a:rect l="l" t="t" r="r" b="b"/>
              <a:pathLst>
                <a:path w="9137" h="3569" extrusionOk="0">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56"/>
            <p:cNvSpPr/>
            <p:nvPr/>
          </p:nvSpPr>
          <p:spPr>
            <a:xfrm>
              <a:off x="-49764975" y="3998350"/>
              <a:ext cx="141775" cy="115800"/>
            </a:xfrm>
            <a:custGeom>
              <a:avLst/>
              <a:gdLst/>
              <a:ahLst/>
              <a:cxnLst/>
              <a:rect l="l" t="t" r="r" b="b"/>
              <a:pathLst>
                <a:path w="5671" h="4632" extrusionOk="0">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56"/>
            <p:cNvSpPr/>
            <p:nvPr/>
          </p:nvSpPr>
          <p:spPr>
            <a:xfrm>
              <a:off x="-49627150" y="3996000"/>
              <a:ext cx="163850" cy="148100"/>
            </a:xfrm>
            <a:custGeom>
              <a:avLst/>
              <a:gdLst/>
              <a:ahLst/>
              <a:cxnLst/>
              <a:rect l="l" t="t" r="r" b="b"/>
              <a:pathLst>
                <a:path w="6554" h="5924" extrusionOk="0">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56"/>
            <p:cNvSpPr/>
            <p:nvPr/>
          </p:nvSpPr>
          <p:spPr>
            <a:xfrm>
              <a:off x="-49766550" y="4061375"/>
              <a:ext cx="230000" cy="159125"/>
            </a:xfrm>
            <a:custGeom>
              <a:avLst/>
              <a:gdLst/>
              <a:ahLst/>
              <a:cxnLst/>
              <a:rect l="l" t="t" r="r" b="b"/>
              <a:pathLst>
                <a:path w="9200" h="6365" extrusionOk="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9" name="Google Shape;7879;p56"/>
          <p:cNvGrpSpPr/>
          <p:nvPr/>
        </p:nvGrpSpPr>
        <p:grpSpPr>
          <a:xfrm>
            <a:off x="3939571" y="1559758"/>
            <a:ext cx="357123" cy="354341"/>
            <a:chOff x="-47892800" y="3200500"/>
            <a:chExt cx="301675" cy="299325"/>
          </a:xfrm>
        </p:grpSpPr>
        <p:sp>
          <p:nvSpPr>
            <p:cNvPr id="7880" name="Google Shape;7880;p56"/>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56"/>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56"/>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56"/>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56"/>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56"/>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6" name="Google Shape;7886;p56"/>
          <p:cNvGrpSpPr/>
          <p:nvPr/>
        </p:nvGrpSpPr>
        <p:grpSpPr>
          <a:xfrm>
            <a:off x="4003437" y="1996107"/>
            <a:ext cx="229391" cy="355258"/>
            <a:chOff x="-47839250" y="3569100"/>
            <a:chExt cx="193775" cy="300100"/>
          </a:xfrm>
        </p:grpSpPr>
        <p:sp>
          <p:nvSpPr>
            <p:cNvPr id="7887" name="Google Shape;7887;p56"/>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56"/>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56"/>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56"/>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56"/>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56"/>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3" name="Google Shape;7893;p56"/>
          <p:cNvGrpSpPr/>
          <p:nvPr/>
        </p:nvGrpSpPr>
        <p:grpSpPr>
          <a:xfrm>
            <a:off x="3940503" y="2432456"/>
            <a:ext cx="355258" cy="356205"/>
            <a:chOff x="-47892800" y="3937700"/>
            <a:chExt cx="300100" cy="300900"/>
          </a:xfrm>
        </p:grpSpPr>
        <p:sp>
          <p:nvSpPr>
            <p:cNvPr id="7894" name="Google Shape;7894;p56"/>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56"/>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56"/>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56"/>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56"/>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56"/>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56"/>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56"/>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2" name="Google Shape;7902;p56"/>
          <p:cNvGrpSpPr/>
          <p:nvPr/>
        </p:nvGrpSpPr>
        <p:grpSpPr>
          <a:xfrm>
            <a:off x="2645798" y="2926170"/>
            <a:ext cx="355258" cy="311458"/>
            <a:chOff x="-46042675" y="3218600"/>
            <a:chExt cx="300100" cy="263100"/>
          </a:xfrm>
        </p:grpSpPr>
        <p:sp>
          <p:nvSpPr>
            <p:cNvPr id="7903" name="Google Shape;7903;p56"/>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56"/>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56"/>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56"/>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56"/>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56"/>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9" name="Google Shape;7909;p56"/>
          <p:cNvGrpSpPr/>
          <p:nvPr/>
        </p:nvGrpSpPr>
        <p:grpSpPr>
          <a:xfrm>
            <a:off x="2645798" y="3340619"/>
            <a:ext cx="355258" cy="323118"/>
            <a:chOff x="-46042675" y="3568700"/>
            <a:chExt cx="300100" cy="272950"/>
          </a:xfrm>
        </p:grpSpPr>
        <p:sp>
          <p:nvSpPr>
            <p:cNvPr id="7910" name="Google Shape;7910;p56"/>
            <p:cNvSpPr/>
            <p:nvPr/>
          </p:nvSpPr>
          <p:spPr>
            <a:xfrm>
              <a:off x="-46042675" y="3758125"/>
              <a:ext cx="115025" cy="83525"/>
            </a:xfrm>
            <a:custGeom>
              <a:avLst/>
              <a:gdLst/>
              <a:ahLst/>
              <a:cxnLst/>
              <a:rect l="l" t="t" r="r" b="b"/>
              <a:pathLst>
                <a:path w="4601" h="3341" extrusionOk="0">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56"/>
            <p:cNvSpPr/>
            <p:nvPr/>
          </p:nvSpPr>
          <p:spPr>
            <a:xfrm>
              <a:off x="-45866250" y="3654175"/>
              <a:ext cx="37825" cy="37825"/>
            </a:xfrm>
            <a:custGeom>
              <a:avLst/>
              <a:gdLst/>
              <a:ahLst/>
              <a:cxnLst/>
              <a:rect l="l" t="t" r="r" b="b"/>
              <a:pathLst>
                <a:path w="1513" h="1513" extrusionOk="0">
                  <a:moveTo>
                    <a:pt x="1009" y="0"/>
                  </a:moveTo>
                  <a:lnTo>
                    <a:pt x="1" y="1008"/>
                  </a:lnTo>
                  <a:lnTo>
                    <a:pt x="505" y="1512"/>
                  </a:lnTo>
                  <a:lnTo>
                    <a:pt x="1513" y="504"/>
                  </a:ln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56"/>
            <p:cNvSpPr/>
            <p:nvPr/>
          </p:nvSpPr>
          <p:spPr>
            <a:xfrm>
              <a:off x="-45828450" y="3629750"/>
              <a:ext cx="25225" cy="25225"/>
            </a:xfrm>
            <a:custGeom>
              <a:avLst/>
              <a:gdLst/>
              <a:ahLst/>
              <a:cxnLst/>
              <a:rect l="l" t="t" r="r" b="b"/>
              <a:pathLst>
                <a:path w="1009" h="1009" extrusionOk="0">
                  <a:moveTo>
                    <a:pt x="505" y="0"/>
                  </a:moveTo>
                  <a:lnTo>
                    <a:pt x="1" y="505"/>
                  </a:lnTo>
                  <a:lnTo>
                    <a:pt x="505" y="1009"/>
                  </a:lnTo>
                  <a:lnTo>
                    <a:pt x="1009" y="505"/>
                  </a:lnTo>
                  <a:lnTo>
                    <a:pt x="5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56"/>
            <p:cNvSpPr/>
            <p:nvPr/>
          </p:nvSpPr>
          <p:spPr>
            <a:xfrm>
              <a:off x="-45979675" y="3568700"/>
              <a:ext cx="237100" cy="237800"/>
            </a:xfrm>
            <a:custGeom>
              <a:avLst/>
              <a:gdLst/>
              <a:ahLst/>
              <a:cxnLst/>
              <a:rect l="l" t="t" r="r" b="b"/>
              <a:pathLst>
                <a:path w="9484" h="9512" extrusionOk="0">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4" name="Google Shape;7914;p56"/>
          <p:cNvGrpSpPr/>
          <p:nvPr/>
        </p:nvGrpSpPr>
        <p:grpSpPr>
          <a:xfrm>
            <a:off x="2687749" y="3777589"/>
            <a:ext cx="271357" cy="356057"/>
            <a:chOff x="-46007225" y="3937825"/>
            <a:chExt cx="229225" cy="300775"/>
          </a:xfrm>
        </p:grpSpPr>
        <p:sp>
          <p:nvSpPr>
            <p:cNvPr id="7915" name="Google Shape;7915;p56"/>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56"/>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56"/>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56"/>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56"/>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56"/>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56"/>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56"/>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56"/>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56"/>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5" name="Google Shape;7925;p56"/>
          <p:cNvGrpSpPr/>
          <p:nvPr/>
        </p:nvGrpSpPr>
        <p:grpSpPr>
          <a:xfrm>
            <a:off x="3993241" y="3767675"/>
            <a:ext cx="312375" cy="357596"/>
            <a:chOff x="-44895900" y="3929450"/>
            <a:chExt cx="263875" cy="302075"/>
          </a:xfrm>
        </p:grpSpPr>
        <p:sp>
          <p:nvSpPr>
            <p:cNvPr id="7926" name="Google Shape;7926;p56"/>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56"/>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56"/>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56"/>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56"/>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56"/>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2" name="Google Shape;7932;p56"/>
          <p:cNvGrpSpPr/>
          <p:nvPr/>
        </p:nvGrpSpPr>
        <p:grpSpPr>
          <a:xfrm>
            <a:off x="2167060" y="1550436"/>
            <a:ext cx="356205" cy="332885"/>
            <a:chOff x="-49397175" y="3192625"/>
            <a:chExt cx="300900" cy="281200"/>
          </a:xfrm>
        </p:grpSpPr>
        <p:sp>
          <p:nvSpPr>
            <p:cNvPr id="7933" name="Google Shape;7933;p56"/>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56"/>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56"/>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56"/>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56"/>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56"/>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56"/>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0" name="Google Shape;7940;p56"/>
          <p:cNvGrpSpPr/>
          <p:nvPr/>
        </p:nvGrpSpPr>
        <p:grpSpPr>
          <a:xfrm>
            <a:off x="2193163" y="1974651"/>
            <a:ext cx="304000" cy="356205"/>
            <a:chOff x="-49375900" y="3550975"/>
            <a:chExt cx="256800" cy="300900"/>
          </a:xfrm>
        </p:grpSpPr>
        <p:sp>
          <p:nvSpPr>
            <p:cNvPr id="7941" name="Google Shape;7941;p56"/>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56"/>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56"/>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56"/>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56"/>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56"/>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56"/>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56"/>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56"/>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56"/>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56"/>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2" name="Google Shape;7952;p56"/>
          <p:cNvGrpSpPr/>
          <p:nvPr/>
        </p:nvGrpSpPr>
        <p:grpSpPr>
          <a:xfrm>
            <a:off x="2188516" y="2411946"/>
            <a:ext cx="313293" cy="356205"/>
            <a:chOff x="-49378250" y="3920375"/>
            <a:chExt cx="264650" cy="300900"/>
          </a:xfrm>
        </p:grpSpPr>
        <p:sp>
          <p:nvSpPr>
            <p:cNvPr id="7953" name="Google Shape;7953;p56"/>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56"/>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56"/>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56"/>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56"/>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56"/>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56"/>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0" name="Google Shape;7960;p56"/>
          <p:cNvGrpSpPr/>
          <p:nvPr/>
        </p:nvGrpSpPr>
        <p:grpSpPr>
          <a:xfrm>
            <a:off x="907504" y="2904744"/>
            <a:ext cx="312375" cy="357123"/>
            <a:chOff x="-47505300" y="3200500"/>
            <a:chExt cx="263875" cy="301675"/>
          </a:xfrm>
        </p:grpSpPr>
        <p:sp>
          <p:nvSpPr>
            <p:cNvPr id="7961" name="Google Shape;7961;p56"/>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56"/>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56"/>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56"/>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56"/>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56"/>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56"/>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56"/>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56"/>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56"/>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56"/>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56"/>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56"/>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4" name="Google Shape;7974;p56"/>
          <p:cNvGrpSpPr/>
          <p:nvPr/>
        </p:nvGrpSpPr>
        <p:grpSpPr>
          <a:xfrm>
            <a:off x="885604" y="3341092"/>
            <a:ext cx="356176" cy="355051"/>
            <a:chOff x="-47524975" y="3569100"/>
            <a:chExt cx="300875" cy="299925"/>
          </a:xfrm>
        </p:grpSpPr>
        <p:sp>
          <p:nvSpPr>
            <p:cNvPr id="7975" name="Google Shape;7975;p56"/>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56"/>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56"/>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56"/>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56"/>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0" name="Google Shape;7980;p56"/>
          <p:cNvGrpSpPr/>
          <p:nvPr/>
        </p:nvGrpSpPr>
        <p:grpSpPr>
          <a:xfrm>
            <a:off x="886062" y="3820354"/>
            <a:ext cx="355258" cy="270410"/>
            <a:chOff x="-47523400" y="3973950"/>
            <a:chExt cx="300100" cy="228425"/>
          </a:xfrm>
        </p:grpSpPr>
        <p:sp>
          <p:nvSpPr>
            <p:cNvPr id="7981" name="Google Shape;7981;p56"/>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56"/>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56"/>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56"/>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56"/>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6" name="Google Shape;7986;p56"/>
          <p:cNvGrpSpPr/>
          <p:nvPr/>
        </p:nvGrpSpPr>
        <p:grpSpPr>
          <a:xfrm>
            <a:off x="3091183" y="2903353"/>
            <a:ext cx="354341" cy="357596"/>
            <a:chOff x="-45673275" y="3199325"/>
            <a:chExt cx="299325" cy="302075"/>
          </a:xfrm>
        </p:grpSpPr>
        <p:sp>
          <p:nvSpPr>
            <p:cNvPr id="7987" name="Google Shape;7987;p56"/>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56"/>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56"/>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0" name="Google Shape;7990;p56"/>
          <p:cNvGrpSpPr/>
          <p:nvPr/>
        </p:nvGrpSpPr>
        <p:grpSpPr>
          <a:xfrm>
            <a:off x="3090251" y="3361602"/>
            <a:ext cx="356205" cy="314240"/>
            <a:chOff x="-45674075" y="3586425"/>
            <a:chExt cx="300900" cy="265450"/>
          </a:xfrm>
        </p:grpSpPr>
        <p:sp>
          <p:nvSpPr>
            <p:cNvPr id="7991" name="Google Shape;7991;p56"/>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56"/>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3" name="Google Shape;7993;p56"/>
          <p:cNvGrpSpPr/>
          <p:nvPr/>
        </p:nvGrpSpPr>
        <p:grpSpPr>
          <a:xfrm>
            <a:off x="3091183" y="3777441"/>
            <a:ext cx="354341" cy="356205"/>
            <a:chOff x="-45673275" y="3937700"/>
            <a:chExt cx="299325" cy="300900"/>
          </a:xfrm>
        </p:grpSpPr>
        <p:sp>
          <p:nvSpPr>
            <p:cNvPr id="7994" name="Google Shape;7994;p56"/>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56"/>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56"/>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56"/>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56"/>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56"/>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0" name="Google Shape;8000;p56"/>
          <p:cNvGrpSpPr/>
          <p:nvPr/>
        </p:nvGrpSpPr>
        <p:grpSpPr>
          <a:xfrm>
            <a:off x="2205349" y="4270225"/>
            <a:ext cx="356205" cy="356205"/>
            <a:chOff x="-44512325" y="3176075"/>
            <a:chExt cx="300900" cy="300900"/>
          </a:xfrm>
        </p:grpSpPr>
        <p:sp>
          <p:nvSpPr>
            <p:cNvPr id="8001" name="Google Shape;8001;p56"/>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56"/>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56"/>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4" name="Google Shape;8004;p56"/>
          <p:cNvGrpSpPr/>
          <p:nvPr/>
        </p:nvGrpSpPr>
        <p:grpSpPr>
          <a:xfrm>
            <a:off x="2608689" y="1539249"/>
            <a:ext cx="354341" cy="354341"/>
            <a:chOff x="-49027775" y="3183175"/>
            <a:chExt cx="299325" cy="299325"/>
          </a:xfrm>
        </p:grpSpPr>
        <p:sp>
          <p:nvSpPr>
            <p:cNvPr id="8005" name="Google Shape;8005;p56"/>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56"/>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56"/>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56"/>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9" name="Google Shape;8009;p56"/>
          <p:cNvGrpSpPr/>
          <p:nvPr/>
        </p:nvGrpSpPr>
        <p:grpSpPr>
          <a:xfrm>
            <a:off x="2608230" y="1974651"/>
            <a:ext cx="355258" cy="357152"/>
            <a:chOff x="-49027775" y="3550975"/>
            <a:chExt cx="300100" cy="301700"/>
          </a:xfrm>
        </p:grpSpPr>
        <p:sp>
          <p:nvSpPr>
            <p:cNvPr id="8010" name="Google Shape;8010;p56"/>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56"/>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56"/>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56"/>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56"/>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56"/>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56"/>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56"/>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56"/>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56"/>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0" name="Google Shape;8020;p56"/>
          <p:cNvGrpSpPr/>
          <p:nvPr/>
        </p:nvGrpSpPr>
        <p:grpSpPr>
          <a:xfrm>
            <a:off x="2606306" y="2411710"/>
            <a:ext cx="359106" cy="355525"/>
            <a:chOff x="-49031025" y="3920175"/>
            <a:chExt cx="303350" cy="300325"/>
          </a:xfrm>
        </p:grpSpPr>
        <p:sp>
          <p:nvSpPr>
            <p:cNvPr id="8021" name="Google Shape;8021;p56"/>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56"/>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56"/>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56"/>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56"/>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56"/>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7" name="Google Shape;8027;p56"/>
          <p:cNvGrpSpPr/>
          <p:nvPr/>
        </p:nvGrpSpPr>
        <p:grpSpPr>
          <a:xfrm>
            <a:off x="1322411" y="2904744"/>
            <a:ext cx="356176" cy="354341"/>
            <a:chOff x="-47155575" y="3200500"/>
            <a:chExt cx="300875" cy="299325"/>
          </a:xfrm>
        </p:grpSpPr>
        <p:sp>
          <p:nvSpPr>
            <p:cNvPr id="8028" name="Google Shape;8028;p56"/>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56"/>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56"/>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56"/>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56"/>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56"/>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4" name="Google Shape;8034;p56"/>
          <p:cNvGrpSpPr/>
          <p:nvPr/>
        </p:nvGrpSpPr>
        <p:grpSpPr>
          <a:xfrm>
            <a:off x="1322870" y="3341092"/>
            <a:ext cx="355258" cy="355258"/>
            <a:chOff x="-47154800" y="3569100"/>
            <a:chExt cx="300100" cy="300100"/>
          </a:xfrm>
        </p:grpSpPr>
        <p:sp>
          <p:nvSpPr>
            <p:cNvPr id="8035" name="Google Shape;8035;p56"/>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56"/>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56"/>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56"/>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56"/>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56"/>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1" name="Google Shape;8041;p56"/>
          <p:cNvGrpSpPr/>
          <p:nvPr/>
        </p:nvGrpSpPr>
        <p:grpSpPr>
          <a:xfrm>
            <a:off x="1323343" y="3779305"/>
            <a:ext cx="354311" cy="353423"/>
            <a:chOff x="-47154000" y="3939275"/>
            <a:chExt cx="299300" cy="298550"/>
          </a:xfrm>
        </p:grpSpPr>
        <p:sp>
          <p:nvSpPr>
            <p:cNvPr id="8042" name="Google Shape;8042;p56"/>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56"/>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56"/>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56"/>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6" name="Google Shape;8046;p56"/>
          <p:cNvGrpSpPr/>
          <p:nvPr/>
        </p:nvGrpSpPr>
        <p:grpSpPr>
          <a:xfrm>
            <a:off x="3548633" y="2904744"/>
            <a:ext cx="312375" cy="354341"/>
            <a:chOff x="-45286550" y="3200500"/>
            <a:chExt cx="263875" cy="299325"/>
          </a:xfrm>
        </p:grpSpPr>
        <p:sp>
          <p:nvSpPr>
            <p:cNvPr id="8047" name="Google Shape;8047;p56"/>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56"/>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56"/>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0" name="Google Shape;8050;p56"/>
          <p:cNvGrpSpPr/>
          <p:nvPr/>
        </p:nvGrpSpPr>
        <p:grpSpPr>
          <a:xfrm>
            <a:off x="3548633" y="3342039"/>
            <a:ext cx="312375" cy="354311"/>
            <a:chOff x="-45286550" y="3569900"/>
            <a:chExt cx="263875" cy="299300"/>
          </a:xfrm>
        </p:grpSpPr>
        <p:sp>
          <p:nvSpPr>
            <p:cNvPr id="8051" name="Google Shape;8051;p56"/>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56"/>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56"/>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56"/>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56"/>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56"/>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7" name="Google Shape;8057;p56"/>
          <p:cNvGrpSpPr/>
          <p:nvPr/>
        </p:nvGrpSpPr>
        <p:grpSpPr>
          <a:xfrm>
            <a:off x="3559820" y="3778388"/>
            <a:ext cx="290001" cy="355258"/>
            <a:chOff x="-45277900" y="3938500"/>
            <a:chExt cx="244975" cy="300100"/>
          </a:xfrm>
        </p:grpSpPr>
        <p:sp>
          <p:nvSpPr>
            <p:cNvPr id="8058" name="Google Shape;8058;p56"/>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56"/>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56"/>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56"/>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56"/>
          <p:cNvGrpSpPr/>
          <p:nvPr/>
        </p:nvGrpSpPr>
        <p:grpSpPr>
          <a:xfrm>
            <a:off x="2645769" y="4247490"/>
            <a:ext cx="355258" cy="355258"/>
            <a:chOff x="-44502875" y="3576975"/>
            <a:chExt cx="300100" cy="300100"/>
          </a:xfrm>
        </p:grpSpPr>
        <p:sp>
          <p:nvSpPr>
            <p:cNvPr id="8063" name="Google Shape;8063;p56"/>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56"/>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56"/>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6" name="Google Shape;8066;p56"/>
          <p:cNvGrpSpPr/>
          <p:nvPr/>
        </p:nvGrpSpPr>
        <p:grpSpPr>
          <a:xfrm>
            <a:off x="4858981" y="1973145"/>
            <a:ext cx="356196" cy="354670"/>
            <a:chOff x="-13946200" y="3647075"/>
            <a:chExt cx="353650" cy="352100"/>
          </a:xfrm>
        </p:grpSpPr>
        <p:sp>
          <p:nvSpPr>
            <p:cNvPr id="8067" name="Google Shape;8067;p56"/>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56"/>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56"/>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56"/>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56"/>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56"/>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3" name="Google Shape;8073;p56"/>
          <p:cNvGrpSpPr/>
          <p:nvPr/>
        </p:nvGrpSpPr>
        <p:grpSpPr>
          <a:xfrm>
            <a:off x="6642374" y="1532628"/>
            <a:ext cx="357002" cy="354267"/>
            <a:chOff x="-12163025" y="3214275"/>
            <a:chExt cx="354450" cy="351700"/>
          </a:xfrm>
        </p:grpSpPr>
        <p:sp>
          <p:nvSpPr>
            <p:cNvPr id="8074" name="Google Shape;8074;p56"/>
            <p:cNvSpPr/>
            <p:nvPr/>
          </p:nvSpPr>
          <p:spPr>
            <a:xfrm>
              <a:off x="-12163025" y="3214275"/>
              <a:ext cx="354450" cy="165025"/>
            </a:xfrm>
            <a:custGeom>
              <a:avLst/>
              <a:gdLst/>
              <a:ahLst/>
              <a:cxnLst/>
              <a:rect l="l" t="t" r="r" b="b"/>
              <a:pathLst>
                <a:path w="14178" h="6601" extrusionOk="0">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56"/>
            <p:cNvSpPr/>
            <p:nvPr/>
          </p:nvSpPr>
          <p:spPr>
            <a:xfrm>
              <a:off x="-12161450" y="3503725"/>
              <a:ext cx="41775" cy="62250"/>
            </a:xfrm>
            <a:custGeom>
              <a:avLst/>
              <a:gdLst/>
              <a:ahLst/>
              <a:cxnLst/>
              <a:rect l="l" t="t" r="r" b="b"/>
              <a:pathLst>
                <a:path w="1671" h="2490" extrusionOk="0">
                  <a:moveTo>
                    <a:pt x="0" y="1"/>
                  </a:moveTo>
                  <a:lnTo>
                    <a:pt x="0" y="1670"/>
                  </a:lnTo>
                  <a:cubicBezTo>
                    <a:pt x="0" y="2143"/>
                    <a:pt x="378" y="2490"/>
                    <a:pt x="851" y="2490"/>
                  </a:cubicBezTo>
                  <a:cubicBezTo>
                    <a:pt x="1324" y="2490"/>
                    <a:pt x="1670" y="2143"/>
                    <a:pt x="1670" y="1670"/>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56"/>
            <p:cNvSpPr/>
            <p:nvPr/>
          </p:nvSpPr>
          <p:spPr>
            <a:xfrm>
              <a:off x="-12161450" y="3350150"/>
              <a:ext cx="41775" cy="133125"/>
            </a:xfrm>
            <a:custGeom>
              <a:avLst/>
              <a:gdLst/>
              <a:ahLst/>
              <a:cxnLst/>
              <a:rect l="l" t="t" r="r" b="b"/>
              <a:pathLst>
                <a:path w="1671" h="5325" extrusionOk="0">
                  <a:moveTo>
                    <a:pt x="0" y="0"/>
                  </a:moveTo>
                  <a:lnTo>
                    <a:pt x="0" y="5325"/>
                  </a:lnTo>
                  <a:lnTo>
                    <a:pt x="1670" y="5325"/>
                  </a:lnTo>
                  <a:lnTo>
                    <a:pt x="1670" y="1481"/>
                  </a:lnTo>
                  <a:cubicBezTo>
                    <a:pt x="1009" y="1103"/>
                    <a:pt x="441" y="63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7" name="Google Shape;8077;p56"/>
          <p:cNvGrpSpPr/>
          <p:nvPr/>
        </p:nvGrpSpPr>
        <p:grpSpPr>
          <a:xfrm>
            <a:off x="6643154" y="1972365"/>
            <a:ext cx="355441" cy="356232"/>
            <a:chOff x="-12160675" y="3647875"/>
            <a:chExt cx="352900" cy="353650"/>
          </a:xfrm>
        </p:grpSpPr>
        <p:sp>
          <p:nvSpPr>
            <p:cNvPr id="8078" name="Google Shape;8078;p56"/>
            <p:cNvSpPr/>
            <p:nvPr/>
          </p:nvSpPr>
          <p:spPr>
            <a:xfrm>
              <a:off x="-12059850" y="3958975"/>
              <a:ext cx="149675" cy="42550"/>
            </a:xfrm>
            <a:custGeom>
              <a:avLst/>
              <a:gdLst/>
              <a:ahLst/>
              <a:cxnLst/>
              <a:rect l="l" t="t" r="r" b="b"/>
              <a:pathLst>
                <a:path w="5987" h="1702" extrusionOk="0">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56"/>
            <p:cNvSpPr/>
            <p:nvPr/>
          </p:nvSpPr>
          <p:spPr>
            <a:xfrm>
              <a:off x="-11850350" y="3749475"/>
              <a:ext cx="42575" cy="149675"/>
            </a:xfrm>
            <a:custGeom>
              <a:avLst/>
              <a:gdLst/>
              <a:ahLst/>
              <a:cxnLst/>
              <a:rect l="l" t="t" r="r" b="b"/>
              <a:pathLst>
                <a:path w="1703" h="5987" extrusionOk="0">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56"/>
            <p:cNvSpPr/>
            <p:nvPr/>
          </p:nvSpPr>
          <p:spPr>
            <a:xfrm>
              <a:off x="-12059850" y="3647875"/>
              <a:ext cx="148875" cy="42550"/>
            </a:xfrm>
            <a:custGeom>
              <a:avLst/>
              <a:gdLst/>
              <a:ahLst/>
              <a:cxnLst/>
              <a:rect l="l" t="t" r="r" b="b"/>
              <a:pathLst>
                <a:path w="5955" h="1702" extrusionOk="0">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56"/>
            <p:cNvSpPr/>
            <p:nvPr/>
          </p:nvSpPr>
          <p:spPr>
            <a:xfrm>
              <a:off x="-12160675" y="3750250"/>
              <a:ext cx="41775" cy="148900"/>
            </a:xfrm>
            <a:custGeom>
              <a:avLst/>
              <a:gdLst/>
              <a:ahLst/>
              <a:cxnLst/>
              <a:rect l="l" t="t" r="r" b="b"/>
              <a:pathLst>
                <a:path w="1671" h="5956" extrusionOk="0">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56"/>
            <p:cNvSpPr/>
            <p:nvPr/>
          </p:nvSpPr>
          <p:spPr>
            <a:xfrm>
              <a:off x="-12099225" y="3710875"/>
              <a:ext cx="228425" cy="226200"/>
            </a:xfrm>
            <a:custGeom>
              <a:avLst/>
              <a:gdLst/>
              <a:ahLst/>
              <a:cxnLst/>
              <a:rect l="l" t="t" r="r" b="b"/>
              <a:pathLst>
                <a:path w="9137" h="9048" extrusionOk="0">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56"/>
            <p:cNvSpPr/>
            <p:nvPr/>
          </p:nvSpPr>
          <p:spPr>
            <a:xfrm>
              <a:off x="-12056700" y="3751825"/>
              <a:ext cx="144950" cy="144950"/>
            </a:xfrm>
            <a:custGeom>
              <a:avLst/>
              <a:gdLst/>
              <a:ahLst/>
              <a:cxnLst/>
              <a:rect l="l" t="t" r="r" b="b"/>
              <a:pathLst>
                <a:path w="5798" h="5798" extrusionOk="0">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56"/>
            <p:cNvSpPr/>
            <p:nvPr/>
          </p:nvSpPr>
          <p:spPr>
            <a:xfrm>
              <a:off x="-12016525" y="3792775"/>
              <a:ext cx="63025" cy="63050"/>
            </a:xfrm>
            <a:custGeom>
              <a:avLst/>
              <a:gdLst/>
              <a:ahLst/>
              <a:cxnLst/>
              <a:rect l="l" t="t" r="r" b="b"/>
              <a:pathLst>
                <a:path w="2521" h="2522" extrusionOk="0">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56"/>
          <p:cNvGrpSpPr/>
          <p:nvPr/>
        </p:nvGrpSpPr>
        <p:grpSpPr>
          <a:xfrm>
            <a:off x="6653870" y="2416821"/>
            <a:ext cx="354635" cy="356232"/>
            <a:chOff x="-12160675" y="4081850"/>
            <a:chExt cx="352100" cy="353650"/>
          </a:xfrm>
        </p:grpSpPr>
        <p:sp>
          <p:nvSpPr>
            <p:cNvPr id="8086" name="Google Shape;8086;p56"/>
            <p:cNvSpPr/>
            <p:nvPr/>
          </p:nvSpPr>
          <p:spPr>
            <a:xfrm>
              <a:off x="-12014950" y="4081850"/>
              <a:ext cx="61450" cy="62275"/>
            </a:xfrm>
            <a:custGeom>
              <a:avLst/>
              <a:gdLst/>
              <a:ahLst/>
              <a:cxnLst/>
              <a:rect l="l" t="t" r="r" b="b"/>
              <a:pathLst>
                <a:path w="2458" h="2491" extrusionOk="0">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56"/>
            <p:cNvSpPr/>
            <p:nvPr/>
          </p:nvSpPr>
          <p:spPr>
            <a:xfrm>
              <a:off x="-12077175" y="4352000"/>
              <a:ext cx="186700" cy="83500"/>
            </a:xfrm>
            <a:custGeom>
              <a:avLst/>
              <a:gdLst/>
              <a:ahLst/>
              <a:cxnLst/>
              <a:rect l="l" t="t" r="r" b="b"/>
              <a:pathLst>
                <a:path w="7468" h="3340" extrusionOk="0">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56"/>
            <p:cNvSpPr/>
            <p:nvPr/>
          </p:nvSpPr>
          <p:spPr>
            <a:xfrm>
              <a:off x="-11911775" y="4186000"/>
              <a:ext cx="103200" cy="101425"/>
            </a:xfrm>
            <a:custGeom>
              <a:avLst/>
              <a:gdLst/>
              <a:ahLst/>
              <a:cxnLst/>
              <a:rect l="l" t="t" r="r" b="b"/>
              <a:pathLst>
                <a:path w="4128" h="4057" extrusionOk="0">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56"/>
            <p:cNvSpPr/>
            <p:nvPr/>
          </p:nvSpPr>
          <p:spPr>
            <a:xfrm>
              <a:off x="-12160675" y="4186000"/>
              <a:ext cx="104000" cy="101425"/>
            </a:xfrm>
            <a:custGeom>
              <a:avLst/>
              <a:gdLst/>
              <a:ahLst/>
              <a:cxnLst/>
              <a:rect l="l" t="t" r="r" b="b"/>
              <a:pathLst>
                <a:path w="4160" h="4057" extrusionOk="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56"/>
            <p:cNvSpPr/>
            <p:nvPr/>
          </p:nvSpPr>
          <p:spPr>
            <a:xfrm>
              <a:off x="-12049600" y="4144075"/>
              <a:ext cx="127600" cy="67750"/>
            </a:xfrm>
            <a:custGeom>
              <a:avLst/>
              <a:gdLst/>
              <a:ahLst/>
              <a:cxnLst/>
              <a:rect l="l" t="t" r="r" b="b"/>
              <a:pathLst>
                <a:path w="5104" h="2710" extrusionOk="0">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56"/>
            <p:cNvSpPr/>
            <p:nvPr/>
          </p:nvSpPr>
          <p:spPr>
            <a:xfrm>
              <a:off x="-12033850" y="4212600"/>
              <a:ext cx="99250" cy="118150"/>
            </a:xfrm>
            <a:custGeom>
              <a:avLst/>
              <a:gdLst/>
              <a:ahLst/>
              <a:cxnLst/>
              <a:rect l="l" t="t" r="r" b="b"/>
              <a:pathLst>
                <a:path w="3970" h="4726" extrusionOk="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2" name="Google Shape;8092;p56"/>
          <p:cNvGrpSpPr/>
          <p:nvPr/>
        </p:nvGrpSpPr>
        <p:grpSpPr>
          <a:xfrm>
            <a:off x="4858836" y="2891264"/>
            <a:ext cx="355416" cy="355652"/>
            <a:chOff x="-10391650" y="3180600"/>
            <a:chExt cx="352875" cy="353075"/>
          </a:xfrm>
        </p:grpSpPr>
        <p:sp>
          <p:nvSpPr>
            <p:cNvPr id="8093" name="Google Shape;8093;p56"/>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56"/>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56"/>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56"/>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56"/>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56"/>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9" name="Google Shape;8099;p56"/>
          <p:cNvGrpSpPr/>
          <p:nvPr/>
        </p:nvGrpSpPr>
        <p:grpSpPr>
          <a:xfrm>
            <a:off x="4858835" y="3368062"/>
            <a:ext cx="354635" cy="353890"/>
            <a:chOff x="-10390875" y="3616350"/>
            <a:chExt cx="352100" cy="351325"/>
          </a:xfrm>
        </p:grpSpPr>
        <p:sp>
          <p:nvSpPr>
            <p:cNvPr id="8100" name="Google Shape;8100;p56"/>
            <p:cNvSpPr/>
            <p:nvPr/>
          </p:nvSpPr>
          <p:spPr>
            <a:xfrm>
              <a:off x="-10308950" y="3780175"/>
              <a:ext cx="186675" cy="104800"/>
            </a:xfrm>
            <a:custGeom>
              <a:avLst/>
              <a:gdLst/>
              <a:ahLst/>
              <a:cxnLst/>
              <a:rect l="l" t="t" r="r" b="b"/>
              <a:pathLst>
                <a:path w="7467" h="4192" extrusionOk="0">
                  <a:moveTo>
                    <a:pt x="0" y="1"/>
                  </a:moveTo>
                  <a:lnTo>
                    <a:pt x="0" y="4191"/>
                  </a:lnTo>
                  <a:lnTo>
                    <a:pt x="7467" y="4191"/>
                  </a:lnTo>
                  <a:lnTo>
                    <a:pt x="7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56"/>
            <p:cNvSpPr/>
            <p:nvPr/>
          </p:nvSpPr>
          <p:spPr>
            <a:xfrm>
              <a:off x="-10390875" y="3698275"/>
              <a:ext cx="352100" cy="269400"/>
            </a:xfrm>
            <a:custGeom>
              <a:avLst/>
              <a:gdLst/>
              <a:ahLst/>
              <a:cxnLst/>
              <a:rect l="l" t="t" r="r" b="b"/>
              <a:pathLst>
                <a:path w="14084" h="10776" extrusionOk="0">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56"/>
            <p:cNvSpPr/>
            <p:nvPr/>
          </p:nvSpPr>
          <p:spPr>
            <a:xfrm>
              <a:off x="-10268000" y="3616350"/>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3" name="Google Shape;8103;p56"/>
          <p:cNvGrpSpPr/>
          <p:nvPr/>
        </p:nvGrpSpPr>
        <p:grpSpPr>
          <a:xfrm>
            <a:off x="7525810" y="2892727"/>
            <a:ext cx="312585" cy="354670"/>
            <a:chOff x="-10370400" y="4049550"/>
            <a:chExt cx="310350" cy="352100"/>
          </a:xfrm>
        </p:grpSpPr>
        <p:sp>
          <p:nvSpPr>
            <p:cNvPr id="8104" name="Google Shape;8104;p56"/>
            <p:cNvSpPr/>
            <p:nvPr/>
          </p:nvSpPr>
          <p:spPr>
            <a:xfrm>
              <a:off x="-10308175" y="4224400"/>
              <a:ext cx="185900" cy="115800"/>
            </a:xfrm>
            <a:custGeom>
              <a:avLst/>
              <a:gdLst/>
              <a:ahLst/>
              <a:cxnLst/>
              <a:rect l="l" t="t" r="r" b="b"/>
              <a:pathLst>
                <a:path w="7436" h="4632" extrusionOk="0">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56"/>
            <p:cNvSpPr/>
            <p:nvPr/>
          </p:nvSpPr>
          <p:spPr>
            <a:xfrm>
              <a:off x="-10292425" y="4121225"/>
              <a:ext cx="159125" cy="30750"/>
            </a:xfrm>
            <a:custGeom>
              <a:avLst/>
              <a:gdLst/>
              <a:ahLst/>
              <a:cxnLst/>
              <a:rect l="l" t="t" r="r" b="b"/>
              <a:pathLst>
                <a:path w="6365" h="1230" extrusionOk="0">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56"/>
            <p:cNvSpPr/>
            <p:nvPr/>
          </p:nvSpPr>
          <p:spPr>
            <a:xfrm>
              <a:off x="-10370400" y="4049550"/>
              <a:ext cx="310350" cy="91400"/>
            </a:xfrm>
            <a:custGeom>
              <a:avLst/>
              <a:gdLst/>
              <a:ahLst/>
              <a:cxnLst/>
              <a:rect l="l" t="t" r="r" b="b"/>
              <a:pathLst>
                <a:path w="12414" h="3656" extrusionOk="0">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56"/>
            <p:cNvSpPr/>
            <p:nvPr/>
          </p:nvSpPr>
          <p:spPr>
            <a:xfrm>
              <a:off x="-10328650" y="4173200"/>
              <a:ext cx="226850" cy="30750"/>
            </a:xfrm>
            <a:custGeom>
              <a:avLst/>
              <a:gdLst/>
              <a:ahLst/>
              <a:cxnLst/>
              <a:rect l="l" t="t" r="r" b="b"/>
              <a:pathLst>
                <a:path w="9074" h="1230" extrusionOk="0">
                  <a:moveTo>
                    <a:pt x="0" y="1"/>
                  </a:moveTo>
                  <a:cubicBezTo>
                    <a:pt x="0" y="694"/>
                    <a:pt x="536" y="1229"/>
                    <a:pt x="1198" y="1229"/>
                  </a:cubicBezTo>
                  <a:lnTo>
                    <a:pt x="7814" y="1229"/>
                  </a:lnTo>
                  <a:cubicBezTo>
                    <a:pt x="8507" y="1229"/>
                    <a:pt x="9074" y="694"/>
                    <a:pt x="90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56"/>
            <p:cNvSpPr/>
            <p:nvPr/>
          </p:nvSpPr>
          <p:spPr>
            <a:xfrm>
              <a:off x="-10328650" y="4360650"/>
              <a:ext cx="226850" cy="41000"/>
            </a:xfrm>
            <a:custGeom>
              <a:avLst/>
              <a:gdLst/>
              <a:ahLst/>
              <a:cxnLst/>
              <a:rect l="l" t="t" r="r" b="b"/>
              <a:pathLst>
                <a:path w="9074" h="1640" extrusionOk="0">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9" name="Google Shape;8109;p56"/>
          <p:cNvGrpSpPr/>
          <p:nvPr/>
        </p:nvGrpSpPr>
        <p:grpSpPr>
          <a:xfrm>
            <a:off x="6630066" y="2891668"/>
            <a:ext cx="379236" cy="354847"/>
            <a:chOff x="-8674650" y="3210975"/>
            <a:chExt cx="376525" cy="352275"/>
          </a:xfrm>
        </p:grpSpPr>
        <p:sp>
          <p:nvSpPr>
            <p:cNvPr id="8110" name="Google Shape;8110;p56"/>
            <p:cNvSpPr/>
            <p:nvPr/>
          </p:nvSpPr>
          <p:spPr>
            <a:xfrm>
              <a:off x="-8542325" y="3335375"/>
              <a:ext cx="112650" cy="104375"/>
            </a:xfrm>
            <a:custGeom>
              <a:avLst/>
              <a:gdLst/>
              <a:ahLst/>
              <a:cxnLst/>
              <a:rect l="l" t="t" r="r" b="b"/>
              <a:pathLst>
                <a:path w="4506" h="4175" extrusionOk="0">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56"/>
            <p:cNvSpPr/>
            <p:nvPr/>
          </p:nvSpPr>
          <p:spPr>
            <a:xfrm>
              <a:off x="-8496650" y="3377125"/>
              <a:ext cx="22875" cy="20900"/>
            </a:xfrm>
            <a:custGeom>
              <a:avLst/>
              <a:gdLst/>
              <a:ahLst/>
              <a:cxnLst/>
              <a:rect l="l" t="t" r="r" b="b"/>
              <a:pathLst>
                <a:path w="915" h="836" extrusionOk="0">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56"/>
            <p:cNvSpPr/>
            <p:nvPr/>
          </p:nvSpPr>
          <p:spPr>
            <a:xfrm>
              <a:off x="-8540750" y="3332825"/>
              <a:ext cx="242625" cy="230425"/>
            </a:xfrm>
            <a:custGeom>
              <a:avLst/>
              <a:gdLst/>
              <a:ahLst/>
              <a:cxnLst/>
              <a:rect l="l" t="t" r="r" b="b"/>
              <a:pathLst>
                <a:path w="9705" h="9217" extrusionOk="0">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56"/>
            <p:cNvSpPr/>
            <p:nvPr/>
          </p:nvSpPr>
          <p:spPr>
            <a:xfrm>
              <a:off x="-8645500" y="3428125"/>
              <a:ext cx="120525" cy="118950"/>
            </a:xfrm>
            <a:custGeom>
              <a:avLst/>
              <a:gdLst/>
              <a:ahLst/>
              <a:cxnLst/>
              <a:rect l="l" t="t" r="r" b="b"/>
              <a:pathLst>
                <a:path w="4821" h="4758" extrusionOk="0">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56"/>
            <p:cNvSpPr/>
            <p:nvPr/>
          </p:nvSpPr>
          <p:spPr>
            <a:xfrm>
              <a:off x="-8448600" y="3227275"/>
              <a:ext cx="122900" cy="122900"/>
            </a:xfrm>
            <a:custGeom>
              <a:avLst/>
              <a:gdLst/>
              <a:ahLst/>
              <a:cxnLst/>
              <a:rect l="l" t="t" r="r" b="b"/>
              <a:pathLst>
                <a:path w="4916" h="4916" extrusionOk="0">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56"/>
            <p:cNvSpPr/>
            <p:nvPr/>
          </p:nvSpPr>
          <p:spPr>
            <a:xfrm>
              <a:off x="-8674650" y="3210975"/>
              <a:ext cx="241825" cy="232925"/>
            </a:xfrm>
            <a:custGeom>
              <a:avLst/>
              <a:gdLst/>
              <a:ahLst/>
              <a:cxnLst/>
              <a:rect l="l" t="t" r="r" b="b"/>
              <a:pathLst>
                <a:path w="9673" h="9317" extrusionOk="0">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6" name="Google Shape;8116;p56"/>
          <p:cNvGrpSpPr/>
          <p:nvPr/>
        </p:nvGrpSpPr>
        <p:grpSpPr>
          <a:xfrm>
            <a:off x="5301563" y="1973145"/>
            <a:ext cx="356221" cy="354670"/>
            <a:chOff x="-13512225" y="3647075"/>
            <a:chExt cx="353675" cy="352100"/>
          </a:xfrm>
        </p:grpSpPr>
        <p:sp>
          <p:nvSpPr>
            <p:cNvPr id="8117" name="Google Shape;8117;p56"/>
            <p:cNvSpPr/>
            <p:nvPr/>
          </p:nvSpPr>
          <p:spPr>
            <a:xfrm>
              <a:off x="-13344475" y="3876275"/>
              <a:ext cx="19725" cy="19725"/>
            </a:xfrm>
            <a:custGeom>
              <a:avLst/>
              <a:gdLst/>
              <a:ahLst/>
              <a:cxnLst/>
              <a:rect l="l" t="t" r="r" b="b"/>
              <a:pathLst>
                <a:path w="789" h="789" extrusionOk="0">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56"/>
            <p:cNvSpPr/>
            <p:nvPr/>
          </p:nvSpPr>
          <p:spPr>
            <a:xfrm>
              <a:off x="-13268850" y="3854225"/>
              <a:ext cx="110300" cy="62250"/>
            </a:xfrm>
            <a:custGeom>
              <a:avLst/>
              <a:gdLst/>
              <a:ahLst/>
              <a:cxnLst/>
              <a:rect l="l" t="t" r="r" b="b"/>
              <a:pathLst>
                <a:path w="4412" h="2490" extrusionOk="0">
                  <a:moveTo>
                    <a:pt x="0" y="0"/>
                  </a:moveTo>
                  <a:cubicBezTo>
                    <a:pt x="189" y="410"/>
                    <a:pt x="284" y="788"/>
                    <a:pt x="284" y="1229"/>
                  </a:cubicBezTo>
                  <a:cubicBezTo>
                    <a:pt x="284" y="1670"/>
                    <a:pt x="158" y="2111"/>
                    <a:pt x="0" y="2489"/>
                  </a:cubicBezTo>
                  <a:lnTo>
                    <a:pt x="4411" y="2489"/>
                  </a:lnTo>
                  <a:lnTo>
                    <a:pt x="44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56"/>
            <p:cNvSpPr/>
            <p:nvPr/>
          </p:nvSpPr>
          <p:spPr>
            <a:xfrm>
              <a:off x="-13512225" y="3936925"/>
              <a:ext cx="353675" cy="62250"/>
            </a:xfrm>
            <a:custGeom>
              <a:avLst/>
              <a:gdLst/>
              <a:ahLst/>
              <a:cxnLst/>
              <a:rect l="l" t="t" r="r" b="b"/>
              <a:pathLst>
                <a:path w="14147" h="2490" extrusionOk="0">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56"/>
            <p:cNvSpPr/>
            <p:nvPr/>
          </p:nvSpPr>
          <p:spPr>
            <a:xfrm>
              <a:off x="-13387000" y="3833750"/>
              <a:ext cx="104775" cy="104775"/>
            </a:xfrm>
            <a:custGeom>
              <a:avLst/>
              <a:gdLst/>
              <a:ahLst/>
              <a:cxnLst/>
              <a:rect l="l" t="t" r="r" b="b"/>
              <a:pathLst>
                <a:path w="4191" h="4191" extrusionOk="0">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56"/>
            <p:cNvSpPr/>
            <p:nvPr/>
          </p:nvSpPr>
          <p:spPr>
            <a:xfrm>
              <a:off x="-13512225" y="3855000"/>
              <a:ext cx="111875" cy="62250"/>
            </a:xfrm>
            <a:custGeom>
              <a:avLst/>
              <a:gdLst/>
              <a:ahLst/>
              <a:cxnLst/>
              <a:rect l="l" t="t" r="r" b="b"/>
              <a:pathLst>
                <a:path w="4475" h="2490" extrusionOk="0">
                  <a:moveTo>
                    <a:pt x="0" y="1"/>
                  </a:moveTo>
                  <a:lnTo>
                    <a:pt x="0" y="2490"/>
                  </a:lnTo>
                  <a:lnTo>
                    <a:pt x="4474" y="2490"/>
                  </a:lnTo>
                  <a:cubicBezTo>
                    <a:pt x="4317" y="2112"/>
                    <a:pt x="4191" y="1671"/>
                    <a:pt x="4191" y="1230"/>
                  </a:cubicBezTo>
                  <a:cubicBezTo>
                    <a:pt x="4191" y="788"/>
                    <a:pt x="4317" y="379"/>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56"/>
            <p:cNvSpPr/>
            <p:nvPr/>
          </p:nvSpPr>
          <p:spPr>
            <a:xfrm>
              <a:off x="-13490175" y="3730575"/>
              <a:ext cx="62250" cy="40975"/>
            </a:xfrm>
            <a:custGeom>
              <a:avLst/>
              <a:gdLst/>
              <a:ahLst/>
              <a:cxnLst/>
              <a:rect l="l" t="t" r="r" b="b"/>
              <a:pathLst>
                <a:path w="2490" h="1639" extrusionOk="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56"/>
            <p:cNvSpPr/>
            <p:nvPr/>
          </p:nvSpPr>
          <p:spPr>
            <a:xfrm>
              <a:off x="-13241275" y="3730575"/>
              <a:ext cx="62225" cy="40975"/>
            </a:xfrm>
            <a:custGeom>
              <a:avLst/>
              <a:gdLst/>
              <a:ahLst/>
              <a:cxnLst/>
              <a:rect l="l" t="t" r="r" b="b"/>
              <a:pathLst>
                <a:path w="2489" h="1639" extrusionOk="0">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56"/>
            <p:cNvSpPr/>
            <p:nvPr/>
          </p:nvSpPr>
          <p:spPr>
            <a:xfrm>
              <a:off x="-13427950" y="3647075"/>
              <a:ext cx="186700" cy="63025"/>
            </a:xfrm>
            <a:custGeom>
              <a:avLst/>
              <a:gdLst/>
              <a:ahLst/>
              <a:cxnLst/>
              <a:rect l="l" t="t" r="r" b="b"/>
              <a:pathLst>
                <a:path w="7468" h="2521" extrusionOk="0">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56"/>
            <p:cNvSpPr/>
            <p:nvPr/>
          </p:nvSpPr>
          <p:spPr>
            <a:xfrm>
              <a:off x="-13512225" y="3773100"/>
              <a:ext cx="353675" cy="60675"/>
            </a:xfrm>
            <a:custGeom>
              <a:avLst/>
              <a:gdLst/>
              <a:ahLst/>
              <a:cxnLst/>
              <a:rect l="l" t="t" r="r" b="b"/>
              <a:pathLst>
                <a:path w="14147" h="2427" extrusionOk="0">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56"/>
            <p:cNvSpPr/>
            <p:nvPr/>
          </p:nvSpPr>
          <p:spPr>
            <a:xfrm>
              <a:off x="-13411400" y="3730575"/>
              <a:ext cx="153600" cy="20500"/>
            </a:xfrm>
            <a:custGeom>
              <a:avLst/>
              <a:gdLst/>
              <a:ahLst/>
              <a:cxnLst/>
              <a:rect l="l" t="t" r="r" b="b"/>
              <a:pathLst>
                <a:path w="6144" h="820" extrusionOk="0">
                  <a:moveTo>
                    <a:pt x="0" y="0"/>
                  </a:moveTo>
                  <a:lnTo>
                    <a:pt x="599" y="819"/>
                  </a:lnTo>
                  <a:lnTo>
                    <a:pt x="5545" y="819"/>
                  </a:lnTo>
                  <a:lnTo>
                    <a:pt x="61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7" name="Google Shape;8127;p56"/>
          <p:cNvGrpSpPr/>
          <p:nvPr/>
        </p:nvGrpSpPr>
        <p:grpSpPr>
          <a:xfrm>
            <a:off x="5311876" y="2417211"/>
            <a:ext cx="356221" cy="355451"/>
            <a:chOff x="-13512225" y="4080275"/>
            <a:chExt cx="353675" cy="352875"/>
          </a:xfrm>
        </p:grpSpPr>
        <p:sp>
          <p:nvSpPr>
            <p:cNvPr id="8128" name="Google Shape;8128;p56"/>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56"/>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56"/>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56"/>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56"/>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56"/>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56"/>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56"/>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56"/>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56"/>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56"/>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9" name="Google Shape;8139;p56"/>
          <p:cNvGrpSpPr/>
          <p:nvPr/>
        </p:nvGrpSpPr>
        <p:grpSpPr>
          <a:xfrm>
            <a:off x="7084956" y="1564572"/>
            <a:ext cx="356196" cy="290379"/>
            <a:chOff x="-11728250" y="3245400"/>
            <a:chExt cx="353650" cy="288275"/>
          </a:xfrm>
        </p:grpSpPr>
        <p:sp>
          <p:nvSpPr>
            <p:cNvPr id="8140" name="Google Shape;8140;p56"/>
            <p:cNvSpPr/>
            <p:nvPr/>
          </p:nvSpPr>
          <p:spPr>
            <a:xfrm>
              <a:off x="-11603025" y="3389725"/>
              <a:ext cx="104775" cy="143950"/>
            </a:xfrm>
            <a:custGeom>
              <a:avLst/>
              <a:gdLst/>
              <a:ahLst/>
              <a:cxnLst/>
              <a:rect l="l" t="t" r="r" b="b"/>
              <a:pathLst>
                <a:path w="4191" h="5758" extrusionOk="0">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56"/>
            <p:cNvSpPr/>
            <p:nvPr/>
          </p:nvSpPr>
          <p:spPr>
            <a:xfrm>
              <a:off x="-11647125" y="3246175"/>
              <a:ext cx="86650" cy="133925"/>
            </a:xfrm>
            <a:custGeom>
              <a:avLst/>
              <a:gdLst/>
              <a:ahLst/>
              <a:cxnLst/>
              <a:rect l="l" t="t" r="r" b="b"/>
              <a:pathLst>
                <a:path w="3466" h="5357" extrusionOk="0">
                  <a:moveTo>
                    <a:pt x="3466" y="1"/>
                  </a:moveTo>
                  <a:cubicBezTo>
                    <a:pt x="2205" y="64"/>
                    <a:pt x="1008" y="473"/>
                    <a:pt x="0" y="1135"/>
                  </a:cubicBezTo>
                  <a:lnTo>
                    <a:pt x="2426" y="5356"/>
                  </a:lnTo>
                  <a:cubicBezTo>
                    <a:pt x="2741" y="5167"/>
                    <a:pt x="3056" y="5041"/>
                    <a:pt x="3466" y="5010"/>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56"/>
            <p:cNvSpPr/>
            <p:nvPr/>
          </p:nvSpPr>
          <p:spPr>
            <a:xfrm>
              <a:off x="-11540025" y="3245400"/>
              <a:ext cx="86675" cy="133900"/>
            </a:xfrm>
            <a:custGeom>
              <a:avLst/>
              <a:gdLst/>
              <a:ahLst/>
              <a:cxnLst/>
              <a:rect l="l" t="t" r="r" b="b"/>
              <a:pathLst>
                <a:path w="3467" h="5356" extrusionOk="0">
                  <a:moveTo>
                    <a:pt x="1" y="0"/>
                  </a:moveTo>
                  <a:lnTo>
                    <a:pt x="1" y="4978"/>
                  </a:lnTo>
                  <a:cubicBezTo>
                    <a:pt x="379" y="5041"/>
                    <a:pt x="725" y="5135"/>
                    <a:pt x="1040" y="5356"/>
                  </a:cubicBezTo>
                  <a:lnTo>
                    <a:pt x="3466" y="1134"/>
                  </a:lnTo>
                  <a:cubicBezTo>
                    <a:pt x="2458" y="473"/>
                    <a:pt x="1261" y="63"/>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56"/>
            <p:cNvSpPr/>
            <p:nvPr/>
          </p:nvSpPr>
          <p:spPr>
            <a:xfrm>
              <a:off x="-11498275" y="3285550"/>
              <a:ext cx="123675" cy="160700"/>
            </a:xfrm>
            <a:custGeom>
              <a:avLst/>
              <a:gdLst/>
              <a:ahLst/>
              <a:cxnLst/>
              <a:rect l="l" t="t" r="r" b="b"/>
              <a:pathLst>
                <a:path w="4947" h="6428" extrusionOk="0">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56"/>
            <p:cNvSpPr/>
            <p:nvPr/>
          </p:nvSpPr>
          <p:spPr>
            <a:xfrm>
              <a:off x="-11728250" y="3286350"/>
              <a:ext cx="125250" cy="160700"/>
            </a:xfrm>
            <a:custGeom>
              <a:avLst/>
              <a:gdLst/>
              <a:ahLst/>
              <a:cxnLst/>
              <a:rect l="l" t="t" r="r" b="b"/>
              <a:pathLst>
                <a:path w="5010" h="6428" extrusionOk="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5" name="Google Shape;8145;p56"/>
          <p:cNvGrpSpPr/>
          <p:nvPr/>
        </p:nvGrpSpPr>
        <p:grpSpPr>
          <a:xfrm>
            <a:off x="7117464" y="2417211"/>
            <a:ext cx="311804" cy="355451"/>
            <a:chOff x="-11703850" y="4081850"/>
            <a:chExt cx="309575" cy="352875"/>
          </a:xfrm>
        </p:grpSpPr>
        <p:sp>
          <p:nvSpPr>
            <p:cNvPr id="8146" name="Google Shape;8146;p56"/>
            <p:cNvSpPr/>
            <p:nvPr/>
          </p:nvSpPr>
          <p:spPr>
            <a:xfrm>
              <a:off x="-11703850" y="4081850"/>
              <a:ext cx="309575" cy="125250"/>
            </a:xfrm>
            <a:custGeom>
              <a:avLst/>
              <a:gdLst/>
              <a:ahLst/>
              <a:cxnLst/>
              <a:rect l="l" t="t" r="r" b="b"/>
              <a:pathLst>
                <a:path w="12383" h="5010" extrusionOk="0">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56"/>
            <p:cNvSpPr/>
            <p:nvPr/>
          </p:nvSpPr>
          <p:spPr>
            <a:xfrm>
              <a:off x="-11622725" y="4288975"/>
              <a:ext cx="144175" cy="63050"/>
            </a:xfrm>
            <a:custGeom>
              <a:avLst/>
              <a:gdLst/>
              <a:ahLst/>
              <a:cxnLst/>
              <a:rect l="l" t="t" r="r" b="b"/>
              <a:pathLst>
                <a:path w="5767" h="2522" extrusionOk="0">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56"/>
            <p:cNvSpPr/>
            <p:nvPr/>
          </p:nvSpPr>
          <p:spPr>
            <a:xfrm>
              <a:off x="-11596725" y="4364600"/>
              <a:ext cx="36250" cy="70125"/>
            </a:xfrm>
            <a:custGeom>
              <a:avLst/>
              <a:gdLst/>
              <a:ahLst/>
              <a:cxnLst/>
              <a:rect l="l" t="t" r="r" b="b"/>
              <a:pathLst>
                <a:path w="1450" h="2805" extrusionOk="0">
                  <a:moveTo>
                    <a:pt x="0" y="0"/>
                  </a:moveTo>
                  <a:lnTo>
                    <a:pt x="253" y="2804"/>
                  </a:lnTo>
                  <a:lnTo>
                    <a:pt x="1450" y="2804"/>
                  </a:lnTo>
                  <a:lnTo>
                    <a:pt x="1450" y="284"/>
                  </a:lnTo>
                  <a:cubicBezTo>
                    <a:pt x="883" y="221"/>
                    <a:pt x="410" y="158"/>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56"/>
            <p:cNvSpPr/>
            <p:nvPr/>
          </p:nvSpPr>
          <p:spPr>
            <a:xfrm>
              <a:off x="-11540025" y="4364600"/>
              <a:ext cx="37050" cy="70125"/>
            </a:xfrm>
            <a:custGeom>
              <a:avLst/>
              <a:gdLst/>
              <a:ahLst/>
              <a:cxnLst/>
              <a:rect l="l" t="t" r="r" b="b"/>
              <a:pathLst>
                <a:path w="1482" h="2805" extrusionOk="0">
                  <a:moveTo>
                    <a:pt x="1482" y="0"/>
                  </a:moveTo>
                  <a:lnTo>
                    <a:pt x="1482" y="0"/>
                  </a:lnTo>
                  <a:cubicBezTo>
                    <a:pt x="1040" y="126"/>
                    <a:pt x="505" y="221"/>
                    <a:pt x="1" y="221"/>
                  </a:cubicBezTo>
                  <a:lnTo>
                    <a:pt x="1" y="2741"/>
                  </a:lnTo>
                  <a:lnTo>
                    <a:pt x="1198" y="2741"/>
                  </a:lnTo>
                  <a:lnTo>
                    <a:pt x="1198" y="2804"/>
                  </a:lnTo>
                  <a:lnTo>
                    <a:pt x="14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56"/>
            <p:cNvSpPr/>
            <p:nvPr/>
          </p:nvSpPr>
          <p:spPr>
            <a:xfrm>
              <a:off x="-11610900" y="4227550"/>
              <a:ext cx="50425" cy="51225"/>
            </a:xfrm>
            <a:custGeom>
              <a:avLst/>
              <a:gdLst/>
              <a:ahLst/>
              <a:cxnLst/>
              <a:rect l="l" t="t" r="r" b="b"/>
              <a:pathLst>
                <a:path w="2017" h="2049" extrusionOk="0">
                  <a:moveTo>
                    <a:pt x="0" y="1"/>
                  </a:moveTo>
                  <a:lnTo>
                    <a:pt x="189" y="2048"/>
                  </a:lnTo>
                  <a:cubicBezTo>
                    <a:pt x="725" y="1859"/>
                    <a:pt x="1355" y="1702"/>
                    <a:pt x="2017" y="1670"/>
                  </a:cubicBezTo>
                  <a:lnTo>
                    <a:pt x="20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56"/>
            <p:cNvSpPr/>
            <p:nvPr/>
          </p:nvSpPr>
          <p:spPr>
            <a:xfrm>
              <a:off x="-11540025" y="4228350"/>
              <a:ext cx="50450" cy="51200"/>
            </a:xfrm>
            <a:custGeom>
              <a:avLst/>
              <a:gdLst/>
              <a:ahLst/>
              <a:cxnLst/>
              <a:rect l="l" t="t" r="r" b="b"/>
              <a:pathLst>
                <a:path w="2018" h="2048" extrusionOk="0">
                  <a:moveTo>
                    <a:pt x="1" y="0"/>
                  </a:moveTo>
                  <a:lnTo>
                    <a:pt x="1" y="1670"/>
                  </a:lnTo>
                  <a:cubicBezTo>
                    <a:pt x="694" y="1701"/>
                    <a:pt x="1293" y="1827"/>
                    <a:pt x="1828" y="2048"/>
                  </a:cubicBezTo>
                  <a:lnTo>
                    <a:pt x="20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56"/>
            <p:cNvSpPr/>
            <p:nvPr/>
          </p:nvSpPr>
          <p:spPr>
            <a:xfrm>
              <a:off x="-11489600" y="4227550"/>
              <a:ext cx="92175" cy="207175"/>
            </a:xfrm>
            <a:custGeom>
              <a:avLst/>
              <a:gdLst/>
              <a:ahLst/>
              <a:cxnLst/>
              <a:rect l="l" t="t" r="r" b="b"/>
              <a:pathLst>
                <a:path w="3687" h="8287" extrusionOk="0">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56"/>
            <p:cNvSpPr/>
            <p:nvPr/>
          </p:nvSpPr>
          <p:spPr>
            <a:xfrm>
              <a:off x="-11703850" y="4227550"/>
              <a:ext cx="92175" cy="207175"/>
            </a:xfrm>
            <a:custGeom>
              <a:avLst/>
              <a:gdLst/>
              <a:ahLst/>
              <a:cxnLst/>
              <a:rect l="l" t="t" r="r" b="b"/>
              <a:pathLst>
                <a:path w="3687" h="8287" extrusionOk="0">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4" name="Google Shape;8154;p56"/>
          <p:cNvGrpSpPr/>
          <p:nvPr/>
        </p:nvGrpSpPr>
        <p:grpSpPr>
          <a:xfrm>
            <a:off x="5306120" y="2891364"/>
            <a:ext cx="357002" cy="355451"/>
            <a:chOff x="-9958475" y="3180025"/>
            <a:chExt cx="354450" cy="352875"/>
          </a:xfrm>
        </p:grpSpPr>
        <p:sp>
          <p:nvSpPr>
            <p:cNvPr id="8155" name="Google Shape;8155;p56"/>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56"/>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56"/>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8" name="Google Shape;8158;p56"/>
          <p:cNvGrpSpPr/>
          <p:nvPr/>
        </p:nvGrpSpPr>
        <p:grpSpPr>
          <a:xfrm>
            <a:off x="5315247" y="3367345"/>
            <a:ext cx="337966" cy="355325"/>
            <a:chOff x="-9949025" y="3615575"/>
            <a:chExt cx="335550" cy="352750"/>
          </a:xfrm>
        </p:grpSpPr>
        <p:sp>
          <p:nvSpPr>
            <p:cNvPr id="8159" name="Google Shape;8159;p56"/>
            <p:cNvSpPr/>
            <p:nvPr/>
          </p:nvSpPr>
          <p:spPr>
            <a:xfrm>
              <a:off x="-9800950" y="3615575"/>
              <a:ext cx="61475" cy="61450"/>
            </a:xfrm>
            <a:custGeom>
              <a:avLst/>
              <a:gdLst/>
              <a:ahLst/>
              <a:cxnLst/>
              <a:rect l="l" t="t" r="r" b="b"/>
              <a:pathLst>
                <a:path w="2459" h="2458" extrusionOk="0">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56"/>
            <p:cNvSpPr/>
            <p:nvPr/>
          </p:nvSpPr>
          <p:spPr>
            <a:xfrm>
              <a:off x="-9949025" y="3688650"/>
              <a:ext cx="335550" cy="279675"/>
            </a:xfrm>
            <a:custGeom>
              <a:avLst/>
              <a:gdLst/>
              <a:ahLst/>
              <a:cxnLst/>
              <a:rect l="l" t="t" r="r" b="b"/>
              <a:pathLst>
                <a:path w="13422" h="11187" extrusionOk="0">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56"/>
            <p:cNvSpPr/>
            <p:nvPr/>
          </p:nvSpPr>
          <p:spPr>
            <a:xfrm>
              <a:off x="-9947450" y="3657100"/>
              <a:ext cx="106350" cy="50650"/>
            </a:xfrm>
            <a:custGeom>
              <a:avLst/>
              <a:gdLst/>
              <a:ahLst/>
              <a:cxnLst/>
              <a:rect l="l" t="t" r="r" b="b"/>
              <a:pathLst>
                <a:path w="4254" h="2026" extrusionOk="0">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2" name="Google Shape;8162;p56"/>
          <p:cNvGrpSpPr/>
          <p:nvPr/>
        </p:nvGrpSpPr>
        <p:grpSpPr>
          <a:xfrm>
            <a:off x="7950093" y="2890851"/>
            <a:ext cx="360175" cy="358423"/>
            <a:chOff x="-9961625" y="4048175"/>
            <a:chExt cx="357600" cy="355825"/>
          </a:xfrm>
        </p:grpSpPr>
        <p:sp>
          <p:nvSpPr>
            <p:cNvPr id="8163" name="Google Shape;8163;p56"/>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56"/>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56"/>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56"/>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56"/>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56"/>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9" name="Google Shape;8169;p56"/>
          <p:cNvGrpSpPr/>
          <p:nvPr/>
        </p:nvGrpSpPr>
        <p:grpSpPr>
          <a:xfrm>
            <a:off x="6636814" y="3366363"/>
            <a:ext cx="364959" cy="357289"/>
            <a:chOff x="-8680950" y="3624225"/>
            <a:chExt cx="362350" cy="354700"/>
          </a:xfrm>
        </p:grpSpPr>
        <p:sp>
          <p:nvSpPr>
            <p:cNvPr id="8170" name="Google Shape;8170;p56"/>
            <p:cNvSpPr/>
            <p:nvPr/>
          </p:nvSpPr>
          <p:spPr>
            <a:xfrm>
              <a:off x="-8512400" y="3686450"/>
              <a:ext cx="130775" cy="129800"/>
            </a:xfrm>
            <a:custGeom>
              <a:avLst/>
              <a:gdLst/>
              <a:ahLst/>
              <a:cxnLst/>
              <a:rect l="l" t="t" r="r" b="b"/>
              <a:pathLst>
                <a:path w="5231" h="5192" extrusionOk="0">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56"/>
            <p:cNvSpPr/>
            <p:nvPr/>
          </p:nvSpPr>
          <p:spPr>
            <a:xfrm>
              <a:off x="-8395825" y="3624225"/>
              <a:ext cx="77225" cy="77225"/>
            </a:xfrm>
            <a:custGeom>
              <a:avLst/>
              <a:gdLst/>
              <a:ahLst/>
              <a:cxnLst/>
              <a:rect l="l" t="t" r="r" b="b"/>
              <a:pathLst>
                <a:path w="3089" h="3089" extrusionOk="0">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56"/>
            <p:cNvSpPr/>
            <p:nvPr/>
          </p:nvSpPr>
          <p:spPr>
            <a:xfrm>
              <a:off x="-8676125" y="3883875"/>
              <a:ext cx="98375" cy="92925"/>
            </a:xfrm>
            <a:custGeom>
              <a:avLst/>
              <a:gdLst/>
              <a:ahLst/>
              <a:cxnLst/>
              <a:rect l="l" t="t" r="r" b="b"/>
              <a:pathLst>
                <a:path w="3935" h="3717" extrusionOk="0">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56"/>
            <p:cNvSpPr/>
            <p:nvPr/>
          </p:nvSpPr>
          <p:spPr>
            <a:xfrm>
              <a:off x="-8680950" y="3708850"/>
              <a:ext cx="282800" cy="270075"/>
            </a:xfrm>
            <a:custGeom>
              <a:avLst/>
              <a:gdLst/>
              <a:ahLst/>
              <a:cxnLst/>
              <a:rect l="l" t="t" r="r" b="b"/>
              <a:pathLst>
                <a:path w="11312" h="10803" extrusionOk="0">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56"/>
            <p:cNvSpPr/>
            <p:nvPr/>
          </p:nvSpPr>
          <p:spPr>
            <a:xfrm>
              <a:off x="-8440725" y="3857375"/>
              <a:ext cx="117400" cy="86450"/>
            </a:xfrm>
            <a:custGeom>
              <a:avLst/>
              <a:gdLst/>
              <a:ahLst/>
              <a:cxnLst/>
              <a:rect l="l" t="t" r="r" b="b"/>
              <a:pathLst>
                <a:path w="4696" h="3458" extrusionOk="0">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56"/>
            <p:cNvSpPr/>
            <p:nvPr/>
          </p:nvSpPr>
          <p:spPr>
            <a:xfrm>
              <a:off x="-8638400" y="3630725"/>
              <a:ext cx="86650" cy="115625"/>
            </a:xfrm>
            <a:custGeom>
              <a:avLst/>
              <a:gdLst/>
              <a:ahLst/>
              <a:cxnLst/>
              <a:rect l="l" t="t" r="r" b="b"/>
              <a:pathLst>
                <a:path w="3466" h="4625" extrusionOk="0">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6" name="Google Shape;8176;p56"/>
          <p:cNvGrpSpPr/>
          <p:nvPr/>
        </p:nvGrpSpPr>
        <p:grpSpPr>
          <a:xfrm>
            <a:off x="5773058" y="1532024"/>
            <a:ext cx="313365" cy="355476"/>
            <a:chOff x="-13056975" y="3212300"/>
            <a:chExt cx="311125" cy="352900"/>
          </a:xfrm>
        </p:grpSpPr>
        <p:sp>
          <p:nvSpPr>
            <p:cNvPr id="8177" name="Google Shape;8177;p56"/>
            <p:cNvSpPr/>
            <p:nvPr/>
          </p:nvSpPr>
          <p:spPr>
            <a:xfrm>
              <a:off x="-12972700" y="3273750"/>
              <a:ext cx="144950" cy="229225"/>
            </a:xfrm>
            <a:custGeom>
              <a:avLst/>
              <a:gdLst/>
              <a:ahLst/>
              <a:cxnLst/>
              <a:rect l="l" t="t" r="r" b="b"/>
              <a:pathLst>
                <a:path w="5798" h="9169" extrusionOk="0">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56"/>
            <p:cNvSpPr/>
            <p:nvPr/>
          </p:nvSpPr>
          <p:spPr>
            <a:xfrm>
              <a:off x="-12808875" y="3212300"/>
              <a:ext cx="63025" cy="278075"/>
            </a:xfrm>
            <a:custGeom>
              <a:avLst/>
              <a:gdLst/>
              <a:ahLst/>
              <a:cxnLst/>
              <a:rect l="l" t="t" r="r" b="b"/>
              <a:pathLst>
                <a:path w="2521" h="11123" extrusionOk="0">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56"/>
            <p:cNvSpPr/>
            <p:nvPr/>
          </p:nvSpPr>
          <p:spPr>
            <a:xfrm>
              <a:off x="-13056975" y="3212300"/>
              <a:ext cx="63025" cy="278075"/>
            </a:xfrm>
            <a:custGeom>
              <a:avLst/>
              <a:gdLst/>
              <a:ahLst/>
              <a:cxnLst/>
              <a:rect l="l" t="t" r="r" b="b"/>
              <a:pathLst>
                <a:path w="2521" h="11123" extrusionOk="0">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56"/>
            <p:cNvSpPr/>
            <p:nvPr/>
          </p:nvSpPr>
          <p:spPr>
            <a:xfrm>
              <a:off x="-13020750" y="3483250"/>
              <a:ext cx="240250" cy="81950"/>
            </a:xfrm>
            <a:custGeom>
              <a:avLst/>
              <a:gdLst/>
              <a:ahLst/>
              <a:cxnLst/>
              <a:rect l="l" t="t" r="r" b="b"/>
              <a:pathLst>
                <a:path w="9610" h="3278" extrusionOk="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1" name="Google Shape;8181;p56"/>
          <p:cNvGrpSpPr/>
          <p:nvPr/>
        </p:nvGrpSpPr>
        <p:grpSpPr>
          <a:xfrm>
            <a:off x="5750446" y="1972818"/>
            <a:ext cx="358588" cy="355325"/>
            <a:chOff x="-13077450" y="3647075"/>
            <a:chExt cx="356025" cy="352750"/>
          </a:xfrm>
        </p:grpSpPr>
        <p:sp>
          <p:nvSpPr>
            <p:cNvPr id="8182" name="Google Shape;8182;p56"/>
            <p:cNvSpPr/>
            <p:nvPr/>
          </p:nvSpPr>
          <p:spPr>
            <a:xfrm>
              <a:off x="-13014450" y="3708500"/>
              <a:ext cx="104000" cy="145750"/>
            </a:xfrm>
            <a:custGeom>
              <a:avLst/>
              <a:gdLst/>
              <a:ahLst/>
              <a:cxnLst/>
              <a:rect l="l" t="t" r="r" b="b"/>
              <a:pathLst>
                <a:path w="4160" h="5830" extrusionOk="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56"/>
            <p:cNvSpPr/>
            <p:nvPr/>
          </p:nvSpPr>
          <p:spPr>
            <a:xfrm>
              <a:off x="-12890800" y="3708500"/>
              <a:ext cx="104775" cy="145750"/>
            </a:xfrm>
            <a:custGeom>
              <a:avLst/>
              <a:gdLst/>
              <a:ahLst/>
              <a:cxnLst/>
              <a:rect l="l" t="t" r="r" b="b"/>
              <a:pathLst>
                <a:path w="4191" h="5830" extrusionOk="0">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56"/>
            <p:cNvSpPr/>
            <p:nvPr/>
          </p:nvSpPr>
          <p:spPr>
            <a:xfrm>
              <a:off x="-13077450" y="3647075"/>
              <a:ext cx="356025" cy="352750"/>
            </a:xfrm>
            <a:custGeom>
              <a:avLst/>
              <a:gdLst/>
              <a:ahLst/>
              <a:cxnLst/>
              <a:rect l="l" t="t" r="r" b="b"/>
              <a:pathLst>
                <a:path w="14241" h="14110" extrusionOk="0">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5" name="Google Shape;8185;p56"/>
          <p:cNvGrpSpPr/>
          <p:nvPr/>
        </p:nvGrpSpPr>
        <p:grpSpPr>
          <a:xfrm>
            <a:off x="5761552" y="2416418"/>
            <a:ext cx="357002" cy="357037"/>
            <a:chOff x="-13079025" y="4079475"/>
            <a:chExt cx="354450" cy="354450"/>
          </a:xfrm>
        </p:grpSpPr>
        <p:sp>
          <p:nvSpPr>
            <p:cNvPr id="8186" name="Google Shape;8186;p56"/>
            <p:cNvSpPr/>
            <p:nvPr/>
          </p:nvSpPr>
          <p:spPr>
            <a:xfrm>
              <a:off x="-13004200" y="4079475"/>
              <a:ext cx="207150" cy="63050"/>
            </a:xfrm>
            <a:custGeom>
              <a:avLst/>
              <a:gdLst/>
              <a:ahLst/>
              <a:cxnLst/>
              <a:rect l="l" t="t" r="r" b="b"/>
              <a:pathLst>
                <a:path w="8286" h="2522" extrusionOk="0">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56"/>
            <p:cNvSpPr/>
            <p:nvPr/>
          </p:nvSpPr>
          <p:spPr>
            <a:xfrm>
              <a:off x="-13079025" y="4303175"/>
              <a:ext cx="354450" cy="130750"/>
            </a:xfrm>
            <a:custGeom>
              <a:avLst/>
              <a:gdLst/>
              <a:ahLst/>
              <a:cxnLst/>
              <a:rect l="l" t="t" r="r" b="b"/>
              <a:pathLst>
                <a:path w="14178" h="5230" extrusionOk="0">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56"/>
            <p:cNvSpPr/>
            <p:nvPr/>
          </p:nvSpPr>
          <p:spPr>
            <a:xfrm>
              <a:off x="-12986875" y="4313400"/>
              <a:ext cx="173300" cy="58300"/>
            </a:xfrm>
            <a:custGeom>
              <a:avLst/>
              <a:gdLst/>
              <a:ahLst/>
              <a:cxnLst/>
              <a:rect l="l" t="t" r="r" b="b"/>
              <a:pathLst>
                <a:path w="6932" h="2332" extrusionOk="0">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56"/>
            <p:cNvSpPr/>
            <p:nvPr/>
          </p:nvSpPr>
          <p:spPr>
            <a:xfrm>
              <a:off x="-13004200" y="4143275"/>
              <a:ext cx="206375" cy="166225"/>
            </a:xfrm>
            <a:custGeom>
              <a:avLst/>
              <a:gdLst/>
              <a:ahLst/>
              <a:cxnLst/>
              <a:rect l="l" t="t" r="r" b="b"/>
              <a:pathLst>
                <a:path w="8255" h="6649" extrusionOk="0">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0" name="Google Shape;8190;p56"/>
          <p:cNvGrpSpPr/>
          <p:nvPr/>
        </p:nvGrpSpPr>
        <p:grpSpPr>
          <a:xfrm>
            <a:off x="7534619" y="1532427"/>
            <a:ext cx="356221" cy="354670"/>
            <a:chOff x="-11292700" y="3213875"/>
            <a:chExt cx="353675" cy="352100"/>
          </a:xfrm>
        </p:grpSpPr>
        <p:sp>
          <p:nvSpPr>
            <p:cNvPr id="8191" name="Google Shape;8191;p56"/>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56"/>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56"/>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56"/>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56"/>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56"/>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56"/>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8" name="Google Shape;8198;p56"/>
          <p:cNvGrpSpPr/>
          <p:nvPr/>
        </p:nvGrpSpPr>
        <p:grpSpPr>
          <a:xfrm>
            <a:off x="7528677" y="1972365"/>
            <a:ext cx="368106" cy="356232"/>
            <a:chOff x="-11299000" y="3647875"/>
            <a:chExt cx="365475" cy="353650"/>
          </a:xfrm>
        </p:grpSpPr>
        <p:sp>
          <p:nvSpPr>
            <p:cNvPr id="8199" name="Google Shape;8199;p56"/>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56"/>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56"/>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56"/>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56"/>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56"/>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5" name="Google Shape;8205;p56"/>
          <p:cNvGrpSpPr/>
          <p:nvPr/>
        </p:nvGrpSpPr>
        <p:grpSpPr>
          <a:xfrm>
            <a:off x="7544139" y="2428316"/>
            <a:ext cx="357808" cy="333240"/>
            <a:chOff x="-11295075" y="4092875"/>
            <a:chExt cx="355250" cy="330825"/>
          </a:xfrm>
        </p:grpSpPr>
        <p:sp>
          <p:nvSpPr>
            <p:cNvPr id="8206" name="Google Shape;8206;p56"/>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56"/>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56"/>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56"/>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56"/>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1" name="Google Shape;8211;p56"/>
          <p:cNvGrpSpPr/>
          <p:nvPr/>
        </p:nvGrpSpPr>
        <p:grpSpPr>
          <a:xfrm>
            <a:off x="5769739" y="2891364"/>
            <a:ext cx="312585" cy="355451"/>
            <a:chOff x="-9500075" y="3180800"/>
            <a:chExt cx="310350" cy="352875"/>
          </a:xfrm>
        </p:grpSpPr>
        <p:sp>
          <p:nvSpPr>
            <p:cNvPr id="8212" name="Google Shape;8212;p56"/>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56"/>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56"/>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56"/>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56"/>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56"/>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56"/>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56"/>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56"/>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1" name="Google Shape;8221;p56"/>
          <p:cNvGrpSpPr/>
          <p:nvPr/>
        </p:nvGrpSpPr>
        <p:grpSpPr>
          <a:xfrm>
            <a:off x="5747530" y="3366879"/>
            <a:ext cx="356221" cy="356257"/>
            <a:chOff x="-9523700" y="3614000"/>
            <a:chExt cx="353675" cy="353675"/>
          </a:xfrm>
        </p:grpSpPr>
        <p:sp>
          <p:nvSpPr>
            <p:cNvPr id="8222" name="Google Shape;8222;p56"/>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56"/>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56"/>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56"/>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56"/>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56"/>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56"/>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56"/>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56"/>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1" name="Google Shape;8231;p56"/>
          <p:cNvGrpSpPr/>
          <p:nvPr/>
        </p:nvGrpSpPr>
        <p:grpSpPr>
          <a:xfrm>
            <a:off x="7532481" y="3389521"/>
            <a:ext cx="356221" cy="354670"/>
            <a:chOff x="-9523700" y="4049550"/>
            <a:chExt cx="353675" cy="352100"/>
          </a:xfrm>
        </p:grpSpPr>
        <p:sp>
          <p:nvSpPr>
            <p:cNvPr id="8232" name="Google Shape;8232;p56"/>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56"/>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56"/>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56"/>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56"/>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56"/>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56"/>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9" name="Google Shape;8239;p56"/>
          <p:cNvGrpSpPr/>
          <p:nvPr/>
        </p:nvGrpSpPr>
        <p:grpSpPr>
          <a:xfrm>
            <a:off x="7088596" y="3389494"/>
            <a:ext cx="357002" cy="311029"/>
            <a:chOff x="-8209150" y="3659675"/>
            <a:chExt cx="354450" cy="308775"/>
          </a:xfrm>
        </p:grpSpPr>
        <p:sp>
          <p:nvSpPr>
            <p:cNvPr id="8240" name="Google Shape;8240;p56"/>
            <p:cNvSpPr/>
            <p:nvPr/>
          </p:nvSpPr>
          <p:spPr>
            <a:xfrm>
              <a:off x="-8209150" y="3907775"/>
              <a:ext cx="353675" cy="60675"/>
            </a:xfrm>
            <a:custGeom>
              <a:avLst/>
              <a:gdLst/>
              <a:ahLst/>
              <a:cxnLst/>
              <a:rect l="l" t="t" r="r" b="b"/>
              <a:pathLst>
                <a:path w="14147" h="2427" extrusionOk="0">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56"/>
            <p:cNvSpPr/>
            <p:nvPr/>
          </p:nvSpPr>
          <p:spPr>
            <a:xfrm>
              <a:off x="-8188675" y="3825075"/>
              <a:ext cx="311125" cy="63050"/>
            </a:xfrm>
            <a:custGeom>
              <a:avLst/>
              <a:gdLst/>
              <a:ahLst/>
              <a:cxnLst/>
              <a:rect l="l" t="t" r="r" b="b"/>
              <a:pathLst>
                <a:path w="12445" h="2522" extrusionOk="0">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56"/>
            <p:cNvSpPr/>
            <p:nvPr/>
          </p:nvSpPr>
          <p:spPr>
            <a:xfrm>
              <a:off x="-7913800" y="3743175"/>
              <a:ext cx="59100" cy="62250"/>
            </a:xfrm>
            <a:custGeom>
              <a:avLst/>
              <a:gdLst/>
              <a:ahLst/>
              <a:cxnLst/>
              <a:rect l="l" t="t" r="r" b="b"/>
              <a:pathLst>
                <a:path w="2364" h="2490" extrusionOk="0">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56"/>
            <p:cNvSpPr/>
            <p:nvPr/>
          </p:nvSpPr>
          <p:spPr>
            <a:xfrm>
              <a:off x="-8105975" y="3659675"/>
              <a:ext cx="185125" cy="145750"/>
            </a:xfrm>
            <a:custGeom>
              <a:avLst/>
              <a:gdLst/>
              <a:ahLst/>
              <a:cxnLst/>
              <a:rect l="l" t="t" r="r" b="b"/>
              <a:pathLst>
                <a:path w="7405" h="5830" extrusionOk="0">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56"/>
            <p:cNvSpPr/>
            <p:nvPr/>
          </p:nvSpPr>
          <p:spPr>
            <a:xfrm>
              <a:off x="-8168975" y="3700625"/>
              <a:ext cx="91375" cy="104000"/>
            </a:xfrm>
            <a:custGeom>
              <a:avLst/>
              <a:gdLst/>
              <a:ahLst/>
              <a:cxnLst/>
              <a:rect l="l" t="t" r="r" b="b"/>
              <a:pathLst>
                <a:path w="3655" h="4160" extrusionOk="0">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56"/>
            <p:cNvSpPr/>
            <p:nvPr/>
          </p:nvSpPr>
          <p:spPr>
            <a:xfrm>
              <a:off x="-8209150" y="3742375"/>
              <a:ext cx="50425" cy="61475"/>
            </a:xfrm>
            <a:custGeom>
              <a:avLst/>
              <a:gdLst/>
              <a:ahLst/>
              <a:cxnLst/>
              <a:rect l="l" t="t" r="r" b="b"/>
              <a:pathLst>
                <a:path w="2017" h="2459" extrusionOk="0">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6" name="Google Shape;8246;p56"/>
          <p:cNvGrpSpPr/>
          <p:nvPr/>
        </p:nvGrpSpPr>
        <p:grpSpPr>
          <a:xfrm>
            <a:off x="6202157" y="2418407"/>
            <a:ext cx="356221" cy="353059"/>
            <a:chOff x="-12643475" y="4081850"/>
            <a:chExt cx="353675" cy="350500"/>
          </a:xfrm>
        </p:grpSpPr>
        <p:sp>
          <p:nvSpPr>
            <p:cNvPr id="8247" name="Google Shape;8247;p56"/>
            <p:cNvSpPr/>
            <p:nvPr/>
          </p:nvSpPr>
          <p:spPr>
            <a:xfrm>
              <a:off x="-12552125" y="4262400"/>
              <a:ext cx="22875" cy="20125"/>
            </a:xfrm>
            <a:custGeom>
              <a:avLst/>
              <a:gdLst/>
              <a:ahLst/>
              <a:cxnLst/>
              <a:rect l="l" t="t" r="r" b="b"/>
              <a:pathLst>
                <a:path w="915" h="805" extrusionOk="0">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56"/>
            <p:cNvSpPr/>
            <p:nvPr/>
          </p:nvSpPr>
          <p:spPr>
            <a:xfrm>
              <a:off x="-12480450" y="4241725"/>
              <a:ext cx="69350" cy="47275"/>
            </a:xfrm>
            <a:custGeom>
              <a:avLst/>
              <a:gdLst/>
              <a:ahLst/>
              <a:cxnLst/>
              <a:rect l="l" t="t" r="r" b="b"/>
              <a:pathLst>
                <a:path w="2774" h="1891" extrusionOk="0">
                  <a:moveTo>
                    <a:pt x="568" y="1"/>
                  </a:moveTo>
                  <a:lnTo>
                    <a:pt x="1" y="568"/>
                  </a:lnTo>
                  <a:lnTo>
                    <a:pt x="2206" y="1891"/>
                  </a:lnTo>
                  <a:lnTo>
                    <a:pt x="2773" y="1324"/>
                  </a:lnTo>
                  <a:lnTo>
                    <a:pt x="5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56"/>
            <p:cNvSpPr/>
            <p:nvPr/>
          </p:nvSpPr>
          <p:spPr>
            <a:xfrm>
              <a:off x="-12643475" y="4081850"/>
              <a:ext cx="353675" cy="350500"/>
            </a:xfrm>
            <a:custGeom>
              <a:avLst/>
              <a:gdLst/>
              <a:ahLst/>
              <a:cxnLst/>
              <a:rect l="l" t="t" r="r" b="b"/>
              <a:pathLst>
                <a:path w="14147" h="14020" extrusionOk="0">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56"/>
            <p:cNvSpPr/>
            <p:nvPr/>
          </p:nvSpPr>
          <p:spPr>
            <a:xfrm>
              <a:off x="-12493050" y="4319900"/>
              <a:ext cx="22875" cy="20900"/>
            </a:xfrm>
            <a:custGeom>
              <a:avLst/>
              <a:gdLst/>
              <a:ahLst/>
              <a:cxnLst/>
              <a:rect l="l" t="t" r="r" b="b"/>
              <a:pathLst>
                <a:path w="915" h="836" extrusionOk="0">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1" name="Google Shape;8251;p56"/>
          <p:cNvSpPr/>
          <p:nvPr/>
        </p:nvSpPr>
        <p:spPr>
          <a:xfrm>
            <a:off x="8015262" y="1973047"/>
            <a:ext cx="273732" cy="354519"/>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2" name="Google Shape;8252;p56"/>
          <p:cNvGrpSpPr/>
          <p:nvPr/>
        </p:nvGrpSpPr>
        <p:grpSpPr>
          <a:xfrm>
            <a:off x="7984757" y="2428316"/>
            <a:ext cx="356221" cy="333240"/>
            <a:chOff x="-10858725" y="4092875"/>
            <a:chExt cx="353675" cy="330825"/>
          </a:xfrm>
        </p:grpSpPr>
        <p:sp>
          <p:nvSpPr>
            <p:cNvPr id="8253" name="Google Shape;8253;p56"/>
            <p:cNvSpPr/>
            <p:nvPr/>
          </p:nvSpPr>
          <p:spPr>
            <a:xfrm>
              <a:off x="-10795700" y="42370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56"/>
            <p:cNvSpPr/>
            <p:nvPr/>
          </p:nvSpPr>
          <p:spPr>
            <a:xfrm>
              <a:off x="-10713000" y="41543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56"/>
            <p:cNvSpPr/>
            <p:nvPr/>
          </p:nvSpPr>
          <p:spPr>
            <a:xfrm>
              <a:off x="-10713000" y="4320500"/>
              <a:ext cx="41750" cy="40975"/>
            </a:xfrm>
            <a:custGeom>
              <a:avLst/>
              <a:gdLst/>
              <a:ahLst/>
              <a:cxnLst/>
              <a:rect l="l" t="t" r="r" b="b"/>
              <a:pathLst>
                <a:path w="1670" h="1639" extrusionOk="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56"/>
            <p:cNvSpPr/>
            <p:nvPr/>
          </p:nvSpPr>
          <p:spPr>
            <a:xfrm>
              <a:off x="-10858725" y="4092875"/>
              <a:ext cx="331625" cy="330825"/>
            </a:xfrm>
            <a:custGeom>
              <a:avLst/>
              <a:gdLst/>
              <a:ahLst/>
              <a:cxnLst/>
              <a:rect l="l" t="t" r="r" b="b"/>
              <a:pathLst>
                <a:path w="13265" h="13233" extrusionOk="0">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56"/>
            <p:cNvSpPr/>
            <p:nvPr/>
          </p:nvSpPr>
          <p:spPr>
            <a:xfrm>
              <a:off x="-10630300" y="4237000"/>
              <a:ext cx="41750" cy="41775"/>
            </a:xfrm>
            <a:custGeom>
              <a:avLst/>
              <a:gdLst/>
              <a:ahLst/>
              <a:cxnLst/>
              <a:rect l="l" t="t" r="r" b="b"/>
              <a:pathLst>
                <a:path w="1670" h="1671" extrusionOk="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56"/>
            <p:cNvSpPr/>
            <p:nvPr/>
          </p:nvSpPr>
          <p:spPr>
            <a:xfrm>
              <a:off x="-10607475" y="4340975"/>
              <a:ext cx="102425" cy="82725"/>
            </a:xfrm>
            <a:custGeom>
              <a:avLst/>
              <a:gdLst/>
              <a:ahLst/>
              <a:cxnLst/>
              <a:rect l="l" t="t" r="r" b="b"/>
              <a:pathLst>
                <a:path w="4097" h="3309" extrusionOk="0">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9" name="Google Shape;8259;p56"/>
          <p:cNvGrpSpPr/>
          <p:nvPr/>
        </p:nvGrpSpPr>
        <p:grpSpPr>
          <a:xfrm>
            <a:off x="6243280" y="3367282"/>
            <a:ext cx="252278" cy="355451"/>
            <a:chOff x="-9039300" y="3614000"/>
            <a:chExt cx="250475" cy="352875"/>
          </a:xfrm>
        </p:grpSpPr>
        <p:sp>
          <p:nvSpPr>
            <p:cNvPr id="8260" name="Google Shape;8260;p56"/>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56"/>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2" name="Google Shape;8262;p56"/>
          <p:cNvGrpSpPr/>
          <p:nvPr/>
        </p:nvGrpSpPr>
        <p:grpSpPr>
          <a:xfrm>
            <a:off x="7975246" y="3389521"/>
            <a:ext cx="354635" cy="354670"/>
            <a:chOff x="-9088150" y="4049550"/>
            <a:chExt cx="352100" cy="352100"/>
          </a:xfrm>
        </p:grpSpPr>
        <p:sp>
          <p:nvSpPr>
            <p:cNvPr id="8263" name="Google Shape;8263;p56"/>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56"/>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56"/>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56"/>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56"/>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56"/>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9" name="Google Shape;8269;p56"/>
          <p:cNvGrpSpPr/>
          <p:nvPr/>
        </p:nvGrpSpPr>
        <p:grpSpPr>
          <a:xfrm>
            <a:off x="7109610" y="2891754"/>
            <a:ext cx="315757" cy="354670"/>
            <a:chOff x="-8191825" y="3174500"/>
            <a:chExt cx="313500" cy="352100"/>
          </a:xfrm>
        </p:grpSpPr>
        <p:sp>
          <p:nvSpPr>
            <p:cNvPr id="8270" name="Google Shape;8270;p56"/>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56"/>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56"/>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3" name="Google Shape;8273;p56"/>
          <p:cNvGrpSpPr/>
          <p:nvPr/>
        </p:nvGrpSpPr>
        <p:grpSpPr>
          <a:xfrm>
            <a:off x="4858968" y="1532275"/>
            <a:ext cx="356221" cy="354973"/>
            <a:chOff x="-13947000" y="3212800"/>
            <a:chExt cx="353675" cy="352400"/>
          </a:xfrm>
        </p:grpSpPr>
        <p:sp>
          <p:nvSpPr>
            <p:cNvPr id="8274" name="Google Shape;8274;p56"/>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56"/>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6" name="Google Shape;8276;p56"/>
          <p:cNvSpPr/>
          <p:nvPr/>
        </p:nvSpPr>
        <p:spPr>
          <a:xfrm>
            <a:off x="4902088" y="2417809"/>
            <a:ext cx="271340" cy="353864"/>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7" name="Google Shape;8277;p56"/>
          <p:cNvGrpSpPr/>
          <p:nvPr/>
        </p:nvGrpSpPr>
        <p:grpSpPr>
          <a:xfrm>
            <a:off x="5301563" y="1531633"/>
            <a:ext cx="356221" cy="356257"/>
            <a:chOff x="-13512225" y="3211525"/>
            <a:chExt cx="353675" cy="353675"/>
          </a:xfrm>
        </p:grpSpPr>
        <p:sp>
          <p:nvSpPr>
            <p:cNvPr id="8278" name="Google Shape;8278;p56"/>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56"/>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56"/>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56"/>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56"/>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3" name="Google Shape;8283;p56"/>
          <p:cNvGrpSpPr/>
          <p:nvPr/>
        </p:nvGrpSpPr>
        <p:grpSpPr>
          <a:xfrm>
            <a:off x="6191845" y="1532024"/>
            <a:ext cx="356221" cy="355476"/>
            <a:chOff x="-12643475" y="3212300"/>
            <a:chExt cx="353675" cy="352900"/>
          </a:xfrm>
        </p:grpSpPr>
        <p:sp>
          <p:nvSpPr>
            <p:cNvPr id="8284" name="Google Shape;8284;p56"/>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56"/>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56"/>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56"/>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56"/>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56"/>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56"/>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56"/>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56"/>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3" name="Google Shape;8293;p56"/>
          <p:cNvGrpSpPr/>
          <p:nvPr/>
        </p:nvGrpSpPr>
        <p:grpSpPr>
          <a:xfrm>
            <a:off x="6191845" y="1983798"/>
            <a:ext cx="356221" cy="333366"/>
            <a:chOff x="-12643475" y="3657325"/>
            <a:chExt cx="353675" cy="330950"/>
          </a:xfrm>
        </p:grpSpPr>
        <p:sp>
          <p:nvSpPr>
            <p:cNvPr id="8294" name="Google Shape;8294;p56"/>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56"/>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56"/>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56"/>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56"/>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56"/>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0" name="Google Shape;8300;p56"/>
          <p:cNvGrpSpPr/>
          <p:nvPr/>
        </p:nvGrpSpPr>
        <p:grpSpPr>
          <a:xfrm>
            <a:off x="7974847" y="1532427"/>
            <a:ext cx="355416" cy="354670"/>
            <a:chOff x="-10857925" y="3213875"/>
            <a:chExt cx="352875" cy="352100"/>
          </a:xfrm>
        </p:grpSpPr>
        <p:sp>
          <p:nvSpPr>
            <p:cNvPr id="8301" name="Google Shape;8301;p56"/>
            <p:cNvSpPr/>
            <p:nvPr/>
          </p:nvSpPr>
          <p:spPr>
            <a:xfrm>
              <a:off x="-10759475" y="3265875"/>
              <a:ext cx="64600" cy="87450"/>
            </a:xfrm>
            <a:custGeom>
              <a:avLst/>
              <a:gdLst/>
              <a:ahLst/>
              <a:cxnLst/>
              <a:rect l="l" t="t" r="r" b="b"/>
              <a:pathLst>
                <a:path w="2584" h="3498" extrusionOk="0">
                  <a:moveTo>
                    <a:pt x="1702" y="0"/>
                  </a:moveTo>
                  <a:lnTo>
                    <a:pt x="0" y="1418"/>
                  </a:lnTo>
                  <a:lnTo>
                    <a:pt x="2584" y="3497"/>
                  </a:lnTo>
                  <a:cubicBezTo>
                    <a:pt x="2458" y="2111"/>
                    <a:pt x="2143" y="914"/>
                    <a:pt x="17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56"/>
            <p:cNvSpPr/>
            <p:nvPr/>
          </p:nvSpPr>
          <p:spPr>
            <a:xfrm>
              <a:off x="-10857925" y="3265075"/>
              <a:ext cx="64600" cy="87450"/>
            </a:xfrm>
            <a:custGeom>
              <a:avLst/>
              <a:gdLst/>
              <a:ahLst/>
              <a:cxnLst/>
              <a:rect l="l" t="t" r="r" b="b"/>
              <a:pathLst>
                <a:path w="2584" h="3498" extrusionOk="0">
                  <a:moveTo>
                    <a:pt x="882" y="1"/>
                  </a:moveTo>
                  <a:cubicBezTo>
                    <a:pt x="441" y="946"/>
                    <a:pt x="189" y="2143"/>
                    <a:pt x="0" y="3498"/>
                  </a:cubicBezTo>
                  <a:lnTo>
                    <a:pt x="2584" y="1418"/>
                  </a:lnTo>
                  <a:lnTo>
                    <a:pt x="8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56"/>
            <p:cNvSpPr/>
            <p:nvPr/>
          </p:nvSpPr>
          <p:spPr>
            <a:xfrm>
              <a:off x="-10850050" y="3313925"/>
              <a:ext cx="148100" cy="65375"/>
            </a:xfrm>
            <a:custGeom>
              <a:avLst/>
              <a:gdLst/>
              <a:ahLst/>
              <a:cxnLst/>
              <a:rect l="l" t="t" r="r" b="b"/>
              <a:pathLst>
                <a:path w="5924" h="2615" extrusionOk="0">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56"/>
            <p:cNvSpPr/>
            <p:nvPr/>
          </p:nvSpPr>
          <p:spPr>
            <a:xfrm>
              <a:off x="-10857925" y="3391900"/>
              <a:ext cx="165425" cy="133125"/>
            </a:xfrm>
            <a:custGeom>
              <a:avLst/>
              <a:gdLst/>
              <a:ahLst/>
              <a:cxnLst/>
              <a:rect l="l" t="t" r="r" b="b"/>
              <a:pathLst>
                <a:path w="6617" h="5325" extrusionOk="0">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56"/>
            <p:cNvSpPr/>
            <p:nvPr/>
          </p:nvSpPr>
          <p:spPr>
            <a:xfrm>
              <a:off x="-10824850" y="3213875"/>
              <a:ext cx="98475" cy="74850"/>
            </a:xfrm>
            <a:custGeom>
              <a:avLst/>
              <a:gdLst/>
              <a:ahLst/>
              <a:cxnLst/>
              <a:rect l="l" t="t" r="r" b="b"/>
              <a:pathLst>
                <a:path w="3939" h="2994" extrusionOk="0">
                  <a:moveTo>
                    <a:pt x="1954" y="1"/>
                  </a:moveTo>
                  <a:cubicBezTo>
                    <a:pt x="1198" y="1"/>
                    <a:pt x="536" y="505"/>
                    <a:pt x="0" y="1324"/>
                  </a:cubicBezTo>
                  <a:lnTo>
                    <a:pt x="1954" y="2994"/>
                  </a:lnTo>
                  <a:lnTo>
                    <a:pt x="3938" y="1324"/>
                  </a:lnTo>
                  <a:cubicBezTo>
                    <a:pt x="3371" y="505"/>
                    <a:pt x="2710" y="1"/>
                    <a:pt x="19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56"/>
            <p:cNvSpPr/>
            <p:nvPr/>
          </p:nvSpPr>
          <p:spPr>
            <a:xfrm>
              <a:off x="-10571250" y="3306825"/>
              <a:ext cx="64625" cy="87450"/>
            </a:xfrm>
            <a:custGeom>
              <a:avLst/>
              <a:gdLst/>
              <a:ahLst/>
              <a:cxnLst/>
              <a:rect l="l" t="t" r="r" b="b"/>
              <a:pathLst>
                <a:path w="2585" h="3498" extrusionOk="0">
                  <a:moveTo>
                    <a:pt x="1702" y="0"/>
                  </a:moveTo>
                  <a:lnTo>
                    <a:pt x="1" y="1418"/>
                  </a:lnTo>
                  <a:lnTo>
                    <a:pt x="2584" y="3498"/>
                  </a:lnTo>
                  <a:cubicBezTo>
                    <a:pt x="2458" y="2143"/>
                    <a:pt x="2143" y="914"/>
                    <a:pt x="17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56"/>
            <p:cNvSpPr/>
            <p:nvPr/>
          </p:nvSpPr>
          <p:spPr>
            <a:xfrm>
              <a:off x="-10669700" y="3306025"/>
              <a:ext cx="63825" cy="87475"/>
            </a:xfrm>
            <a:custGeom>
              <a:avLst/>
              <a:gdLst/>
              <a:ahLst/>
              <a:cxnLst/>
              <a:rect l="l" t="t" r="r" b="b"/>
              <a:pathLst>
                <a:path w="2553" h="3499" extrusionOk="0">
                  <a:moveTo>
                    <a:pt x="883" y="1"/>
                  </a:moveTo>
                  <a:cubicBezTo>
                    <a:pt x="442" y="946"/>
                    <a:pt x="127" y="2175"/>
                    <a:pt x="1" y="3498"/>
                  </a:cubicBezTo>
                  <a:lnTo>
                    <a:pt x="2553" y="1419"/>
                  </a:lnTo>
                  <a:lnTo>
                    <a:pt x="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56"/>
            <p:cNvSpPr/>
            <p:nvPr/>
          </p:nvSpPr>
          <p:spPr>
            <a:xfrm>
              <a:off x="-10661825" y="3355650"/>
              <a:ext cx="148100" cy="64625"/>
            </a:xfrm>
            <a:custGeom>
              <a:avLst/>
              <a:gdLst/>
              <a:ahLst/>
              <a:cxnLst/>
              <a:rect l="l" t="t" r="r" b="b"/>
              <a:pathLst>
                <a:path w="5924" h="2585" extrusionOk="0">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56"/>
            <p:cNvSpPr/>
            <p:nvPr/>
          </p:nvSpPr>
          <p:spPr>
            <a:xfrm>
              <a:off x="-10670475" y="3432850"/>
              <a:ext cx="165425" cy="133125"/>
            </a:xfrm>
            <a:custGeom>
              <a:avLst/>
              <a:gdLst/>
              <a:ahLst/>
              <a:cxnLst/>
              <a:rect l="l" t="t" r="r" b="b"/>
              <a:pathLst>
                <a:path w="6617" h="5325" extrusionOk="0">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56"/>
            <p:cNvSpPr/>
            <p:nvPr/>
          </p:nvSpPr>
          <p:spPr>
            <a:xfrm>
              <a:off x="-10638175" y="3254850"/>
              <a:ext cx="98475" cy="74850"/>
            </a:xfrm>
            <a:custGeom>
              <a:avLst/>
              <a:gdLst/>
              <a:ahLst/>
              <a:cxnLst/>
              <a:rect l="l" t="t" r="r" b="b"/>
              <a:pathLst>
                <a:path w="3939" h="2994" extrusionOk="0">
                  <a:moveTo>
                    <a:pt x="1985" y="0"/>
                  </a:moveTo>
                  <a:cubicBezTo>
                    <a:pt x="1229" y="0"/>
                    <a:pt x="567" y="504"/>
                    <a:pt x="0" y="1355"/>
                  </a:cubicBezTo>
                  <a:lnTo>
                    <a:pt x="1985" y="2993"/>
                  </a:lnTo>
                  <a:lnTo>
                    <a:pt x="3938" y="1355"/>
                  </a:lnTo>
                  <a:cubicBezTo>
                    <a:pt x="3403" y="504"/>
                    <a:pt x="2709" y="0"/>
                    <a:pt x="19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1" name="Google Shape;8311;p56"/>
          <p:cNvGrpSpPr/>
          <p:nvPr/>
        </p:nvGrpSpPr>
        <p:grpSpPr>
          <a:xfrm>
            <a:off x="6191762" y="2891855"/>
            <a:ext cx="356096" cy="354469"/>
            <a:chOff x="-9089725" y="3180200"/>
            <a:chExt cx="353550" cy="351900"/>
          </a:xfrm>
        </p:grpSpPr>
        <p:sp>
          <p:nvSpPr>
            <p:cNvPr id="8312" name="Google Shape;8312;p56"/>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56"/>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4" name="Google Shape;8314;p56"/>
          <p:cNvGrpSpPr/>
          <p:nvPr/>
        </p:nvGrpSpPr>
        <p:grpSpPr>
          <a:xfrm>
            <a:off x="7083760" y="1971660"/>
            <a:ext cx="358588" cy="357642"/>
            <a:chOff x="7083760" y="1971660"/>
            <a:chExt cx="358588" cy="357642"/>
          </a:xfrm>
        </p:grpSpPr>
        <p:sp>
          <p:nvSpPr>
            <p:cNvPr id="8315" name="Google Shape;8315;p56"/>
            <p:cNvSpPr/>
            <p:nvPr/>
          </p:nvSpPr>
          <p:spPr>
            <a:xfrm>
              <a:off x="7354268" y="1973246"/>
              <a:ext cx="87299" cy="80760"/>
            </a:xfrm>
            <a:custGeom>
              <a:avLst/>
              <a:gdLst/>
              <a:ahLst/>
              <a:cxnLst/>
              <a:rect l="l" t="t" r="r" b="b"/>
              <a:pathLst>
                <a:path w="3467" h="3207" extrusionOk="0">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56"/>
            <p:cNvSpPr/>
            <p:nvPr/>
          </p:nvSpPr>
          <p:spPr>
            <a:xfrm>
              <a:off x="7212278" y="2099990"/>
              <a:ext cx="19867" cy="19869"/>
            </a:xfrm>
            <a:custGeom>
              <a:avLst/>
              <a:gdLst/>
              <a:ahLst/>
              <a:cxnLst/>
              <a:rect l="l" t="t" r="r" b="b"/>
              <a:pathLst>
                <a:path w="789" h="789" extrusionOk="0">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56"/>
            <p:cNvSpPr/>
            <p:nvPr/>
          </p:nvSpPr>
          <p:spPr>
            <a:xfrm>
              <a:off x="7083760" y="1971660"/>
              <a:ext cx="356221" cy="210878"/>
            </a:xfrm>
            <a:custGeom>
              <a:avLst/>
              <a:gdLst/>
              <a:ahLst/>
              <a:cxnLst/>
              <a:rect l="l" t="t" r="r" b="b"/>
              <a:pathLst>
                <a:path w="14147" h="8374" extrusionOk="0">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56"/>
            <p:cNvSpPr/>
            <p:nvPr/>
          </p:nvSpPr>
          <p:spPr>
            <a:xfrm>
              <a:off x="7295574" y="2099990"/>
              <a:ext cx="19867" cy="19869"/>
            </a:xfrm>
            <a:custGeom>
              <a:avLst/>
              <a:gdLst/>
              <a:ahLst/>
              <a:cxnLst/>
              <a:rect l="l" t="t" r="r" b="b"/>
              <a:pathLst>
                <a:path w="789" h="789" extrusionOk="0">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56"/>
            <p:cNvSpPr/>
            <p:nvPr/>
          </p:nvSpPr>
          <p:spPr>
            <a:xfrm>
              <a:off x="7121131" y="2184880"/>
              <a:ext cx="68238" cy="69856"/>
            </a:xfrm>
            <a:custGeom>
              <a:avLst/>
              <a:gdLst/>
              <a:ahLst/>
              <a:cxnLst/>
              <a:rect l="l" t="t" r="r" b="b"/>
              <a:pathLst>
                <a:path w="2710" h="2774" extrusionOk="0">
                  <a:moveTo>
                    <a:pt x="1261" y="1"/>
                  </a:moveTo>
                  <a:lnTo>
                    <a:pt x="0" y="1639"/>
                  </a:lnTo>
                  <a:cubicBezTo>
                    <a:pt x="756" y="2112"/>
                    <a:pt x="1702" y="2490"/>
                    <a:pt x="2710" y="2773"/>
                  </a:cubicBezTo>
                  <a:lnTo>
                    <a:pt x="1859" y="221"/>
                  </a:lnTo>
                  <a:cubicBezTo>
                    <a:pt x="1639" y="158"/>
                    <a:pt x="1450" y="95"/>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56"/>
            <p:cNvSpPr/>
            <p:nvPr/>
          </p:nvSpPr>
          <p:spPr>
            <a:xfrm>
              <a:off x="7188883" y="2195985"/>
              <a:ext cx="47641" cy="55578"/>
            </a:xfrm>
            <a:custGeom>
              <a:avLst/>
              <a:gdLst/>
              <a:ahLst/>
              <a:cxnLst/>
              <a:rect l="l" t="t" r="r" b="b"/>
              <a:pathLst>
                <a:path w="1892" h="2207" extrusionOk="0">
                  <a:moveTo>
                    <a:pt x="1" y="1"/>
                  </a:moveTo>
                  <a:lnTo>
                    <a:pt x="694" y="2206"/>
                  </a:lnTo>
                  <a:lnTo>
                    <a:pt x="1891" y="221"/>
                  </a:lnTo>
                  <a:cubicBezTo>
                    <a:pt x="1229" y="190"/>
                    <a:pt x="599"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56"/>
            <p:cNvSpPr/>
            <p:nvPr/>
          </p:nvSpPr>
          <p:spPr>
            <a:xfrm>
              <a:off x="7400297" y="2129352"/>
              <a:ext cx="42051" cy="84135"/>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56"/>
            <p:cNvSpPr/>
            <p:nvPr/>
          </p:nvSpPr>
          <p:spPr>
            <a:xfrm>
              <a:off x="7225961" y="2203137"/>
              <a:ext cx="84907" cy="62704"/>
            </a:xfrm>
            <a:custGeom>
              <a:avLst/>
              <a:gdLst/>
              <a:ahLst/>
              <a:cxnLst/>
              <a:rect l="l" t="t" r="r" b="b"/>
              <a:pathLst>
                <a:path w="3372" h="2490" extrusionOk="0">
                  <a:moveTo>
                    <a:pt x="1419" y="0"/>
                  </a:moveTo>
                  <a:lnTo>
                    <a:pt x="1" y="2363"/>
                  </a:lnTo>
                  <a:cubicBezTo>
                    <a:pt x="537" y="2426"/>
                    <a:pt x="1104" y="2489"/>
                    <a:pt x="1671" y="2489"/>
                  </a:cubicBezTo>
                  <a:cubicBezTo>
                    <a:pt x="2269" y="2489"/>
                    <a:pt x="2836" y="2426"/>
                    <a:pt x="3372" y="2363"/>
                  </a:cubicBezTo>
                  <a:lnTo>
                    <a:pt x="19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56"/>
            <p:cNvSpPr/>
            <p:nvPr/>
          </p:nvSpPr>
          <p:spPr>
            <a:xfrm>
              <a:off x="7298289" y="2195985"/>
              <a:ext cx="47615" cy="55578"/>
            </a:xfrm>
            <a:custGeom>
              <a:avLst/>
              <a:gdLst/>
              <a:ahLst/>
              <a:cxnLst/>
              <a:rect l="l" t="t" r="r" b="b"/>
              <a:pathLst>
                <a:path w="1891" h="2207" extrusionOk="0">
                  <a:moveTo>
                    <a:pt x="1891" y="1"/>
                  </a:moveTo>
                  <a:cubicBezTo>
                    <a:pt x="1292" y="127"/>
                    <a:pt x="631" y="190"/>
                    <a:pt x="0" y="253"/>
                  </a:cubicBezTo>
                  <a:lnTo>
                    <a:pt x="1198" y="2206"/>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56"/>
            <p:cNvSpPr/>
            <p:nvPr/>
          </p:nvSpPr>
          <p:spPr>
            <a:xfrm>
              <a:off x="7086152" y="2230913"/>
              <a:ext cx="354610" cy="98388"/>
            </a:xfrm>
            <a:custGeom>
              <a:avLst/>
              <a:gdLst/>
              <a:ahLst/>
              <a:cxnLst/>
              <a:rect l="l" t="t" r="r" b="b"/>
              <a:pathLst>
                <a:path w="14083" h="3907" extrusionOk="0">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56"/>
            <p:cNvSpPr/>
            <p:nvPr/>
          </p:nvSpPr>
          <p:spPr>
            <a:xfrm>
              <a:off x="7345419" y="2186466"/>
              <a:ext cx="67457" cy="69050"/>
            </a:xfrm>
            <a:custGeom>
              <a:avLst/>
              <a:gdLst/>
              <a:ahLst/>
              <a:cxnLst/>
              <a:rect l="l" t="t" r="r" b="b"/>
              <a:pathLst>
                <a:path w="2679" h="2742" extrusionOk="0">
                  <a:moveTo>
                    <a:pt x="1449" y="1"/>
                  </a:moveTo>
                  <a:cubicBezTo>
                    <a:pt x="1260" y="32"/>
                    <a:pt x="1071" y="95"/>
                    <a:pt x="851" y="158"/>
                  </a:cubicBezTo>
                  <a:lnTo>
                    <a:pt x="0" y="2742"/>
                  </a:lnTo>
                  <a:cubicBezTo>
                    <a:pt x="1008" y="2458"/>
                    <a:pt x="1922" y="2080"/>
                    <a:pt x="2678" y="1608"/>
                  </a:cubicBezTo>
                  <a:lnTo>
                    <a:pt x="14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56"/>
            <p:cNvSpPr/>
            <p:nvPr/>
          </p:nvSpPr>
          <p:spPr>
            <a:xfrm flipH="1">
              <a:off x="7088602" y="2134638"/>
              <a:ext cx="47123" cy="84126"/>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330"/>
        <p:cNvGrpSpPr/>
        <p:nvPr/>
      </p:nvGrpSpPr>
      <p:grpSpPr>
        <a:xfrm>
          <a:off x="0" y="0"/>
          <a:ext cx="0" cy="0"/>
          <a:chOff x="0" y="0"/>
          <a:chExt cx="0" cy="0"/>
        </a:xfrm>
      </p:grpSpPr>
      <p:sp>
        <p:nvSpPr>
          <p:cNvPr id="8331" name="Google Shape;8331;p57"/>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rgbClr val="FFFFFF"/>
                </a:solidFill>
                <a:latin typeface="Arial"/>
                <a:ea typeface="Arial"/>
                <a:cs typeface="Arial"/>
                <a:sym typeface="Arial"/>
              </a:rPr>
              <a:t>Nature Icons</a:t>
            </a:r>
            <a:endParaRPr>
              <a:solidFill>
                <a:srgbClr val="FFFFFF"/>
              </a:solidFill>
              <a:latin typeface="Arial"/>
              <a:ea typeface="Arial"/>
              <a:cs typeface="Arial"/>
              <a:sym typeface="Arial"/>
            </a:endParaRPr>
          </a:p>
        </p:txBody>
      </p:sp>
      <p:sp>
        <p:nvSpPr>
          <p:cNvPr id="8332" name="Google Shape;8332;p57"/>
          <p:cNvSpPr/>
          <p:nvPr/>
        </p:nvSpPr>
        <p:spPr>
          <a:xfrm>
            <a:off x="801940" y="1691070"/>
            <a:ext cx="343404" cy="446998"/>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3" name="Google Shape;8333;p57"/>
          <p:cNvGrpSpPr/>
          <p:nvPr/>
        </p:nvGrpSpPr>
        <p:grpSpPr>
          <a:xfrm>
            <a:off x="748855" y="2243507"/>
            <a:ext cx="452798" cy="449473"/>
            <a:chOff x="-21322300" y="3693325"/>
            <a:chExt cx="306400" cy="304150"/>
          </a:xfrm>
        </p:grpSpPr>
        <p:sp>
          <p:nvSpPr>
            <p:cNvPr id="8334" name="Google Shape;8334;p57"/>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57"/>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57"/>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57"/>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8" name="Google Shape;8338;p57"/>
          <p:cNvGrpSpPr/>
          <p:nvPr/>
        </p:nvGrpSpPr>
        <p:grpSpPr>
          <a:xfrm>
            <a:off x="748263" y="2810244"/>
            <a:ext cx="453980" cy="422540"/>
            <a:chOff x="-21322300" y="4077125"/>
            <a:chExt cx="307200" cy="285925"/>
          </a:xfrm>
        </p:grpSpPr>
        <p:sp>
          <p:nvSpPr>
            <p:cNvPr id="8339" name="Google Shape;8339;p57"/>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57"/>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57"/>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57"/>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57"/>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57"/>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57"/>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57"/>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57"/>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57"/>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57"/>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57"/>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1" name="Google Shape;8351;p57"/>
          <p:cNvGrpSpPr/>
          <p:nvPr/>
        </p:nvGrpSpPr>
        <p:grpSpPr>
          <a:xfrm>
            <a:off x="3525440" y="1689128"/>
            <a:ext cx="451653" cy="450212"/>
            <a:chOff x="-19394200" y="3333800"/>
            <a:chExt cx="305625" cy="304650"/>
          </a:xfrm>
        </p:grpSpPr>
        <p:sp>
          <p:nvSpPr>
            <p:cNvPr id="8352" name="Google Shape;8352;p57"/>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57"/>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57"/>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57"/>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57"/>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57"/>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57"/>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57"/>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57"/>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1" name="Google Shape;8361;p57"/>
          <p:cNvGrpSpPr/>
          <p:nvPr/>
        </p:nvGrpSpPr>
        <p:grpSpPr>
          <a:xfrm>
            <a:off x="3524276" y="2243580"/>
            <a:ext cx="453980" cy="449325"/>
            <a:chOff x="-19396575" y="3708500"/>
            <a:chExt cx="307200" cy="304050"/>
          </a:xfrm>
        </p:grpSpPr>
        <p:sp>
          <p:nvSpPr>
            <p:cNvPr id="8362" name="Google Shape;8362;p57"/>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57"/>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57"/>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5" name="Google Shape;8365;p57"/>
          <p:cNvGrpSpPr/>
          <p:nvPr/>
        </p:nvGrpSpPr>
        <p:grpSpPr>
          <a:xfrm>
            <a:off x="3518457" y="2796461"/>
            <a:ext cx="465618" cy="450101"/>
            <a:chOff x="-19394200" y="4084200"/>
            <a:chExt cx="315075" cy="304575"/>
          </a:xfrm>
        </p:grpSpPr>
        <p:sp>
          <p:nvSpPr>
            <p:cNvPr id="8366" name="Google Shape;8366;p57"/>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57"/>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57"/>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57"/>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57"/>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57"/>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2" name="Google Shape;8372;p57"/>
          <p:cNvGrpSpPr/>
          <p:nvPr/>
        </p:nvGrpSpPr>
        <p:grpSpPr>
          <a:xfrm>
            <a:off x="6324167" y="1689001"/>
            <a:ext cx="400447" cy="450470"/>
            <a:chOff x="-17526750" y="3309200"/>
            <a:chExt cx="270975" cy="304825"/>
          </a:xfrm>
        </p:grpSpPr>
        <p:sp>
          <p:nvSpPr>
            <p:cNvPr id="8373" name="Google Shape;8373;p57"/>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57"/>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57"/>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57"/>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57"/>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8" name="Google Shape;8378;p57"/>
          <p:cNvGrpSpPr/>
          <p:nvPr/>
        </p:nvGrpSpPr>
        <p:grpSpPr>
          <a:xfrm>
            <a:off x="6300319" y="2244173"/>
            <a:ext cx="448143" cy="448143"/>
            <a:chOff x="-17542500" y="3684100"/>
            <a:chExt cx="303250" cy="303250"/>
          </a:xfrm>
        </p:grpSpPr>
        <p:sp>
          <p:nvSpPr>
            <p:cNvPr id="8379" name="Google Shape;8379;p57"/>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57"/>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57"/>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57"/>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57"/>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57"/>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57"/>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6" name="Google Shape;8386;p57"/>
          <p:cNvGrpSpPr/>
          <p:nvPr/>
        </p:nvGrpSpPr>
        <p:grpSpPr>
          <a:xfrm>
            <a:off x="6299728" y="2810817"/>
            <a:ext cx="449325" cy="421395"/>
            <a:chOff x="-17542500" y="4068450"/>
            <a:chExt cx="304050" cy="285150"/>
          </a:xfrm>
        </p:grpSpPr>
        <p:sp>
          <p:nvSpPr>
            <p:cNvPr id="8387" name="Google Shape;8387;p57"/>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57"/>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57"/>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57"/>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57"/>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57"/>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3" name="Google Shape;8393;p57"/>
          <p:cNvGrpSpPr/>
          <p:nvPr/>
        </p:nvGrpSpPr>
        <p:grpSpPr>
          <a:xfrm>
            <a:off x="3530150" y="3342211"/>
            <a:ext cx="343404" cy="449325"/>
            <a:chOff x="-15652200" y="3335975"/>
            <a:chExt cx="232375" cy="304050"/>
          </a:xfrm>
        </p:grpSpPr>
        <p:sp>
          <p:nvSpPr>
            <p:cNvPr id="8394" name="Google Shape;8394;p57"/>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57"/>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57"/>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57"/>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57"/>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57"/>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57"/>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57"/>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57"/>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3" name="Google Shape;8403;p57"/>
          <p:cNvGrpSpPr/>
          <p:nvPr/>
        </p:nvGrpSpPr>
        <p:grpSpPr>
          <a:xfrm>
            <a:off x="1303491" y="1689573"/>
            <a:ext cx="450470" cy="449325"/>
            <a:chOff x="-20946600" y="3317850"/>
            <a:chExt cx="304825" cy="304050"/>
          </a:xfrm>
        </p:grpSpPr>
        <p:sp>
          <p:nvSpPr>
            <p:cNvPr id="8404" name="Google Shape;8404;p57"/>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57"/>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57"/>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7" name="Google Shape;8407;p57"/>
          <p:cNvGrpSpPr/>
          <p:nvPr/>
        </p:nvGrpSpPr>
        <p:grpSpPr>
          <a:xfrm>
            <a:off x="1304064" y="2243729"/>
            <a:ext cx="449325" cy="449030"/>
            <a:chOff x="-20945825" y="3692175"/>
            <a:chExt cx="304050" cy="303850"/>
          </a:xfrm>
        </p:grpSpPr>
        <p:sp>
          <p:nvSpPr>
            <p:cNvPr id="8408" name="Google Shape;8408;p57"/>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57"/>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57"/>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57"/>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2" name="Google Shape;8412;p57"/>
          <p:cNvGrpSpPr/>
          <p:nvPr/>
        </p:nvGrpSpPr>
        <p:grpSpPr>
          <a:xfrm>
            <a:off x="1329667" y="2797442"/>
            <a:ext cx="398119" cy="448143"/>
            <a:chOff x="-20930075" y="4066100"/>
            <a:chExt cx="269400" cy="303250"/>
          </a:xfrm>
        </p:grpSpPr>
        <p:sp>
          <p:nvSpPr>
            <p:cNvPr id="8413" name="Google Shape;8413;p57"/>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57"/>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5" name="Google Shape;8415;p57"/>
          <p:cNvGrpSpPr/>
          <p:nvPr/>
        </p:nvGrpSpPr>
        <p:grpSpPr>
          <a:xfrm>
            <a:off x="4110888" y="1689848"/>
            <a:ext cx="372516" cy="448771"/>
            <a:chOff x="-18994100" y="3334775"/>
            <a:chExt cx="252075" cy="303675"/>
          </a:xfrm>
        </p:grpSpPr>
        <p:sp>
          <p:nvSpPr>
            <p:cNvPr id="8416" name="Google Shape;8416;p57"/>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57"/>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57"/>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57"/>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0" name="Google Shape;8420;p57"/>
          <p:cNvGrpSpPr/>
          <p:nvPr/>
        </p:nvGrpSpPr>
        <p:grpSpPr>
          <a:xfrm>
            <a:off x="4125445" y="2244743"/>
            <a:ext cx="343404" cy="446998"/>
            <a:chOff x="-18983850" y="3710075"/>
            <a:chExt cx="232375" cy="302475"/>
          </a:xfrm>
        </p:grpSpPr>
        <p:sp>
          <p:nvSpPr>
            <p:cNvPr id="8421" name="Google Shape;8421;p57"/>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57"/>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57"/>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57"/>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5" name="Google Shape;8425;p57"/>
          <p:cNvGrpSpPr/>
          <p:nvPr/>
        </p:nvGrpSpPr>
        <p:grpSpPr>
          <a:xfrm>
            <a:off x="4071911" y="2797422"/>
            <a:ext cx="450470" cy="448180"/>
            <a:chOff x="-19020075" y="4084200"/>
            <a:chExt cx="304825" cy="303275"/>
          </a:xfrm>
        </p:grpSpPr>
        <p:sp>
          <p:nvSpPr>
            <p:cNvPr id="8426" name="Google Shape;8426;p57"/>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57"/>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57"/>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57"/>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57"/>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57"/>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57"/>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57"/>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57"/>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5" name="Google Shape;8435;p57"/>
          <p:cNvGrpSpPr/>
          <p:nvPr/>
        </p:nvGrpSpPr>
        <p:grpSpPr>
          <a:xfrm>
            <a:off x="6889176" y="1689001"/>
            <a:ext cx="396937" cy="450470"/>
            <a:chOff x="-17149475" y="3309200"/>
            <a:chExt cx="268600" cy="304825"/>
          </a:xfrm>
        </p:grpSpPr>
        <p:sp>
          <p:nvSpPr>
            <p:cNvPr id="8436" name="Google Shape;8436;p57"/>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57"/>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8" name="Google Shape;8438;p57"/>
          <p:cNvGrpSpPr/>
          <p:nvPr/>
        </p:nvGrpSpPr>
        <p:grpSpPr>
          <a:xfrm>
            <a:off x="6862982" y="2258120"/>
            <a:ext cx="449325" cy="420249"/>
            <a:chOff x="-17168375" y="3692750"/>
            <a:chExt cx="304050" cy="284375"/>
          </a:xfrm>
        </p:grpSpPr>
        <p:sp>
          <p:nvSpPr>
            <p:cNvPr id="8439" name="Google Shape;8439;p57"/>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57"/>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57"/>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57"/>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57"/>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57"/>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57"/>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6" name="Google Shape;8446;p57"/>
          <p:cNvGrpSpPr/>
          <p:nvPr/>
        </p:nvGrpSpPr>
        <p:grpSpPr>
          <a:xfrm>
            <a:off x="6859491" y="2796852"/>
            <a:ext cx="456308" cy="449325"/>
            <a:chOff x="-17170750" y="4058800"/>
            <a:chExt cx="308775" cy="304050"/>
          </a:xfrm>
        </p:grpSpPr>
        <p:sp>
          <p:nvSpPr>
            <p:cNvPr id="8447" name="Google Shape;8447;p57"/>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57"/>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57"/>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57"/>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57"/>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57"/>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57"/>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57"/>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57"/>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57"/>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57"/>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57"/>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57"/>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57"/>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57"/>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57"/>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57"/>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4" name="Google Shape;8464;p57"/>
          <p:cNvGrpSpPr/>
          <p:nvPr/>
        </p:nvGrpSpPr>
        <p:grpSpPr>
          <a:xfrm>
            <a:off x="5721388" y="3343358"/>
            <a:ext cx="450470" cy="446998"/>
            <a:chOff x="-15688425" y="3707725"/>
            <a:chExt cx="304825" cy="302475"/>
          </a:xfrm>
        </p:grpSpPr>
        <p:sp>
          <p:nvSpPr>
            <p:cNvPr id="8465" name="Google Shape;8465;p57"/>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57"/>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57"/>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57"/>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57"/>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57"/>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1" name="Google Shape;8471;p57"/>
          <p:cNvGrpSpPr/>
          <p:nvPr/>
        </p:nvGrpSpPr>
        <p:grpSpPr>
          <a:xfrm>
            <a:off x="1865544" y="1690441"/>
            <a:ext cx="451653" cy="447589"/>
            <a:chOff x="-20572500" y="3319025"/>
            <a:chExt cx="305625" cy="302875"/>
          </a:xfrm>
        </p:grpSpPr>
        <p:sp>
          <p:nvSpPr>
            <p:cNvPr id="8472" name="Google Shape;8472;p57"/>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57"/>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4" name="Google Shape;8474;p57"/>
          <p:cNvGrpSpPr/>
          <p:nvPr/>
        </p:nvGrpSpPr>
        <p:grpSpPr>
          <a:xfrm>
            <a:off x="1866708" y="2305410"/>
            <a:ext cx="449325" cy="325670"/>
            <a:chOff x="-20571700" y="3722875"/>
            <a:chExt cx="304050" cy="220375"/>
          </a:xfrm>
        </p:grpSpPr>
        <p:sp>
          <p:nvSpPr>
            <p:cNvPr id="8475" name="Google Shape;8475;p57"/>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57"/>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57"/>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57"/>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57"/>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57"/>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57"/>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2" name="Google Shape;8482;p57"/>
          <p:cNvGrpSpPr/>
          <p:nvPr/>
        </p:nvGrpSpPr>
        <p:grpSpPr>
          <a:xfrm>
            <a:off x="1866135" y="2796278"/>
            <a:ext cx="450470" cy="450470"/>
            <a:chOff x="-20571700" y="4066875"/>
            <a:chExt cx="304825" cy="304825"/>
          </a:xfrm>
        </p:grpSpPr>
        <p:sp>
          <p:nvSpPr>
            <p:cNvPr id="8483" name="Google Shape;8483;p57"/>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57"/>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57"/>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57"/>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57"/>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57"/>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9" name="Google Shape;8489;p57"/>
          <p:cNvGrpSpPr/>
          <p:nvPr/>
        </p:nvGrpSpPr>
        <p:grpSpPr>
          <a:xfrm>
            <a:off x="4632837" y="1688259"/>
            <a:ext cx="453980" cy="451948"/>
            <a:chOff x="-18645175" y="3334200"/>
            <a:chExt cx="307200" cy="305825"/>
          </a:xfrm>
        </p:grpSpPr>
        <p:sp>
          <p:nvSpPr>
            <p:cNvPr id="8490" name="Google Shape;8490;p57"/>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57"/>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57"/>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57"/>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57"/>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5" name="Google Shape;8495;p57"/>
          <p:cNvGrpSpPr/>
          <p:nvPr/>
        </p:nvGrpSpPr>
        <p:grpSpPr>
          <a:xfrm>
            <a:off x="4633429" y="2242989"/>
            <a:ext cx="452798" cy="450507"/>
            <a:chOff x="-18645175" y="3708500"/>
            <a:chExt cx="306400" cy="304850"/>
          </a:xfrm>
        </p:grpSpPr>
        <p:sp>
          <p:nvSpPr>
            <p:cNvPr id="8496" name="Google Shape;8496;p57"/>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57"/>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57"/>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57"/>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57"/>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57"/>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57"/>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3" name="Google Shape;8503;p57"/>
          <p:cNvGrpSpPr/>
          <p:nvPr/>
        </p:nvGrpSpPr>
        <p:grpSpPr>
          <a:xfrm>
            <a:off x="4631101" y="2795630"/>
            <a:ext cx="457453" cy="451763"/>
            <a:chOff x="-18647525" y="4082625"/>
            <a:chExt cx="309550" cy="305700"/>
          </a:xfrm>
        </p:grpSpPr>
        <p:sp>
          <p:nvSpPr>
            <p:cNvPr id="8504" name="Google Shape;8504;p57"/>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57"/>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57"/>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57"/>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8" name="Google Shape;8508;p57"/>
          <p:cNvGrpSpPr/>
          <p:nvPr/>
        </p:nvGrpSpPr>
        <p:grpSpPr>
          <a:xfrm>
            <a:off x="7441485" y="1689592"/>
            <a:ext cx="395755" cy="449288"/>
            <a:chOff x="-16775350" y="3309200"/>
            <a:chExt cx="267800" cy="304025"/>
          </a:xfrm>
        </p:grpSpPr>
        <p:sp>
          <p:nvSpPr>
            <p:cNvPr id="8509" name="Google Shape;8509;p57"/>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57"/>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57"/>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2" name="Google Shape;8512;p57"/>
          <p:cNvGrpSpPr/>
          <p:nvPr/>
        </p:nvGrpSpPr>
        <p:grpSpPr>
          <a:xfrm>
            <a:off x="7441485" y="2241827"/>
            <a:ext cx="395755" cy="452835"/>
            <a:chOff x="-16775350" y="3683300"/>
            <a:chExt cx="267800" cy="306425"/>
          </a:xfrm>
        </p:grpSpPr>
        <p:sp>
          <p:nvSpPr>
            <p:cNvPr id="8513" name="Google Shape;8513;p57"/>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57"/>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57"/>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6" name="Google Shape;8516;p57"/>
          <p:cNvGrpSpPr/>
          <p:nvPr/>
        </p:nvGrpSpPr>
        <p:grpSpPr>
          <a:xfrm>
            <a:off x="7413536" y="2796870"/>
            <a:ext cx="451653" cy="449288"/>
            <a:chOff x="-16794250" y="4058225"/>
            <a:chExt cx="305625" cy="304025"/>
          </a:xfrm>
        </p:grpSpPr>
        <p:sp>
          <p:nvSpPr>
            <p:cNvPr id="8517" name="Google Shape;8517;p57"/>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57"/>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57"/>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57"/>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57"/>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57"/>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57"/>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57"/>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57"/>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6" name="Google Shape;8526;p57"/>
          <p:cNvSpPr/>
          <p:nvPr/>
        </p:nvSpPr>
        <p:spPr>
          <a:xfrm>
            <a:off x="7992205" y="1689084"/>
            <a:ext cx="452798" cy="450470"/>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7" name="Google Shape;8527;p57"/>
          <p:cNvGrpSpPr/>
          <p:nvPr/>
        </p:nvGrpSpPr>
        <p:grpSpPr>
          <a:xfrm>
            <a:off x="2414953" y="1689573"/>
            <a:ext cx="457453" cy="449325"/>
            <a:chOff x="-20199150" y="3317850"/>
            <a:chExt cx="309550" cy="304050"/>
          </a:xfrm>
        </p:grpSpPr>
        <p:sp>
          <p:nvSpPr>
            <p:cNvPr id="8528" name="Google Shape;8528;p57"/>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57"/>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57"/>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57"/>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57"/>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57"/>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57"/>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5" name="Google Shape;8535;p57"/>
          <p:cNvGrpSpPr/>
          <p:nvPr/>
        </p:nvGrpSpPr>
        <p:grpSpPr>
          <a:xfrm>
            <a:off x="2417281" y="2242861"/>
            <a:ext cx="452798" cy="450766"/>
            <a:chOff x="-20199150" y="3693150"/>
            <a:chExt cx="306400" cy="305025"/>
          </a:xfrm>
        </p:grpSpPr>
        <p:sp>
          <p:nvSpPr>
            <p:cNvPr id="8536" name="Google Shape;8536;p57"/>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57"/>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57"/>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57"/>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57"/>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57"/>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2" name="Google Shape;8542;p57"/>
          <p:cNvGrpSpPr/>
          <p:nvPr/>
        </p:nvGrpSpPr>
        <p:grpSpPr>
          <a:xfrm>
            <a:off x="2417854" y="2795687"/>
            <a:ext cx="451653" cy="451653"/>
            <a:chOff x="-20197575" y="4066875"/>
            <a:chExt cx="305625" cy="305625"/>
          </a:xfrm>
        </p:grpSpPr>
        <p:sp>
          <p:nvSpPr>
            <p:cNvPr id="8543" name="Google Shape;8543;p57"/>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57"/>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57"/>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57"/>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57"/>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57"/>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57"/>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57"/>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1" name="Google Shape;8551;p57"/>
          <p:cNvGrpSpPr/>
          <p:nvPr/>
        </p:nvGrpSpPr>
        <p:grpSpPr>
          <a:xfrm>
            <a:off x="5200071" y="1687520"/>
            <a:ext cx="449325" cy="453426"/>
            <a:chOff x="-18271050" y="3333200"/>
            <a:chExt cx="304050" cy="306825"/>
          </a:xfrm>
        </p:grpSpPr>
        <p:sp>
          <p:nvSpPr>
            <p:cNvPr id="8552" name="Google Shape;8552;p57"/>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57"/>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57"/>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57"/>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57"/>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7" name="Google Shape;8557;p57"/>
          <p:cNvGrpSpPr/>
          <p:nvPr/>
        </p:nvGrpSpPr>
        <p:grpSpPr>
          <a:xfrm>
            <a:off x="5200644" y="2244171"/>
            <a:ext cx="448180" cy="448143"/>
            <a:chOff x="-18270275" y="3710875"/>
            <a:chExt cx="303275" cy="303250"/>
          </a:xfrm>
        </p:grpSpPr>
        <p:sp>
          <p:nvSpPr>
            <p:cNvPr id="8558" name="Google Shape;8558;p57"/>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57"/>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57"/>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57"/>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57"/>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57"/>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4" name="Google Shape;8564;p57"/>
          <p:cNvGrpSpPr/>
          <p:nvPr/>
        </p:nvGrpSpPr>
        <p:grpSpPr>
          <a:xfrm>
            <a:off x="5254196" y="2797422"/>
            <a:ext cx="341076" cy="448180"/>
            <a:chOff x="-18234025" y="4084200"/>
            <a:chExt cx="230800" cy="303275"/>
          </a:xfrm>
        </p:grpSpPr>
        <p:sp>
          <p:nvSpPr>
            <p:cNvPr id="8565" name="Google Shape;8565;p57"/>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57"/>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57"/>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8" name="Google Shape;8568;p57"/>
          <p:cNvGrpSpPr/>
          <p:nvPr/>
        </p:nvGrpSpPr>
        <p:grpSpPr>
          <a:xfrm>
            <a:off x="2366751" y="3341641"/>
            <a:ext cx="449325" cy="450470"/>
            <a:chOff x="-16419350" y="3308400"/>
            <a:chExt cx="304050" cy="304825"/>
          </a:xfrm>
        </p:grpSpPr>
        <p:sp>
          <p:nvSpPr>
            <p:cNvPr id="8569" name="Google Shape;8569;p57"/>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57"/>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57"/>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57"/>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57"/>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57"/>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57"/>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6" name="Google Shape;8576;p57"/>
          <p:cNvGrpSpPr/>
          <p:nvPr/>
        </p:nvGrpSpPr>
        <p:grpSpPr>
          <a:xfrm>
            <a:off x="4638306" y="3340423"/>
            <a:ext cx="395755" cy="452872"/>
            <a:chOff x="-16401225" y="3683275"/>
            <a:chExt cx="267800" cy="306450"/>
          </a:xfrm>
        </p:grpSpPr>
        <p:sp>
          <p:nvSpPr>
            <p:cNvPr id="8577" name="Google Shape;8577;p57"/>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57"/>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57"/>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57"/>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57"/>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57"/>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57"/>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4" name="Google Shape;8584;p57"/>
          <p:cNvGrpSpPr/>
          <p:nvPr/>
        </p:nvGrpSpPr>
        <p:grpSpPr>
          <a:xfrm>
            <a:off x="8003755" y="2797062"/>
            <a:ext cx="450470" cy="448180"/>
            <a:chOff x="-16419350" y="4058200"/>
            <a:chExt cx="304825" cy="303275"/>
          </a:xfrm>
        </p:grpSpPr>
        <p:sp>
          <p:nvSpPr>
            <p:cNvPr id="8585" name="Google Shape;8585;p57"/>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57"/>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57"/>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57"/>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57"/>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57"/>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57"/>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2" name="Google Shape;8592;p57"/>
          <p:cNvGrpSpPr/>
          <p:nvPr/>
        </p:nvGrpSpPr>
        <p:grpSpPr>
          <a:xfrm>
            <a:off x="4030643" y="3343080"/>
            <a:ext cx="450507" cy="447589"/>
            <a:chOff x="-15296200" y="3326900"/>
            <a:chExt cx="304850" cy="302875"/>
          </a:xfrm>
        </p:grpSpPr>
        <p:sp>
          <p:nvSpPr>
            <p:cNvPr id="8593" name="Google Shape;8593;p57"/>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57"/>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57"/>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57"/>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57"/>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8" name="Google Shape;8598;p57"/>
          <p:cNvGrpSpPr/>
          <p:nvPr/>
        </p:nvGrpSpPr>
        <p:grpSpPr>
          <a:xfrm>
            <a:off x="2946296" y="1706881"/>
            <a:ext cx="486566" cy="414708"/>
            <a:chOff x="-19835275" y="3330250"/>
            <a:chExt cx="329250" cy="280625"/>
          </a:xfrm>
        </p:grpSpPr>
        <p:sp>
          <p:nvSpPr>
            <p:cNvPr id="8599" name="Google Shape;8599;p57"/>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57"/>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57"/>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2" name="Google Shape;8602;p57"/>
          <p:cNvGrpSpPr/>
          <p:nvPr/>
        </p:nvGrpSpPr>
        <p:grpSpPr>
          <a:xfrm>
            <a:off x="2964325" y="2243470"/>
            <a:ext cx="450507" cy="449547"/>
            <a:chOff x="-19822675" y="3692750"/>
            <a:chExt cx="304850" cy="304200"/>
          </a:xfrm>
        </p:grpSpPr>
        <p:sp>
          <p:nvSpPr>
            <p:cNvPr id="8603" name="Google Shape;8603;p57"/>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57"/>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57"/>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57"/>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57"/>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8" name="Google Shape;8608;p57"/>
          <p:cNvGrpSpPr/>
          <p:nvPr/>
        </p:nvGrpSpPr>
        <p:grpSpPr>
          <a:xfrm>
            <a:off x="2964916" y="2796278"/>
            <a:ext cx="449325" cy="450470"/>
            <a:chOff x="-19822675" y="4066875"/>
            <a:chExt cx="304050" cy="304825"/>
          </a:xfrm>
        </p:grpSpPr>
        <p:sp>
          <p:nvSpPr>
            <p:cNvPr id="8609" name="Google Shape;8609;p57"/>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57"/>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57"/>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57"/>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57"/>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57"/>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5" name="Google Shape;8615;p57"/>
          <p:cNvGrpSpPr/>
          <p:nvPr/>
        </p:nvGrpSpPr>
        <p:grpSpPr>
          <a:xfrm>
            <a:off x="5773985" y="1689571"/>
            <a:ext cx="399302" cy="449325"/>
            <a:chOff x="-17878825" y="3334400"/>
            <a:chExt cx="270200" cy="304050"/>
          </a:xfrm>
        </p:grpSpPr>
        <p:sp>
          <p:nvSpPr>
            <p:cNvPr id="8616" name="Google Shape;8616;p57"/>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57"/>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57"/>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57"/>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57"/>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57"/>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57"/>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3" name="Google Shape;8623;p57"/>
          <p:cNvGrpSpPr/>
          <p:nvPr/>
        </p:nvGrpSpPr>
        <p:grpSpPr>
          <a:xfrm>
            <a:off x="5747809" y="2242416"/>
            <a:ext cx="451653" cy="451653"/>
            <a:chOff x="-17896150" y="3709300"/>
            <a:chExt cx="305625" cy="305625"/>
          </a:xfrm>
        </p:grpSpPr>
        <p:sp>
          <p:nvSpPr>
            <p:cNvPr id="8624" name="Google Shape;8624;p57"/>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57"/>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57"/>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57"/>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8" name="Google Shape;8628;p57"/>
          <p:cNvGrpSpPr/>
          <p:nvPr/>
        </p:nvGrpSpPr>
        <p:grpSpPr>
          <a:xfrm>
            <a:off x="5775740" y="2795686"/>
            <a:ext cx="395792" cy="451653"/>
            <a:chOff x="-17878025" y="4082625"/>
            <a:chExt cx="267825" cy="305625"/>
          </a:xfrm>
        </p:grpSpPr>
        <p:sp>
          <p:nvSpPr>
            <p:cNvPr id="8629" name="Google Shape;8629;p57"/>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57"/>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57"/>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57"/>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57"/>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57"/>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57"/>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6" name="Google Shape;8636;p57"/>
          <p:cNvGrpSpPr/>
          <p:nvPr/>
        </p:nvGrpSpPr>
        <p:grpSpPr>
          <a:xfrm>
            <a:off x="2919632" y="3355015"/>
            <a:ext cx="450507" cy="423722"/>
            <a:chOff x="-16044450" y="3317850"/>
            <a:chExt cx="304850" cy="286725"/>
          </a:xfrm>
        </p:grpSpPr>
        <p:sp>
          <p:nvSpPr>
            <p:cNvPr id="8637" name="Google Shape;8637;p57"/>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57"/>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57"/>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57"/>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1" name="Google Shape;8641;p57"/>
          <p:cNvSpPr/>
          <p:nvPr/>
        </p:nvSpPr>
        <p:spPr>
          <a:xfrm>
            <a:off x="5164353" y="3341975"/>
            <a:ext cx="448180" cy="450507"/>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2" name="Google Shape;8642;p57"/>
          <p:cNvGrpSpPr/>
          <p:nvPr/>
        </p:nvGrpSpPr>
        <p:grpSpPr>
          <a:xfrm>
            <a:off x="8042149" y="2243724"/>
            <a:ext cx="373662" cy="449030"/>
            <a:chOff x="-16018450" y="4058400"/>
            <a:chExt cx="252850" cy="303850"/>
          </a:xfrm>
        </p:grpSpPr>
        <p:sp>
          <p:nvSpPr>
            <p:cNvPr id="8643" name="Google Shape;8643;p57"/>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57"/>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57"/>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57"/>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7" name="Google Shape;8647;p57"/>
          <p:cNvSpPr/>
          <p:nvPr/>
        </p:nvSpPr>
        <p:spPr>
          <a:xfrm>
            <a:off x="6274865" y="3343157"/>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651"/>
        <p:cNvGrpSpPr/>
        <p:nvPr/>
      </p:nvGrpSpPr>
      <p:grpSpPr>
        <a:xfrm>
          <a:off x="0" y="0"/>
          <a:ext cx="0" cy="0"/>
          <a:chOff x="0" y="0"/>
          <a:chExt cx="0" cy="0"/>
        </a:xfrm>
      </p:grpSpPr>
      <p:sp>
        <p:nvSpPr>
          <p:cNvPr id="8652" name="Google Shape;8652;p58"/>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solidFill>
                  <a:srgbClr val="FFFFFF"/>
                </a:solidFill>
                <a:latin typeface="Arial"/>
                <a:ea typeface="Arial"/>
                <a:cs typeface="Arial"/>
                <a:sym typeface="Arial"/>
              </a:rPr>
              <a:t>SEO &amp; Marketing Icons</a:t>
            </a:r>
            <a:endParaRPr>
              <a:solidFill>
                <a:srgbClr val="FFFFFF"/>
              </a:solidFill>
              <a:latin typeface="Arial"/>
              <a:ea typeface="Arial"/>
              <a:cs typeface="Arial"/>
              <a:sym typeface="Arial"/>
            </a:endParaRPr>
          </a:p>
        </p:txBody>
      </p:sp>
      <p:grpSp>
        <p:nvGrpSpPr>
          <p:cNvPr id="8653" name="Google Shape;8653;p58"/>
          <p:cNvGrpSpPr/>
          <p:nvPr/>
        </p:nvGrpSpPr>
        <p:grpSpPr>
          <a:xfrm>
            <a:off x="845901" y="1689241"/>
            <a:ext cx="442337" cy="419623"/>
            <a:chOff x="-6696925" y="3272575"/>
            <a:chExt cx="307200" cy="291425"/>
          </a:xfrm>
        </p:grpSpPr>
        <p:sp>
          <p:nvSpPr>
            <p:cNvPr id="8654" name="Google Shape;8654;p58"/>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58"/>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6" name="Google Shape;8656;p58"/>
          <p:cNvGrpSpPr/>
          <p:nvPr/>
        </p:nvGrpSpPr>
        <p:grpSpPr>
          <a:xfrm>
            <a:off x="845884" y="2204636"/>
            <a:ext cx="442373" cy="420775"/>
            <a:chOff x="-6690625" y="3631325"/>
            <a:chExt cx="307225" cy="292225"/>
          </a:xfrm>
        </p:grpSpPr>
        <p:sp>
          <p:nvSpPr>
            <p:cNvPr id="8657" name="Google Shape;8657;p58"/>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58"/>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58"/>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58"/>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58"/>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2" name="Google Shape;8662;p58"/>
          <p:cNvGrpSpPr/>
          <p:nvPr/>
        </p:nvGrpSpPr>
        <p:grpSpPr>
          <a:xfrm>
            <a:off x="868005" y="2756972"/>
            <a:ext cx="421927" cy="419371"/>
            <a:chOff x="-6689825" y="3992050"/>
            <a:chExt cx="293025" cy="291250"/>
          </a:xfrm>
        </p:grpSpPr>
        <p:sp>
          <p:nvSpPr>
            <p:cNvPr id="8663" name="Google Shape;8663;p58"/>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58"/>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58"/>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58"/>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58"/>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58"/>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58"/>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58"/>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58"/>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58"/>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58"/>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58"/>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5" name="Google Shape;8675;p58"/>
          <p:cNvSpPr/>
          <p:nvPr/>
        </p:nvSpPr>
        <p:spPr>
          <a:xfrm>
            <a:off x="3545854" y="1689199"/>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6" name="Google Shape;8676;p58"/>
          <p:cNvGrpSpPr/>
          <p:nvPr/>
        </p:nvGrpSpPr>
        <p:grpSpPr>
          <a:xfrm>
            <a:off x="3551317" y="2205192"/>
            <a:ext cx="423043" cy="419659"/>
            <a:chOff x="-4837325" y="3612425"/>
            <a:chExt cx="293800" cy="291450"/>
          </a:xfrm>
        </p:grpSpPr>
        <p:sp>
          <p:nvSpPr>
            <p:cNvPr id="8677" name="Google Shape;8677;p58"/>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58"/>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58"/>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0" name="Google Shape;8680;p58"/>
          <p:cNvGrpSpPr/>
          <p:nvPr/>
        </p:nvGrpSpPr>
        <p:grpSpPr>
          <a:xfrm>
            <a:off x="3564349" y="2756826"/>
            <a:ext cx="420775" cy="419659"/>
            <a:chOff x="-4837325" y="3971575"/>
            <a:chExt cx="292225" cy="291450"/>
          </a:xfrm>
        </p:grpSpPr>
        <p:sp>
          <p:nvSpPr>
            <p:cNvPr id="8681" name="Google Shape;8681;p58"/>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58"/>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58"/>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58"/>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58"/>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58"/>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7" name="Google Shape;8687;p58"/>
          <p:cNvGrpSpPr/>
          <p:nvPr/>
        </p:nvGrpSpPr>
        <p:grpSpPr>
          <a:xfrm>
            <a:off x="6256364" y="1714185"/>
            <a:ext cx="430998" cy="369730"/>
            <a:chOff x="-3037625" y="3254850"/>
            <a:chExt cx="299325" cy="256775"/>
          </a:xfrm>
        </p:grpSpPr>
        <p:sp>
          <p:nvSpPr>
            <p:cNvPr id="8688" name="Google Shape;8688;p58"/>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58"/>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58"/>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58"/>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2" name="Google Shape;8692;p58"/>
          <p:cNvGrpSpPr/>
          <p:nvPr/>
        </p:nvGrpSpPr>
        <p:grpSpPr>
          <a:xfrm>
            <a:off x="6260324" y="2204615"/>
            <a:ext cx="423079" cy="420811"/>
            <a:chOff x="-3031325" y="3597450"/>
            <a:chExt cx="293825" cy="292250"/>
          </a:xfrm>
        </p:grpSpPr>
        <p:sp>
          <p:nvSpPr>
            <p:cNvPr id="8693" name="Google Shape;8693;p58"/>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58"/>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58"/>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58"/>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7" name="Google Shape;8697;p58"/>
          <p:cNvGrpSpPr/>
          <p:nvPr/>
        </p:nvGrpSpPr>
        <p:grpSpPr>
          <a:xfrm>
            <a:off x="6272798" y="2781214"/>
            <a:ext cx="421927" cy="370882"/>
            <a:chOff x="-3030525" y="3973150"/>
            <a:chExt cx="293025" cy="257575"/>
          </a:xfrm>
        </p:grpSpPr>
        <p:sp>
          <p:nvSpPr>
            <p:cNvPr id="8698" name="Google Shape;8698;p58"/>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58"/>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0" name="Google Shape;8700;p58"/>
          <p:cNvGrpSpPr/>
          <p:nvPr/>
        </p:nvGrpSpPr>
        <p:grpSpPr>
          <a:xfrm>
            <a:off x="1374391" y="3369426"/>
            <a:ext cx="421927" cy="297195"/>
            <a:chOff x="-1199300" y="3279250"/>
            <a:chExt cx="293025" cy="206400"/>
          </a:xfrm>
        </p:grpSpPr>
        <p:sp>
          <p:nvSpPr>
            <p:cNvPr id="8701"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5" name="Google Shape;8705;p58"/>
          <p:cNvGrpSpPr/>
          <p:nvPr/>
        </p:nvGrpSpPr>
        <p:grpSpPr>
          <a:xfrm>
            <a:off x="1381477" y="1688773"/>
            <a:ext cx="444605" cy="420559"/>
            <a:chOff x="-6338550" y="3272950"/>
            <a:chExt cx="308775" cy="292075"/>
          </a:xfrm>
        </p:grpSpPr>
        <p:sp>
          <p:nvSpPr>
            <p:cNvPr id="8706" name="Google Shape;8706;p58"/>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58"/>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58"/>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9" name="Google Shape;8709;p58"/>
          <p:cNvGrpSpPr/>
          <p:nvPr/>
        </p:nvGrpSpPr>
        <p:grpSpPr>
          <a:xfrm>
            <a:off x="1392817" y="2205194"/>
            <a:ext cx="421927" cy="419659"/>
            <a:chOff x="-6329100" y="3632100"/>
            <a:chExt cx="293025" cy="291450"/>
          </a:xfrm>
        </p:grpSpPr>
        <p:sp>
          <p:nvSpPr>
            <p:cNvPr id="8710" name="Google Shape;8710;p58"/>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58"/>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58"/>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3" name="Google Shape;8713;p58"/>
          <p:cNvGrpSpPr/>
          <p:nvPr/>
        </p:nvGrpSpPr>
        <p:grpSpPr>
          <a:xfrm>
            <a:off x="1405867" y="2756828"/>
            <a:ext cx="419623" cy="419659"/>
            <a:chOff x="-6329875" y="3992050"/>
            <a:chExt cx="291425" cy="291450"/>
          </a:xfrm>
        </p:grpSpPr>
        <p:sp>
          <p:nvSpPr>
            <p:cNvPr id="8714" name="Google Shape;8714;p58"/>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58"/>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58"/>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58"/>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8" name="Google Shape;8718;p58"/>
          <p:cNvGrpSpPr/>
          <p:nvPr/>
        </p:nvGrpSpPr>
        <p:grpSpPr>
          <a:xfrm>
            <a:off x="4092004" y="1687530"/>
            <a:ext cx="423079" cy="423043"/>
            <a:chOff x="-4478975" y="3251700"/>
            <a:chExt cx="293825" cy="293800"/>
          </a:xfrm>
        </p:grpSpPr>
        <p:sp>
          <p:nvSpPr>
            <p:cNvPr id="8719" name="Google Shape;8719;p58"/>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58"/>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58"/>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2" name="Google Shape;8722;p58"/>
          <p:cNvGrpSpPr/>
          <p:nvPr/>
        </p:nvGrpSpPr>
        <p:grpSpPr>
          <a:xfrm>
            <a:off x="4092004" y="2205192"/>
            <a:ext cx="423079" cy="419659"/>
            <a:chOff x="-4475825" y="3612425"/>
            <a:chExt cx="293825" cy="291450"/>
          </a:xfrm>
        </p:grpSpPr>
        <p:sp>
          <p:nvSpPr>
            <p:cNvPr id="8723" name="Google Shape;8723;p58"/>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58"/>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58"/>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6" name="Google Shape;8726;p58"/>
          <p:cNvGrpSpPr/>
          <p:nvPr/>
        </p:nvGrpSpPr>
        <p:grpSpPr>
          <a:xfrm>
            <a:off x="4101077" y="2756844"/>
            <a:ext cx="428730" cy="419623"/>
            <a:chOff x="-4480550" y="3970800"/>
            <a:chExt cx="297750" cy="291425"/>
          </a:xfrm>
        </p:grpSpPr>
        <p:sp>
          <p:nvSpPr>
            <p:cNvPr id="8727" name="Google Shape;8727;p58"/>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58"/>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9" name="Google Shape;8729;p58"/>
          <p:cNvGrpSpPr/>
          <p:nvPr/>
        </p:nvGrpSpPr>
        <p:grpSpPr>
          <a:xfrm>
            <a:off x="6804910" y="1689221"/>
            <a:ext cx="415123" cy="419659"/>
            <a:chOff x="-2668225" y="3239075"/>
            <a:chExt cx="288300" cy="291450"/>
          </a:xfrm>
        </p:grpSpPr>
        <p:sp>
          <p:nvSpPr>
            <p:cNvPr id="8730" name="Google Shape;8730;p58"/>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58"/>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58"/>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58"/>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58"/>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5" name="Google Shape;8735;p58"/>
          <p:cNvGrpSpPr/>
          <p:nvPr/>
        </p:nvGrpSpPr>
        <p:grpSpPr>
          <a:xfrm>
            <a:off x="6802066" y="2205191"/>
            <a:ext cx="420811" cy="419659"/>
            <a:chOff x="-2671375" y="3597450"/>
            <a:chExt cx="292250" cy="291450"/>
          </a:xfrm>
        </p:grpSpPr>
        <p:sp>
          <p:nvSpPr>
            <p:cNvPr id="8736" name="Google Shape;8736;p58"/>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58"/>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8" name="Google Shape;8738;p58"/>
          <p:cNvGrpSpPr/>
          <p:nvPr/>
        </p:nvGrpSpPr>
        <p:grpSpPr>
          <a:xfrm>
            <a:off x="6812849" y="2755691"/>
            <a:ext cx="423043" cy="421927"/>
            <a:chOff x="-2670575" y="3956600"/>
            <a:chExt cx="293800" cy="293025"/>
          </a:xfrm>
        </p:grpSpPr>
        <p:sp>
          <p:nvSpPr>
            <p:cNvPr id="8739" name="Google Shape;8739;p58"/>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58"/>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58"/>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58"/>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3" name="Google Shape;8743;p58"/>
          <p:cNvGrpSpPr/>
          <p:nvPr/>
        </p:nvGrpSpPr>
        <p:grpSpPr>
          <a:xfrm>
            <a:off x="3070370" y="3311947"/>
            <a:ext cx="426462" cy="418363"/>
            <a:chOff x="-1183550" y="3586525"/>
            <a:chExt cx="296175" cy="290550"/>
          </a:xfrm>
        </p:grpSpPr>
        <p:sp>
          <p:nvSpPr>
            <p:cNvPr id="8744" name="Google Shape;8744;p5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5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5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5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5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5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5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5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5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3" name="Google Shape;8753;p58"/>
          <p:cNvGrpSpPr/>
          <p:nvPr/>
        </p:nvGrpSpPr>
        <p:grpSpPr>
          <a:xfrm>
            <a:off x="1933980" y="1689799"/>
            <a:ext cx="420811" cy="418507"/>
            <a:chOff x="-5971525" y="3273750"/>
            <a:chExt cx="292250" cy="290650"/>
          </a:xfrm>
        </p:grpSpPr>
        <p:sp>
          <p:nvSpPr>
            <p:cNvPr id="8754" name="Google Shape;8754;p58"/>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58"/>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6" name="Google Shape;8756;p58"/>
          <p:cNvGrpSpPr/>
          <p:nvPr/>
        </p:nvGrpSpPr>
        <p:grpSpPr>
          <a:xfrm>
            <a:off x="1928310" y="2203826"/>
            <a:ext cx="432150" cy="422395"/>
            <a:chOff x="-5974675" y="3632100"/>
            <a:chExt cx="300125" cy="293350"/>
          </a:xfrm>
        </p:grpSpPr>
        <p:sp>
          <p:nvSpPr>
            <p:cNvPr id="8757" name="Google Shape;8757;p58"/>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58"/>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58"/>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0" name="Google Shape;8760;p58"/>
          <p:cNvGrpSpPr/>
          <p:nvPr/>
        </p:nvGrpSpPr>
        <p:grpSpPr>
          <a:xfrm>
            <a:off x="1958351" y="2755694"/>
            <a:ext cx="395865" cy="421927"/>
            <a:chOff x="-5971525" y="3990475"/>
            <a:chExt cx="274925" cy="293025"/>
          </a:xfrm>
        </p:grpSpPr>
        <p:sp>
          <p:nvSpPr>
            <p:cNvPr id="8761" name="Google Shape;8761;p58"/>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58"/>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58"/>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58"/>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5" name="Google Shape;8765;p58"/>
          <p:cNvGrpSpPr/>
          <p:nvPr/>
        </p:nvGrpSpPr>
        <p:grpSpPr>
          <a:xfrm>
            <a:off x="4631558" y="1689798"/>
            <a:ext cx="420775" cy="418507"/>
            <a:chOff x="-4118225" y="3253275"/>
            <a:chExt cx="292225" cy="290650"/>
          </a:xfrm>
        </p:grpSpPr>
        <p:sp>
          <p:nvSpPr>
            <p:cNvPr id="8766" name="Google Shape;8766;p58"/>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58"/>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8" name="Google Shape;8768;p58"/>
          <p:cNvGrpSpPr/>
          <p:nvPr/>
        </p:nvGrpSpPr>
        <p:grpSpPr>
          <a:xfrm>
            <a:off x="4682008" y="2204922"/>
            <a:ext cx="319874" cy="420199"/>
            <a:chOff x="-4082800" y="3612425"/>
            <a:chExt cx="222150" cy="291825"/>
          </a:xfrm>
        </p:grpSpPr>
        <p:sp>
          <p:nvSpPr>
            <p:cNvPr id="8769" name="Google Shape;8769;p58"/>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58"/>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58"/>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2" name="Google Shape;8772;p58"/>
          <p:cNvGrpSpPr/>
          <p:nvPr/>
        </p:nvGrpSpPr>
        <p:grpSpPr>
          <a:xfrm>
            <a:off x="4643456" y="2769876"/>
            <a:ext cx="420775" cy="393561"/>
            <a:chOff x="-4118225" y="3990475"/>
            <a:chExt cx="292225" cy="273325"/>
          </a:xfrm>
        </p:grpSpPr>
        <p:sp>
          <p:nvSpPr>
            <p:cNvPr id="8773" name="Google Shape;8773;p58"/>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58"/>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58"/>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58"/>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7" name="Google Shape;8777;p58"/>
          <p:cNvGrpSpPr/>
          <p:nvPr/>
        </p:nvGrpSpPr>
        <p:grpSpPr>
          <a:xfrm>
            <a:off x="7354110" y="1688087"/>
            <a:ext cx="394713" cy="421927"/>
            <a:chOff x="-2312225" y="3238300"/>
            <a:chExt cx="274125" cy="293025"/>
          </a:xfrm>
        </p:grpSpPr>
        <p:sp>
          <p:nvSpPr>
            <p:cNvPr id="8778" name="Google Shape;8778;p58"/>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58"/>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0" name="Google Shape;8780;p58"/>
          <p:cNvGrpSpPr/>
          <p:nvPr/>
        </p:nvGrpSpPr>
        <p:grpSpPr>
          <a:xfrm>
            <a:off x="7341062" y="2153586"/>
            <a:ext cx="420811" cy="522864"/>
            <a:chOff x="-2310650" y="3525775"/>
            <a:chExt cx="292250" cy="363125"/>
          </a:xfrm>
        </p:grpSpPr>
        <p:sp>
          <p:nvSpPr>
            <p:cNvPr id="8781" name="Google Shape;8781;p58"/>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58"/>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58"/>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58"/>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5" name="Google Shape;8785;p58"/>
          <p:cNvGrpSpPr/>
          <p:nvPr/>
        </p:nvGrpSpPr>
        <p:grpSpPr>
          <a:xfrm>
            <a:off x="7351827" y="2756825"/>
            <a:ext cx="423079" cy="419659"/>
            <a:chOff x="-2310650" y="3958175"/>
            <a:chExt cx="293825" cy="291450"/>
          </a:xfrm>
        </p:grpSpPr>
        <p:sp>
          <p:nvSpPr>
            <p:cNvPr id="8786" name="Google Shape;8786;p58"/>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58"/>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8" name="Google Shape;8788;p58"/>
          <p:cNvGrpSpPr/>
          <p:nvPr/>
        </p:nvGrpSpPr>
        <p:grpSpPr>
          <a:xfrm>
            <a:off x="4718688" y="3308459"/>
            <a:ext cx="424159" cy="419659"/>
            <a:chOff x="-1182750" y="3962900"/>
            <a:chExt cx="294575" cy="291450"/>
          </a:xfrm>
        </p:grpSpPr>
        <p:sp>
          <p:nvSpPr>
            <p:cNvPr id="8789" name="Google Shape;8789;p58"/>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58"/>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58"/>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58"/>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58"/>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58"/>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58"/>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6" name="Google Shape;8796;p58"/>
          <p:cNvGrpSpPr/>
          <p:nvPr/>
        </p:nvGrpSpPr>
        <p:grpSpPr>
          <a:xfrm>
            <a:off x="2471824" y="1689223"/>
            <a:ext cx="424195" cy="419659"/>
            <a:chOff x="-5611575" y="3272950"/>
            <a:chExt cx="294600" cy="291450"/>
          </a:xfrm>
        </p:grpSpPr>
        <p:sp>
          <p:nvSpPr>
            <p:cNvPr id="8797" name="Google Shape;8797;p58"/>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58"/>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58"/>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58"/>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58"/>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2" name="Google Shape;8802;p58"/>
          <p:cNvGrpSpPr/>
          <p:nvPr/>
        </p:nvGrpSpPr>
        <p:grpSpPr>
          <a:xfrm>
            <a:off x="2471824" y="2205770"/>
            <a:ext cx="424195" cy="418507"/>
            <a:chOff x="-5613150" y="3632900"/>
            <a:chExt cx="294600" cy="290650"/>
          </a:xfrm>
        </p:grpSpPr>
        <p:sp>
          <p:nvSpPr>
            <p:cNvPr id="8803" name="Google Shape;8803;p58"/>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58"/>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5" name="Google Shape;8805;p58"/>
          <p:cNvGrpSpPr/>
          <p:nvPr/>
        </p:nvGrpSpPr>
        <p:grpSpPr>
          <a:xfrm>
            <a:off x="2483722" y="2756270"/>
            <a:ext cx="424195" cy="420775"/>
            <a:chOff x="-5613150" y="3991275"/>
            <a:chExt cx="294600" cy="292225"/>
          </a:xfrm>
        </p:grpSpPr>
        <p:sp>
          <p:nvSpPr>
            <p:cNvPr id="8806" name="Google Shape;8806;p58"/>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58"/>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58"/>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58"/>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58"/>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58"/>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58"/>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58"/>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58"/>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5" name="Google Shape;8815;p58"/>
          <p:cNvGrpSpPr/>
          <p:nvPr/>
        </p:nvGrpSpPr>
        <p:grpSpPr>
          <a:xfrm>
            <a:off x="5155210" y="1689438"/>
            <a:ext cx="434634" cy="419227"/>
            <a:chOff x="-3768700" y="3253275"/>
            <a:chExt cx="301850" cy="291150"/>
          </a:xfrm>
        </p:grpSpPr>
        <p:sp>
          <p:nvSpPr>
            <p:cNvPr id="8816" name="Google Shape;8816;p58"/>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58"/>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58"/>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9" name="Google Shape;8819;p58"/>
          <p:cNvGrpSpPr/>
          <p:nvPr/>
        </p:nvGrpSpPr>
        <p:grpSpPr>
          <a:xfrm>
            <a:off x="5159293" y="2217090"/>
            <a:ext cx="426462" cy="395865"/>
            <a:chOff x="-3808700" y="3628950"/>
            <a:chExt cx="296175" cy="274925"/>
          </a:xfrm>
        </p:grpSpPr>
        <p:sp>
          <p:nvSpPr>
            <p:cNvPr id="8820" name="Google Shape;8820;p58"/>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58"/>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58"/>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3" name="Google Shape;8823;p58"/>
          <p:cNvGrpSpPr/>
          <p:nvPr/>
        </p:nvGrpSpPr>
        <p:grpSpPr>
          <a:xfrm>
            <a:off x="5224504" y="2756412"/>
            <a:ext cx="419443" cy="420487"/>
            <a:chOff x="-3771675" y="3971775"/>
            <a:chExt cx="291300" cy="292025"/>
          </a:xfrm>
        </p:grpSpPr>
        <p:sp>
          <p:nvSpPr>
            <p:cNvPr id="8824" name="Google Shape;8824;p58"/>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58"/>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58"/>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58"/>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58"/>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9" name="Google Shape;8829;p58"/>
          <p:cNvGrpSpPr/>
          <p:nvPr/>
        </p:nvGrpSpPr>
        <p:grpSpPr>
          <a:xfrm>
            <a:off x="7885948" y="1716461"/>
            <a:ext cx="420271" cy="320774"/>
            <a:chOff x="-1951475" y="3273100"/>
            <a:chExt cx="291875" cy="222775"/>
          </a:xfrm>
        </p:grpSpPr>
        <p:sp>
          <p:nvSpPr>
            <p:cNvPr id="8830" name="Google Shape;8830;p58"/>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58"/>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58"/>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3" name="Google Shape;8833;p58"/>
          <p:cNvGrpSpPr/>
          <p:nvPr/>
        </p:nvGrpSpPr>
        <p:grpSpPr>
          <a:xfrm>
            <a:off x="7883429" y="2205191"/>
            <a:ext cx="425310" cy="419659"/>
            <a:chOff x="-1951475" y="3597450"/>
            <a:chExt cx="295375" cy="291450"/>
          </a:xfrm>
        </p:grpSpPr>
        <p:sp>
          <p:nvSpPr>
            <p:cNvPr id="8834" name="Google Shape;8834;p58"/>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58"/>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58"/>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58"/>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8" name="Google Shape;8838;p58"/>
          <p:cNvGrpSpPr/>
          <p:nvPr/>
        </p:nvGrpSpPr>
        <p:grpSpPr>
          <a:xfrm>
            <a:off x="7885680" y="2756825"/>
            <a:ext cx="444605" cy="419659"/>
            <a:chOff x="-1960150" y="3956600"/>
            <a:chExt cx="308775" cy="291450"/>
          </a:xfrm>
        </p:grpSpPr>
        <p:sp>
          <p:nvSpPr>
            <p:cNvPr id="8839" name="Google Shape;8839;p58"/>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58"/>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1" name="Google Shape;8841;p58"/>
          <p:cNvGrpSpPr/>
          <p:nvPr/>
        </p:nvGrpSpPr>
        <p:grpSpPr>
          <a:xfrm>
            <a:off x="1939718" y="3307636"/>
            <a:ext cx="420775" cy="420775"/>
            <a:chOff x="-804700" y="3226500"/>
            <a:chExt cx="292225" cy="292225"/>
          </a:xfrm>
        </p:grpSpPr>
        <p:sp>
          <p:nvSpPr>
            <p:cNvPr id="8842" name="Google Shape;8842;p58"/>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58"/>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58"/>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58"/>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58"/>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58"/>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58"/>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9" name="Google Shape;8849;p58"/>
          <p:cNvGrpSpPr/>
          <p:nvPr/>
        </p:nvGrpSpPr>
        <p:grpSpPr>
          <a:xfrm>
            <a:off x="3019809" y="1688647"/>
            <a:ext cx="420775" cy="420811"/>
            <a:chOff x="-5251625" y="3272950"/>
            <a:chExt cx="292225" cy="292250"/>
          </a:xfrm>
        </p:grpSpPr>
        <p:sp>
          <p:nvSpPr>
            <p:cNvPr id="8850" name="Google Shape;8850;p58"/>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58"/>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58"/>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3" name="Google Shape;8853;p58"/>
          <p:cNvGrpSpPr/>
          <p:nvPr/>
        </p:nvGrpSpPr>
        <p:grpSpPr>
          <a:xfrm>
            <a:off x="3016407" y="2204348"/>
            <a:ext cx="427578" cy="421351"/>
            <a:chOff x="-5254775" y="3631325"/>
            <a:chExt cx="296950" cy="292625"/>
          </a:xfrm>
        </p:grpSpPr>
        <p:sp>
          <p:nvSpPr>
            <p:cNvPr id="8854" name="Google Shape;8854;p58"/>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58"/>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58"/>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58"/>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58"/>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58"/>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58"/>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1" name="Google Shape;8861;p58"/>
          <p:cNvGrpSpPr/>
          <p:nvPr/>
        </p:nvGrpSpPr>
        <p:grpSpPr>
          <a:xfrm>
            <a:off x="3032265" y="2756270"/>
            <a:ext cx="419659" cy="420775"/>
            <a:chOff x="-5251625" y="3991275"/>
            <a:chExt cx="291450" cy="292225"/>
          </a:xfrm>
        </p:grpSpPr>
        <p:sp>
          <p:nvSpPr>
            <p:cNvPr id="8862" name="Google Shape;8862;p58"/>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58"/>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58"/>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58"/>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58"/>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7" name="Google Shape;8867;p58"/>
          <p:cNvGrpSpPr/>
          <p:nvPr/>
        </p:nvGrpSpPr>
        <p:grpSpPr>
          <a:xfrm>
            <a:off x="5772848" y="1689240"/>
            <a:ext cx="319874" cy="419623"/>
            <a:chOff x="-3365275" y="3253275"/>
            <a:chExt cx="222150" cy="291425"/>
          </a:xfrm>
        </p:grpSpPr>
        <p:sp>
          <p:nvSpPr>
            <p:cNvPr id="8868" name="Google Shape;8868;p58"/>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58"/>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0" name="Google Shape;8870;p58"/>
          <p:cNvGrpSpPr/>
          <p:nvPr/>
        </p:nvGrpSpPr>
        <p:grpSpPr>
          <a:xfrm>
            <a:off x="5746786" y="2204058"/>
            <a:ext cx="371998" cy="421927"/>
            <a:chOff x="-3383375" y="3611625"/>
            <a:chExt cx="258350" cy="293025"/>
          </a:xfrm>
        </p:grpSpPr>
        <p:sp>
          <p:nvSpPr>
            <p:cNvPr id="8871" name="Google Shape;8871;p58"/>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58"/>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3" name="Google Shape;8873;p58"/>
          <p:cNvGrpSpPr/>
          <p:nvPr/>
        </p:nvGrpSpPr>
        <p:grpSpPr>
          <a:xfrm>
            <a:off x="5809135" y="2756826"/>
            <a:ext cx="271097" cy="419659"/>
            <a:chOff x="-3347950" y="3971575"/>
            <a:chExt cx="188275" cy="291450"/>
          </a:xfrm>
        </p:grpSpPr>
        <p:sp>
          <p:nvSpPr>
            <p:cNvPr id="8874" name="Google Shape;8874;p58"/>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58"/>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58"/>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7" name="Google Shape;8877;p58"/>
          <p:cNvGrpSpPr/>
          <p:nvPr/>
        </p:nvGrpSpPr>
        <p:grpSpPr>
          <a:xfrm>
            <a:off x="858994" y="3307061"/>
            <a:ext cx="371998" cy="421927"/>
            <a:chOff x="-1575775" y="3238300"/>
            <a:chExt cx="258350" cy="293025"/>
          </a:xfrm>
        </p:grpSpPr>
        <p:sp>
          <p:nvSpPr>
            <p:cNvPr id="8878" name="Google Shape;8878;p58"/>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58"/>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58"/>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58"/>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58"/>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3" name="Google Shape;8883;p58"/>
          <p:cNvGrpSpPr/>
          <p:nvPr/>
        </p:nvGrpSpPr>
        <p:grpSpPr>
          <a:xfrm>
            <a:off x="2503892" y="3309051"/>
            <a:ext cx="423079" cy="424159"/>
            <a:chOff x="-1591550" y="3597475"/>
            <a:chExt cx="293825" cy="294575"/>
          </a:xfrm>
        </p:grpSpPr>
        <p:sp>
          <p:nvSpPr>
            <p:cNvPr id="8884" name="Google Shape;8884;p58"/>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58"/>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58"/>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7" name="Google Shape;8887;p58"/>
          <p:cNvGrpSpPr/>
          <p:nvPr/>
        </p:nvGrpSpPr>
        <p:grpSpPr>
          <a:xfrm>
            <a:off x="4153362" y="3318663"/>
            <a:ext cx="421927" cy="399248"/>
            <a:chOff x="-1592325" y="3957400"/>
            <a:chExt cx="293025" cy="277275"/>
          </a:xfrm>
        </p:grpSpPr>
        <p:sp>
          <p:nvSpPr>
            <p:cNvPr id="8888" name="Google Shape;8888;p58"/>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58"/>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58"/>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58"/>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2" name="Google Shape;8892;p58"/>
          <p:cNvGrpSpPr/>
          <p:nvPr/>
        </p:nvGrpSpPr>
        <p:grpSpPr>
          <a:xfrm>
            <a:off x="3640232" y="3310744"/>
            <a:ext cx="369730" cy="420775"/>
            <a:chOff x="-778700" y="3612425"/>
            <a:chExt cx="256775" cy="292225"/>
          </a:xfrm>
        </p:grpSpPr>
        <p:sp>
          <p:nvSpPr>
            <p:cNvPr id="8893" name="Google Shape;8893;p58"/>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58"/>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58"/>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58"/>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58"/>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58"/>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9" name="Google Shape;8899;p58"/>
          <p:cNvGrpSpPr/>
          <p:nvPr/>
        </p:nvGrpSpPr>
        <p:grpSpPr>
          <a:xfrm>
            <a:off x="6111733" y="3828305"/>
            <a:ext cx="340731" cy="387641"/>
            <a:chOff x="7728464" y="1561258"/>
            <a:chExt cx="349719" cy="397866"/>
          </a:xfrm>
        </p:grpSpPr>
        <p:sp>
          <p:nvSpPr>
            <p:cNvPr id="8900" name="Google Shape;8900;p58"/>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58"/>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2" name="Google Shape;8902;p58"/>
          <p:cNvGrpSpPr/>
          <p:nvPr/>
        </p:nvGrpSpPr>
        <p:grpSpPr>
          <a:xfrm>
            <a:off x="4034702" y="3828305"/>
            <a:ext cx="387681" cy="387641"/>
            <a:chOff x="5611350" y="1561258"/>
            <a:chExt cx="397907" cy="397866"/>
          </a:xfrm>
        </p:grpSpPr>
        <p:sp>
          <p:nvSpPr>
            <p:cNvPr id="8903" name="Google Shape;8903;p58"/>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58"/>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58"/>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58"/>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7" name="Google Shape;8907;p58"/>
          <p:cNvGrpSpPr/>
          <p:nvPr/>
        </p:nvGrpSpPr>
        <p:grpSpPr>
          <a:xfrm>
            <a:off x="4553987" y="3925571"/>
            <a:ext cx="387610" cy="193109"/>
            <a:chOff x="6140660" y="1661097"/>
            <a:chExt cx="397835" cy="198202"/>
          </a:xfrm>
        </p:grpSpPr>
        <p:sp>
          <p:nvSpPr>
            <p:cNvPr id="8908" name="Google Shape;8908;p58"/>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58"/>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58"/>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58"/>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2" name="Google Shape;8912;p58"/>
          <p:cNvGrpSpPr/>
          <p:nvPr/>
        </p:nvGrpSpPr>
        <p:grpSpPr>
          <a:xfrm>
            <a:off x="5073202" y="3828305"/>
            <a:ext cx="387681" cy="387641"/>
            <a:chOff x="6669907" y="1561258"/>
            <a:chExt cx="397907" cy="397866"/>
          </a:xfrm>
        </p:grpSpPr>
        <p:sp>
          <p:nvSpPr>
            <p:cNvPr id="8913" name="Google Shape;8913;p58"/>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58"/>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58"/>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58"/>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58"/>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8" name="Google Shape;8918;p58"/>
          <p:cNvGrpSpPr/>
          <p:nvPr/>
        </p:nvGrpSpPr>
        <p:grpSpPr>
          <a:xfrm>
            <a:off x="1958433" y="3885842"/>
            <a:ext cx="387681" cy="272572"/>
            <a:chOff x="3386036" y="1746339"/>
            <a:chExt cx="397907" cy="279762"/>
          </a:xfrm>
        </p:grpSpPr>
        <p:sp>
          <p:nvSpPr>
            <p:cNvPr id="8919" name="Google Shape;8919;p58"/>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58"/>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1" name="Google Shape;8921;p58"/>
          <p:cNvGrpSpPr/>
          <p:nvPr/>
        </p:nvGrpSpPr>
        <p:grpSpPr>
          <a:xfrm>
            <a:off x="2996130" y="3828288"/>
            <a:ext cx="387681" cy="387681"/>
            <a:chOff x="4417380" y="1687279"/>
            <a:chExt cx="397907" cy="397907"/>
          </a:xfrm>
        </p:grpSpPr>
        <p:sp>
          <p:nvSpPr>
            <p:cNvPr id="8922" name="Google Shape;8922;p58"/>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58"/>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4" name="Google Shape;8924;p58"/>
          <p:cNvGrpSpPr/>
          <p:nvPr/>
        </p:nvGrpSpPr>
        <p:grpSpPr>
          <a:xfrm>
            <a:off x="7942611" y="3308537"/>
            <a:ext cx="387661" cy="387661"/>
            <a:chOff x="2869999" y="1687279"/>
            <a:chExt cx="397887" cy="397887"/>
          </a:xfrm>
        </p:grpSpPr>
        <p:sp>
          <p:nvSpPr>
            <p:cNvPr id="8925" name="Google Shape;8925;p58"/>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58"/>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7" name="Google Shape;8927;p58"/>
          <p:cNvGrpSpPr/>
          <p:nvPr/>
        </p:nvGrpSpPr>
        <p:grpSpPr>
          <a:xfrm>
            <a:off x="2477718" y="3828664"/>
            <a:ext cx="386807" cy="386929"/>
            <a:chOff x="3902887" y="1687655"/>
            <a:chExt cx="397010" cy="397135"/>
          </a:xfrm>
        </p:grpSpPr>
        <p:sp>
          <p:nvSpPr>
            <p:cNvPr id="8928" name="Google Shape;8928;p58"/>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58"/>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0" name="Google Shape;8930;p58"/>
          <p:cNvGrpSpPr/>
          <p:nvPr/>
        </p:nvGrpSpPr>
        <p:grpSpPr>
          <a:xfrm>
            <a:off x="3515416" y="3828288"/>
            <a:ext cx="387681" cy="387681"/>
            <a:chOff x="4933458" y="1687279"/>
            <a:chExt cx="397907" cy="397907"/>
          </a:xfrm>
        </p:grpSpPr>
        <p:sp>
          <p:nvSpPr>
            <p:cNvPr id="8931" name="Google Shape;8931;p58"/>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58"/>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3" name="Google Shape;8933;p58"/>
          <p:cNvGrpSpPr/>
          <p:nvPr/>
        </p:nvGrpSpPr>
        <p:grpSpPr>
          <a:xfrm>
            <a:off x="6348367" y="3308537"/>
            <a:ext cx="387661" cy="387661"/>
            <a:chOff x="1379798" y="1723250"/>
            <a:chExt cx="397887" cy="397887"/>
          </a:xfrm>
        </p:grpSpPr>
        <p:sp>
          <p:nvSpPr>
            <p:cNvPr id="8934" name="Google Shape;8934;p5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5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5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5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8" name="Google Shape;8938;p58"/>
          <p:cNvGrpSpPr/>
          <p:nvPr/>
        </p:nvGrpSpPr>
        <p:grpSpPr>
          <a:xfrm>
            <a:off x="5286246" y="3308537"/>
            <a:ext cx="387681" cy="387661"/>
            <a:chOff x="266768" y="1721375"/>
            <a:chExt cx="397907" cy="397887"/>
          </a:xfrm>
        </p:grpSpPr>
        <p:sp>
          <p:nvSpPr>
            <p:cNvPr id="8939" name="Google Shape;8939;p5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5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1" name="Google Shape;8941;p58"/>
          <p:cNvGrpSpPr/>
          <p:nvPr/>
        </p:nvGrpSpPr>
        <p:grpSpPr>
          <a:xfrm>
            <a:off x="5817327" y="3308537"/>
            <a:ext cx="387641" cy="387661"/>
            <a:chOff x="864491" y="1723250"/>
            <a:chExt cx="397866" cy="397887"/>
          </a:xfrm>
        </p:grpSpPr>
        <p:sp>
          <p:nvSpPr>
            <p:cNvPr id="8942" name="Google Shape;8942;p5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5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5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5" name="Google Shape;8945;p58"/>
          <p:cNvSpPr/>
          <p:nvPr/>
        </p:nvSpPr>
        <p:spPr>
          <a:xfrm>
            <a:off x="6879427" y="33437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6" name="Google Shape;8946;p58"/>
          <p:cNvGrpSpPr/>
          <p:nvPr/>
        </p:nvGrpSpPr>
        <p:grpSpPr>
          <a:xfrm>
            <a:off x="7411672" y="3308924"/>
            <a:ext cx="387539" cy="386888"/>
            <a:chOff x="2408992" y="1722875"/>
            <a:chExt cx="397761" cy="397093"/>
          </a:xfrm>
        </p:grpSpPr>
        <p:sp>
          <p:nvSpPr>
            <p:cNvPr id="8947"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9" name="Google Shape;8949;p58"/>
          <p:cNvGrpSpPr/>
          <p:nvPr/>
        </p:nvGrpSpPr>
        <p:grpSpPr>
          <a:xfrm>
            <a:off x="6584077" y="3827044"/>
            <a:ext cx="395772" cy="395772"/>
            <a:chOff x="1190625" y="238125"/>
            <a:chExt cx="5235075" cy="5235075"/>
          </a:xfrm>
        </p:grpSpPr>
        <p:sp>
          <p:nvSpPr>
            <p:cNvPr id="8950" name="Google Shape;8950;p58"/>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58"/>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2" name="Google Shape;8952;p58"/>
          <p:cNvGrpSpPr/>
          <p:nvPr/>
        </p:nvGrpSpPr>
        <p:grpSpPr>
          <a:xfrm>
            <a:off x="5592488" y="3828305"/>
            <a:ext cx="387641" cy="387641"/>
            <a:chOff x="7199196" y="1561258"/>
            <a:chExt cx="397866" cy="397866"/>
          </a:xfrm>
        </p:grpSpPr>
        <p:sp>
          <p:nvSpPr>
            <p:cNvPr id="8953" name="Google Shape;8953;p58"/>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58"/>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58"/>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3926407" y="130889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sz="3000" dirty="0"/>
              <a:t>무엇을 만드는가</a:t>
            </a:r>
            <a:r>
              <a:rPr lang="en-US" altLang="ko-KR" sz="3000" dirty="0"/>
              <a:t>? </a:t>
            </a:r>
            <a:endParaRPr sz="3000" dirty="0"/>
          </a:p>
        </p:txBody>
      </p:sp>
      <p:sp>
        <p:nvSpPr>
          <p:cNvPr id="263" name="Google Shape;263;p24"/>
          <p:cNvSpPr txBox="1">
            <a:spLocks noGrp="1"/>
          </p:cNvSpPr>
          <p:nvPr>
            <p:ph type="subTitle" idx="1"/>
          </p:nvPr>
        </p:nvSpPr>
        <p:spPr>
          <a:xfrm>
            <a:off x="3926407" y="2317765"/>
            <a:ext cx="3794146" cy="20235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저희 조는 이번 프로젝트에서 </a:t>
            </a:r>
            <a:endParaRPr lang="en-US" altLang="ko-KR" dirty="0"/>
          </a:p>
          <a:p>
            <a:pPr marL="0" lvl="0" indent="0" algn="l" rtl="0">
              <a:spcBef>
                <a:spcPts val="0"/>
              </a:spcBef>
              <a:spcAft>
                <a:spcPts val="0"/>
              </a:spcAft>
              <a:buNone/>
            </a:pPr>
            <a:r>
              <a:rPr lang="ko-KR" altLang="en-US" dirty="0"/>
              <a:t>기본에 충실하기로 방향성을 결정 하였습니다</a:t>
            </a:r>
            <a:r>
              <a:rPr lang="en-US" altLang="ko-KR" dirty="0"/>
              <a:t>. </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수업의 내용과 여러 참고 자료들을 기초로 하여</a:t>
            </a:r>
            <a:endParaRPr lang="en-US" altLang="ko-KR" dirty="0"/>
          </a:p>
          <a:p>
            <a:pPr marL="0" lvl="0" indent="0" algn="l" rtl="0">
              <a:spcBef>
                <a:spcPts val="0"/>
              </a:spcBef>
              <a:spcAft>
                <a:spcPts val="0"/>
              </a:spcAft>
              <a:buNone/>
            </a:pPr>
            <a:r>
              <a:rPr lang="en-US" altLang="ko-KR" dirty="0"/>
              <a:t>C</a:t>
            </a:r>
            <a:r>
              <a:rPr lang="ko-KR" altLang="en-US" dirty="0"/>
              <a:t>언어로 작성되는 한 </a:t>
            </a:r>
            <a:r>
              <a:rPr lang="en-US" altLang="ko-KR" dirty="0"/>
              <a:t>TCP/IP </a:t>
            </a:r>
            <a:r>
              <a:rPr lang="ko-KR" altLang="en-US" dirty="0"/>
              <a:t>를 이용한</a:t>
            </a:r>
            <a:r>
              <a:rPr lang="en-US" altLang="ko-KR" dirty="0"/>
              <a:t>, GUI</a:t>
            </a:r>
            <a:r>
              <a:rPr lang="ko-KR" altLang="en-US" dirty="0"/>
              <a:t>를 사용하는 </a:t>
            </a:r>
            <a:endParaRPr lang="en-US" altLang="ko-KR" dirty="0"/>
          </a:p>
          <a:p>
            <a:pPr marL="0" lvl="0" indent="0" algn="l" rtl="0">
              <a:spcBef>
                <a:spcPts val="0"/>
              </a:spcBef>
              <a:spcAft>
                <a:spcPts val="0"/>
              </a:spcAft>
              <a:buNone/>
            </a:pPr>
            <a:r>
              <a:rPr lang="en-US" altLang="ko-KR" dirty="0"/>
              <a:t>1:N </a:t>
            </a:r>
            <a:r>
              <a:rPr lang="ko-KR" altLang="en-US" dirty="0"/>
              <a:t>클라이언트 </a:t>
            </a:r>
            <a:r>
              <a:rPr lang="en-US" altLang="ko-KR" dirty="0"/>
              <a:t>– </a:t>
            </a:r>
            <a:r>
              <a:rPr lang="ko-KR" altLang="en-US" dirty="0"/>
              <a:t>서버 채팅 프로그램을 제작하는 것이 저희 프로젝트의 목표입니다</a:t>
            </a:r>
            <a:r>
              <a:rPr lang="en-US" altLang="ko-KR" dirty="0"/>
              <a:t>.</a:t>
            </a:r>
            <a:endParaRPr dirty="0"/>
          </a:p>
        </p:txBody>
      </p:sp>
      <p:cxnSp>
        <p:nvCxnSpPr>
          <p:cNvPr id="264" name="Google Shape;264;p24"/>
          <p:cNvCxnSpPr/>
          <p:nvPr/>
        </p:nvCxnSpPr>
        <p:spPr>
          <a:xfrm>
            <a:off x="3926407" y="191549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959"/>
        <p:cNvGrpSpPr/>
        <p:nvPr/>
      </p:nvGrpSpPr>
      <p:grpSpPr>
        <a:xfrm>
          <a:off x="0" y="0"/>
          <a:ext cx="0" cy="0"/>
          <a:chOff x="0" y="0"/>
          <a:chExt cx="0" cy="0"/>
        </a:xfrm>
      </p:grpSpPr>
      <p:pic>
        <p:nvPicPr>
          <p:cNvPr id="8960" name="Google Shape;8960;p5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KR" altLang="en-US" dirty="0"/>
              <a:t>주요 기능</a:t>
            </a:r>
            <a:r>
              <a:rPr lang="en-US" altLang="ko-KR" dirty="0"/>
              <a:t>?</a:t>
            </a:r>
            <a:endParaRPr dirty="0"/>
          </a:p>
        </p:txBody>
      </p:sp>
      <p:sp>
        <p:nvSpPr>
          <p:cNvPr id="276" name="Google Shape;276;p25"/>
          <p:cNvSpPr txBox="1">
            <a:spLocks noGrp="1"/>
          </p:cNvSpPr>
          <p:nvPr>
            <p:ph type="subTitle" idx="1"/>
          </p:nvPr>
        </p:nvSpPr>
        <p:spPr>
          <a:xfrm>
            <a:off x="395076" y="2874531"/>
            <a:ext cx="18894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ko-KR" altLang="en-US" dirty="0"/>
              <a:t>가장 기본이 되는 기능</a:t>
            </a:r>
            <a:endParaRPr lang="en-US" altLang="ko-KR" dirty="0"/>
          </a:p>
          <a:p>
            <a:pPr marL="171450" lvl="0" indent="-171450" algn="l" rtl="0">
              <a:spcBef>
                <a:spcPts val="0"/>
              </a:spcBef>
              <a:spcAft>
                <a:spcPts val="0"/>
              </a:spcAft>
              <a:buFont typeface="Arial" panose="020B0604020202020204" pitchFamily="34" charset="0"/>
              <a:buChar char="•"/>
            </a:pPr>
            <a:r>
              <a:rPr lang="ko-KR" altLang="en-US" dirty="0"/>
              <a:t>여러 클라이언트가 서버에 접속해 동시에 채팅이 가능하도록 구현</a:t>
            </a:r>
            <a:endParaRPr dirty="0"/>
          </a:p>
        </p:txBody>
      </p:sp>
      <p:sp>
        <p:nvSpPr>
          <p:cNvPr id="277" name="Google Shape;277;p25"/>
          <p:cNvSpPr txBox="1">
            <a:spLocks noGrp="1"/>
          </p:cNvSpPr>
          <p:nvPr>
            <p:ph type="subTitle" idx="2"/>
          </p:nvPr>
        </p:nvSpPr>
        <p:spPr>
          <a:xfrm>
            <a:off x="4639708" y="2880430"/>
            <a:ext cx="18894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GUI</a:t>
            </a:r>
            <a:r>
              <a:rPr lang="ko-KR" altLang="en-US" dirty="0"/>
              <a:t>로 간단한 인터페이스와 기능을 하는 버튼을 제공</a:t>
            </a:r>
            <a:endParaRPr lang="en-US" altLang="ko-KR" dirty="0"/>
          </a:p>
          <a:p>
            <a:pPr marL="171450" lvl="0" indent="-171450" algn="l" rtl="0">
              <a:spcBef>
                <a:spcPts val="0"/>
              </a:spcBef>
              <a:spcAft>
                <a:spcPts val="0"/>
              </a:spcAft>
              <a:buFontTx/>
              <a:buChar char="-"/>
            </a:pPr>
            <a:r>
              <a:rPr lang="ko-KR" altLang="en-US" dirty="0"/>
              <a:t>서버 접속</a:t>
            </a:r>
            <a:endParaRPr lang="en-US" altLang="ko-KR" dirty="0"/>
          </a:p>
          <a:p>
            <a:pPr marL="171450" lvl="0" indent="-171450" algn="l" rtl="0">
              <a:spcBef>
                <a:spcPts val="0"/>
              </a:spcBef>
              <a:spcAft>
                <a:spcPts val="0"/>
              </a:spcAft>
              <a:buFontTx/>
              <a:buChar char="-"/>
            </a:pPr>
            <a:r>
              <a:rPr lang="ko-KR" altLang="en-US" dirty="0"/>
              <a:t>강제 접속 해제</a:t>
            </a:r>
            <a:r>
              <a:rPr lang="en-US" altLang="ko-KR" dirty="0"/>
              <a:t>(</a:t>
            </a:r>
            <a:r>
              <a:rPr lang="ko-KR" altLang="en-US" dirty="0"/>
              <a:t>서버측</a:t>
            </a:r>
            <a:r>
              <a:rPr lang="en-US" altLang="ko-KR" dirty="0"/>
              <a:t>)</a:t>
            </a:r>
          </a:p>
          <a:p>
            <a:pPr marL="171450" lvl="0" indent="-171450" algn="l" rtl="0">
              <a:spcBef>
                <a:spcPts val="0"/>
              </a:spcBef>
              <a:spcAft>
                <a:spcPts val="0"/>
              </a:spcAft>
              <a:buFontTx/>
              <a:buChar char="-"/>
            </a:pPr>
            <a:r>
              <a:rPr lang="ko-KR" altLang="en-US" dirty="0"/>
              <a:t>닉네임 설정</a:t>
            </a:r>
            <a:endParaRPr lang="en-US" altLang="ko-KR" dirty="0"/>
          </a:p>
          <a:p>
            <a:pPr marL="171450" lvl="0" indent="-171450" algn="l" rtl="0">
              <a:spcBef>
                <a:spcPts val="0"/>
              </a:spcBef>
              <a:spcAft>
                <a:spcPts val="0"/>
              </a:spcAft>
              <a:buFont typeface="Arial" panose="020B0604020202020204" pitchFamily="34" charset="0"/>
              <a:buChar char="•"/>
            </a:pPr>
            <a:r>
              <a:rPr lang="ko-KR" altLang="en-US" dirty="0"/>
              <a:t>상기 기능을 간편하게 접근할 수 있도록 </a:t>
            </a:r>
            <a:r>
              <a:rPr lang="en-US" altLang="ko-KR" dirty="0"/>
              <a:t>GUI </a:t>
            </a:r>
            <a:r>
              <a:rPr lang="ko-KR" altLang="en-US" dirty="0"/>
              <a:t>작성</a:t>
            </a:r>
            <a:endParaRPr lang="en-US" altLang="ko-KR" dirty="0"/>
          </a:p>
          <a:p>
            <a:pPr marL="171450" lvl="0" indent="-171450" algn="ctr" rtl="0">
              <a:spcBef>
                <a:spcPts val="0"/>
              </a:spcBef>
              <a:spcAft>
                <a:spcPts val="0"/>
              </a:spcAft>
              <a:buFontTx/>
              <a:buChar char="-"/>
            </a:pPr>
            <a:endParaRPr lang="en-US" altLang="ko-KR" dirty="0"/>
          </a:p>
          <a:p>
            <a:pPr marL="0" lvl="0" indent="0" algn="ctr" rtl="0">
              <a:spcBef>
                <a:spcPts val="0"/>
              </a:spcBef>
              <a:spcAft>
                <a:spcPts val="0"/>
              </a:spcAft>
              <a:buNone/>
            </a:pPr>
            <a:endParaRPr dirty="0"/>
          </a:p>
        </p:txBody>
      </p:sp>
      <p:sp>
        <p:nvSpPr>
          <p:cNvPr id="278" name="Google Shape;278;p25"/>
          <p:cNvSpPr txBox="1">
            <a:spLocks noGrp="1"/>
          </p:cNvSpPr>
          <p:nvPr>
            <p:ph type="subTitle" idx="3"/>
          </p:nvPr>
        </p:nvSpPr>
        <p:spPr>
          <a:xfrm>
            <a:off x="2419892" y="2874531"/>
            <a:ext cx="18894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ko-KR" altLang="en-US" dirty="0"/>
              <a:t>귓속말 같은 기능</a:t>
            </a:r>
            <a:endParaRPr lang="en-US" altLang="ko-KR" dirty="0"/>
          </a:p>
          <a:p>
            <a:pPr marL="171450" lvl="0" indent="-171450" algn="l" rtl="0">
              <a:spcBef>
                <a:spcPts val="0"/>
              </a:spcBef>
              <a:spcAft>
                <a:spcPts val="0"/>
              </a:spcAft>
              <a:buFont typeface="Arial" panose="020B0604020202020204" pitchFamily="34" charset="0"/>
              <a:buChar char="•"/>
            </a:pPr>
            <a:r>
              <a:rPr lang="ko-KR" altLang="en-US" dirty="0"/>
              <a:t>원한다면 서버 접속자간      </a:t>
            </a:r>
            <a:r>
              <a:rPr lang="ko-KR" altLang="en-US" dirty="0" err="1"/>
              <a:t>프라이빗</a:t>
            </a:r>
            <a:r>
              <a:rPr lang="ko-KR" altLang="en-US" dirty="0"/>
              <a:t> 채팅이 가능하도록 구현</a:t>
            </a:r>
            <a:endParaRPr dirty="0"/>
          </a:p>
        </p:txBody>
      </p:sp>
      <p:sp>
        <p:nvSpPr>
          <p:cNvPr id="279" name="Google Shape;279;p25"/>
          <p:cNvSpPr txBox="1">
            <a:spLocks noGrp="1"/>
          </p:cNvSpPr>
          <p:nvPr>
            <p:ph type="ctrTitle"/>
          </p:nvPr>
        </p:nvSpPr>
        <p:spPr>
          <a:xfrm>
            <a:off x="196938" y="2666289"/>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 N </a:t>
            </a:r>
            <a:r>
              <a:rPr lang="ko-KR" altLang="en-US" dirty="0"/>
              <a:t>채팅 기능</a:t>
            </a:r>
            <a:endParaRPr dirty="0"/>
          </a:p>
        </p:txBody>
      </p:sp>
      <p:sp>
        <p:nvSpPr>
          <p:cNvPr id="280" name="Google Shape;280;p25"/>
          <p:cNvSpPr txBox="1">
            <a:spLocks noGrp="1"/>
          </p:cNvSpPr>
          <p:nvPr>
            <p:ph type="ctrTitle" idx="4"/>
          </p:nvPr>
        </p:nvSpPr>
        <p:spPr>
          <a:xfrm>
            <a:off x="4546408" y="2651664"/>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GUI</a:t>
            </a:r>
            <a:r>
              <a:rPr lang="ko-KR" altLang="en-US" dirty="0"/>
              <a:t>를 이용한 인터페이스</a:t>
            </a:r>
            <a:endParaRPr dirty="0"/>
          </a:p>
        </p:txBody>
      </p:sp>
      <p:sp>
        <p:nvSpPr>
          <p:cNvPr id="281" name="Google Shape;281;p25"/>
          <p:cNvSpPr txBox="1">
            <a:spLocks noGrp="1"/>
          </p:cNvSpPr>
          <p:nvPr>
            <p:ph type="ctrTitle" idx="5"/>
          </p:nvPr>
        </p:nvSpPr>
        <p:spPr>
          <a:xfrm>
            <a:off x="2326592" y="2666289"/>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KR" altLang="en-US" dirty="0"/>
              <a:t>클라이언트 간의 통신</a:t>
            </a:r>
            <a:endParaRPr dirty="0"/>
          </a:p>
        </p:txBody>
      </p:sp>
      <p:sp>
        <p:nvSpPr>
          <p:cNvPr id="282" name="Google Shape;282;p25"/>
          <p:cNvSpPr/>
          <p:nvPr/>
        </p:nvSpPr>
        <p:spPr>
          <a:xfrm>
            <a:off x="842289" y="146519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282;p25">
            <a:extLst>
              <a:ext uri="{FF2B5EF4-FFF2-40B4-BE49-F238E27FC236}">
                <a16:creationId xmlns:a16="http://schemas.microsoft.com/office/drawing/2014/main" id="{D30F4201-4A16-4E61-80CD-7C6C0E430DAE}"/>
              </a:ext>
            </a:extLst>
          </p:cNvPr>
          <p:cNvSpPr/>
          <p:nvPr/>
        </p:nvSpPr>
        <p:spPr>
          <a:xfrm>
            <a:off x="2867106" y="146519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p25">
            <a:extLst>
              <a:ext uri="{FF2B5EF4-FFF2-40B4-BE49-F238E27FC236}">
                <a16:creationId xmlns:a16="http://schemas.microsoft.com/office/drawing/2014/main" id="{504132B0-5C7E-4786-BEEF-726C902EE5DF}"/>
              </a:ext>
            </a:extLst>
          </p:cNvPr>
          <p:cNvSpPr/>
          <p:nvPr/>
        </p:nvSpPr>
        <p:spPr>
          <a:xfrm>
            <a:off x="5086922" y="146519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p25">
            <a:extLst>
              <a:ext uri="{FF2B5EF4-FFF2-40B4-BE49-F238E27FC236}">
                <a16:creationId xmlns:a16="http://schemas.microsoft.com/office/drawing/2014/main" id="{0239C44F-C9B8-436F-B8B4-FC1C8D6422FD}"/>
              </a:ext>
            </a:extLst>
          </p:cNvPr>
          <p:cNvSpPr/>
          <p:nvPr/>
        </p:nvSpPr>
        <p:spPr>
          <a:xfrm>
            <a:off x="7306738" y="146519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p25">
            <a:extLst>
              <a:ext uri="{FF2B5EF4-FFF2-40B4-BE49-F238E27FC236}">
                <a16:creationId xmlns:a16="http://schemas.microsoft.com/office/drawing/2014/main" id="{AC8DECF8-2C15-4AB9-94ED-34DC7AA64C7B}"/>
              </a:ext>
            </a:extLst>
          </p:cNvPr>
          <p:cNvSpPr txBox="1">
            <a:spLocks/>
          </p:cNvSpPr>
          <p:nvPr/>
        </p:nvSpPr>
        <p:spPr>
          <a:xfrm>
            <a:off x="6766224" y="265166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ko-KR" altLang="en-US" dirty="0"/>
              <a:t>유저간 파일 전송 기능</a:t>
            </a:r>
          </a:p>
        </p:txBody>
      </p:sp>
      <p:sp>
        <p:nvSpPr>
          <p:cNvPr id="25" name="Google Shape;277;p25">
            <a:extLst>
              <a:ext uri="{FF2B5EF4-FFF2-40B4-BE49-F238E27FC236}">
                <a16:creationId xmlns:a16="http://schemas.microsoft.com/office/drawing/2014/main" id="{1050BE13-8F55-4867-B2FF-8DD8D7106575}"/>
              </a:ext>
            </a:extLst>
          </p:cNvPr>
          <p:cNvSpPr txBox="1">
            <a:spLocks/>
          </p:cNvSpPr>
          <p:nvPr/>
        </p:nvSpPr>
        <p:spPr>
          <a:xfrm>
            <a:off x="6859524" y="2876708"/>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171450" indent="-171450" algn="l">
              <a:buFont typeface="Arial" panose="020B0604020202020204" pitchFamily="34" charset="0"/>
              <a:buChar char="•"/>
            </a:pPr>
            <a:r>
              <a:rPr lang="ko-KR" altLang="en-US" dirty="0"/>
              <a:t>채팅방에 접속한 유저들이 이미지 등의 파일 업로드 가능</a:t>
            </a:r>
          </a:p>
          <a:p>
            <a:pPr marL="0" indent="0"/>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46678" y="5903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solidFill>
                  <a:srgbClr val="FFFFFF"/>
                </a:solidFill>
              </a:rPr>
              <a:t>현재 진행된 구간</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solidFill>
                  <a:schemeClr val="dk1"/>
                </a:solidFill>
              </a:rPr>
              <a:t>기본 </a:t>
            </a:r>
            <a:r>
              <a:rPr lang="en-US" dirty="0">
                <a:solidFill>
                  <a:schemeClr val="dk1"/>
                </a:solidFill>
              </a:rPr>
              <a:t>GUI </a:t>
            </a:r>
            <a:r>
              <a:rPr lang="ko-KR" altLang="en-US" dirty="0">
                <a:solidFill>
                  <a:schemeClr val="dk1"/>
                </a:solidFill>
              </a:rPr>
              <a:t>구성</a:t>
            </a:r>
            <a:endParaRPr dirty="0">
              <a:solidFill>
                <a:schemeClr val="dk1"/>
              </a:solidFill>
            </a:endParaRPr>
          </a:p>
        </p:txBody>
      </p:sp>
      <p:sp>
        <p:nvSpPr>
          <p:cNvPr id="405" name="Google Shape;405;p28"/>
          <p:cNvSpPr txBox="1">
            <a:spLocks noGrp="1"/>
          </p:cNvSpPr>
          <p:nvPr>
            <p:ph type="ctrTitle" idx="2"/>
          </p:nvPr>
        </p:nvSpPr>
        <p:spPr>
          <a:xfrm>
            <a:off x="1557931" y="348249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solidFill>
                  <a:schemeClr val="dk1"/>
                </a:solidFill>
              </a:rPr>
              <a:t>채팅의 송</a:t>
            </a:r>
            <a:r>
              <a:rPr lang="en-US" altLang="ko-KR" dirty="0">
                <a:solidFill>
                  <a:schemeClr val="dk1"/>
                </a:solidFill>
              </a:rPr>
              <a:t>-</a:t>
            </a:r>
            <a:r>
              <a:rPr lang="ko-KR" altLang="en-US" dirty="0">
                <a:solidFill>
                  <a:schemeClr val="dk1"/>
                </a:solidFill>
              </a:rPr>
              <a:t>수신</a:t>
            </a:r>
            <a:endParaRPr dirty="0">
              <a:solidFill>
                <a:schemeClr val="dk1"/>
              </a:solidFill>
            </a:endParaRPr>
          </a:p>
        </p:txBody>
      </p:sp>
      <p:sp>
        <p:nvSpPr>
          <p:cNvPr id="406" name="Google Shape;406;p28"/>
          <p:cNvSpPr txBox="1">
            <a:spLocks noGrp="1"/>
          </p:cNvSpPr>
          <p:nvPr>
            <p:ph type="ctrTitle" idx="3"/>
          </p:nvPr>
        </p:nvSpPr>
        <p:spPr>
          <a:xfrm>
            <a:off x="1557931" y="277780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solidFill>
                  <a:schemeClr val="dk1"/>
                </a:solidFill>
              </a:rPr>
              <a:t>서버 오픈 </a:t>
            </a:r>
            <a:r>
              <a:rPr lang="en-US" altLang="ko-KR" dirty="0">
                <a:solidFill>
                  <a:schemeClr val="dk1"/>
                </a:solidFill>
              </a:rPr>
              <a:t>- </a:t>
            </a:r>
            <a:r>
              <a:rPr lang="ko-KR" altLang="en-US" dirty="0">
                <a:solidFill>
                  <a:schemeClr val="dk1"/>
                </a:solidFill>
              </a:rPr>
              <a:t>접속 기능</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7" name="그림 6" descr="텍스트이(가) 표시된 사진&#10;&#10;자동 생성된 설명">
            <a:extLst>
              <a:ext uri="{FF2B5EF4-FFF2-40B4-BE49-F238E27FC236}">
                <a16:creationId xmlns:a16="http://schemas.microsoft.com/office/drawing/2014/main" id="{1CDD5596-C925-4412-891D-81A9FB284AFA}"/>
              </a:ext>
            </a:extLst>
          </p:cNvPr>
          <p:cNvPicPr>
            <a:picLocks noChangeAspect="1"/>
          </p:cNvPicPr>
          <p:nvPr/>
        </p:nvPicPr>
        <p:blipFill>
          <a:blip r:embed="rId3"/>
          <a:stretch>
            <a:fillRect/>
          </a:stretch>
        </p:blipFill>
        <p:spPr>
          <a:xfrm>
            <a:off x="1839446" y="1294140"/>
            <a:ext cx="5888131" cy="3687047"/>
          </a:xfrm>
          <a:prstGeom prst="rect">
            <a:avLst/>
          </a:prstGeom>
        </p:spPr>
      </p:pic>
      <p:cxnSp>
        <p:nvCxnSpPr>
          <p:cNvPr id="88" name="Google Shape;291;p25">
            <a:extLst>
              <a:ext uri="{FF2B5EF4-FFF2-40B4-BE49-F238E27FC236}">
                <a16:creationId xmlns:a16="http://schemas.microsoft.com/office/drawing/2014/main" id="{DA38F5E3-4320-4E42-95FC-D5C26C9E9597}"/>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89" name="Google Shape;275;p25">
            <a:extLst>
              <a:ext uri="{FF2B5EF4-FFF2-40B4-BE49-F238E27FC236}">
                <a16:creationId xmlns:a16="http://schemas.microsoft.com/office/drawing/2014/main" id="{A0A52D4B-E9C8-48ED-B8AE-8A4DE43FE1C4}"/>
              </a:ext>
            </a:extLst>
          </p:cNvPr>
          <p:cNvSpPr txBox="1">
            <a:spLocks/>
          </p:cNvSpPr>
          <p:nvPr/>
        </p:nvSpPr>
        <p:spPr>
          <a:xfrm>
            <a:off x="311700" y="644550"/>
            <a:ext cx="85206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ko-KR" altLang="en-US" sz="3000" dirty="0">
                <a:solidFill>
                  <a:schemeClr val="bg1"/>
                </a:solidFill>
                <a:latin typeface="Roboto Black" panose="02000000000000000000" pitchFamily="2" charset="0"/>
              </a:rPr>
              <a:t>서버 화면</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9" name="그림 8" descr="텍스트이(가) 표시된 사진&#10;&#10;자동 생성된 설명">
            <a:extLst>
              <a:ext uri="{FF2B5EF4-FFF2-40B4-BE49-F238E27FC236}">
                <a16:creationId xmlns:a16="http://schemas.microsoft.com/office/drawing/2014/main" id="{205FB39A-B57E-41DD-9E45-B2CB0BE8CA84}"/>
              </a:ext>
            </a:extLst>
          </p:cNvPr>
          <p:cNvPicPr>
            <a:picLocks noChangeAspect="1"/>
          </p:cNvPicPr>
          <p:nvPr/>
        </p:nvPicPr>
        <p:blipFill>
          <a:blip r:embed="rId3"/>
          <a:stretch>
            <a:fillRect/>
          </a:stretch>
        </p:blipFill>
        <p:spPr>
          <a:xfrm>
            <a:off x="1939257" y="1313903"/>
            <a:ext cx="5265486" cy="3553931"/>
          </a:xfrm>
          <a:prstGeom prst="rect">
            <a:avLst/>
          </a:prstGeom>
        </p:spPr>
      </p:pic>
      <p:cxnSp>
        <p:nvCxnSpPr>
          <p:cNvPr id="4" name="Google Shape;291;p25">
            <a:extLst>
              <a:ext uri="{FF2B5EF4-FFF2-40B4-BE49-F238E27FC236}">
                <a16:creationId xmlns:a16="http://schemas.microsoft.com/office/drawing/2014/main" id="{63598165-D3CC-4467-AA0A-8611D36DF947}"/>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5;p25">
            <a:extLst>
              <a:ext uri="{FF2B5EF4-FFF2-40B4-BE49-F238E27FC236}">
                <a16:creationId xmlns:a16="http://schemas.microsoft.com/office/drawing/2014/main" id="{94E8B282-6AD4-4D91-9441-EC252FE73B4C}"/>
              </a:ext>
            </a:extLst>
          </p:cNvPr>
          <p:cNvSpPr txBox="1">
            <a:spLocks/>
          </p:cNvSpPr>
          <p:nvPr/>
        </p:nvSpPr>
        <p:spPr>
          <a:xfrm>
            <a:off x="311700" y="644550"/>
            <a:ext cx="85206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ko-KR" altLang="en-US" sz="3000" dirty="0">
                <a:solidFill>
                  <a:schemeClr val="bg1"/>
                </a:solidFill>
                <a:latin typeface="Roboto Black" panose="02000000000000000000" pitchFamily="2" charset="0"/>
              </a:rPr>
              <a:t>클라이언트 화면</a:t>
            </a:r>
          </a:p>
        </p:txBody>
      </p:sp>
    </p:spTree>
    <p:extLst>
      <p:ext uri="{BB962C8B-B14F-4D97-AF65-F5344CB8AC3E}">
        <p14:creationId xmlns:p14="http://schemas.microsoft.com/office/powerpoint/2010/main" val="38999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a:solidFill>
                  <a:srgbClr val="FFFFFF"/>
                </a:solidFill>
              </a:rPr>
              <a:t>앞으로의</a:t>
            </a:r>
            <a:r>
              <a:rPr lang="en-US" altLang="ko-KR" dirty="0"/>
              <a:t> </a:t>
            </a:r>
            <a:r>
              <a:rPr lang="ko-KR" altLang="en-US" dirty="0"/>
              <a:t>구현 목표</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a:solidFill>
                  <a:srgbClr val="0E2A47"/>
                </a:solidFill>
              </a:rPr>
              <a:t>파일 전송 기능</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a:solidFill>
                  <a:srgbClr val="0E2A47"/>
                </a:solidFill>
              </a:rPr>
              <a:t>조금 더 나은 인터페이스</a:t>
            </a:r>
            <a:endParaRPr dirty="0">
              <a:solidFill>
                <a:srgbClr val="0E2A47"/>
              </a:solidFill>
            </a:endParaRPr>
          </a:p>
        </p:txBody>
      </p:sp>
      <p:sp>
        <p:nvSpPr>
          <p:cNvPr id="558" name="Google Shape;558;p29"/>
          <p:cNvSpPr txBox="1">
            <a:spLocks noGrp="1"/>
          </p:cNvSpPr>
          <p:nvPr>
            <p:ph type="ctrTitle" idx="3"/>
          </p:nvPr>
        </p:nvSpPr>
        <p:spPr>
          <a:xfrm>
            <a:off x="5595454" y="278115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ko-KR" altLang="en-US" dirty="0">
                <a:solidFill>
                  <a:srgbClr val="0E2A47"/>
                </a:solidFill>
              </a:rPr>
              <a:t>몇가지 버튼들의 실제 동작</a:t>
            </a:r>
            <a:endParaRPr dirty="0">
              <a:solidFill>
                <a:srgbClr val="0E2A4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a:t>주요 알고리즘</a:t>
            </a:r>
            <a:endParaRPr dirty="0">
              <a:solidFill>
                <a:srgbClr val="FFFFFF"/>
              </a:solidFill>
            </a:endParaRPr>
          </a:p>
        </p:txBody>
      </p:sp>
      <p:sp>
        <p:nvSpPr>
          <p:cNvPr id="297" name="Google Shape;297;p26"/>
          <p:cNvSpPr txBox="1">
            <a:spLocks noGrp="1"/>
          </p:cNvSpPr>
          <p:nvPr>
            <p:ph type="subTitle" idx="1"/>
          </p:nvPr>
        </p:nvSpPr>
        <p:spPr>
          <a:xfrm>
            <a:off x="4893700" y="252228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solidFill>
                  <a:srgbClr val="FFFFFF"/>
                </a:solidFill>
              </a:rPr>
              <a:t>본 프로젝트의 핵심 기능들로 사용된 알고리즘에 대해 간단히 소개합니다</a:t>
            </a:r>
            <a:r>
              <a:rPr lang="en-US" altLang="ko-KR" dirty="0">
                <a:solidFill>
                  <a:srgbClr val="FFFFFF"/>
                </a:solidFill>
              </a:rPr>
              <a:t>.</a:t>
            </a:r>
          </a:p>
          <a:p>
            <a:pPr marL="0" lvl="0" indent="0" algn="l" rtl="0">
              <a:spcBef>
                <a:spcPts val="0"/>
              </a:spcBef>
              <a:spcAft>
                <a:spcPts val="0"/>
              </a:spcAft>
              <a:buNone/>
            </a:pPr>
            <a:endParaRPr lang="en-US" dirty="0"/>
          </a:p>
          <a:p>
            <a:pPr marL="0" lvl="0" indent="0" algn="l" rtl="0">
              <a:spcBef>
                <a:spcPts val="0"/>
              </a:spcBef>
              <a:spcAft>
                <a:spcPts val="0"/>
              </a:spcAft>
              <a:buNone/>
            </a:pPr>
            <a:r>
              <a:rPr lang="ko-KR" altLang="en-US" dirty="0">
                <a:solidFill>
                  <a:srgbClr val="FFFFFF"/>
                </a:solidFill>
              </a:rPr>
              <a:t>이 부분은 최종 </a:t>
            </a:r>
            <a:r>
              <a:rPr lang="ko-KR" altLang="en-US" dirty="0" err="1">
                <a:solidFill>
                  <a:srgbClr val="FFFFFF"/>
                </a:solidFill>
              </a:rPr>
              <a:t>발표때</a:t>
            </a:r>
            <a:r>
              <a:rPr lang="ko-KR" altLang="en-US" dirty="0">
                <a:solidFill>
                  <a:srgbClr val="FFFFFF"/>
                </a:solidFill>
              </a:rPr>
              <a:t> 쓰일 예정 </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1053</Words>
  <Application>Microsoft Office PowerPoint</Application>
  <PresentationFormat>화면 슬라이드 쇼(16:9)</PresentationFormat>
  <Paragraphs>169</Paragraphs>
  <Slides>30</Slides>
  <Notes>30</Notes>
  <HiddenSlides>0</HiddenSlides>
  <MMClips>0</MMClips>
  <ScaleCrop>false</ScaleCrop>
  <HeadingPairs>
    <vt:vector size="6" baseType="variant">
      <vt:variant>
        <vt:lpstr>사용한 글꼴</vt:lpstr>
      </vt:variant>
      <vt:variant>
        <vt:i4>12</vt:i4>
      </vt:variant>
      <vt:variant>
        <vt:lpstr>테마</vt:lpstr>
      </vt:variant>
      <vt:variant>
        <vt:i4>3</vt:i4>
      </vt:variant>
      <vt:variant>
        <vt:lpstr>슬라이드 제목</vt:lpstr>
      </vt:variant>
      <vt:variant>
        <vt:i4>30</vt:i4>
      </vt:variant>
    </vt:vector>
  </HeadingPairs>
  <TitlesOfParts>
    <vt:vector size="45" baseType="lpstr">
      <vt:lpstr>Calibri</vt:lpstr>
      <vt:lpstr>Roboto Thin</vt:lpstr>
      <vt:lpstr>Arial</vt:lpstr>
      <vt:lpstr>Didact Gothic</vt:lpstr>
      <vt:lpstr>Roboto Light</vt:lpstr>
      <vt:lpstr>Amatic SC</vt:lpstr>
      <vt:lpstr>Roboto Black</vt:lpstr>
      <vt:lpstr>Bree Serif</vt:lpstr>
      <vt:lpstr>Proxima Nova Semibold</vt:lpstr>
      <vt:lpstr>Roboto Mono Thin</vt:lpstr>
      <vt:lpstr>Proxima Nova</vt:lpstr>
      <vt:lpstr>Roboto Medium</vt:lpstr>
      <vt:lpstr>WEB PROPOSAL</vt:lpstr>
      <vt:lpstr>SlidesGo Final Pages</vt:lpstr>
      <vt:lpstr>Slidesgo Final Pages</vt:lpstr>
      <vt:lpstr>인터넷 프로그래밍 프로젝트 CHAT BOT</vt:lpstr>
      <vt:lpstr>목차</vt:lpstr>
      <vt:lpstr>무엇을 만드는가? </vt:lpstr>
      <vt:lpstr>주요 기능?</vt:lpstr>
      <vt:lpstr>현재 진행된 구간</vt:lpstr>
      <vt:lpstr>PowerPoint 프레젠테이션</vt:lpstr>
      <vt:lpstr>PowerPoint 프레젠테이션</vt:lpstr>
      <vt:lpstr>앞으로의 구현 목표</vt:lpstr>
      <vt:lpstr>주요 알고리즘</vt:lpstr>
      <vt:lpstr>PowerPoint 프레젠테이션</vt:lpstr>
      <vt:lpstr>참고 자료 </vt:lpstr>
      <vt:lpstr>THANKS!</vt:lpstr>
      <vt:lpstr>CREDITS</vt:lpstr>
      <vt:lpstr>CREDITS</vt:lpstr>
      <vt:lpstr>RESOURCES</vt:lpstr>
      <vt:lpstr>Fonts &amp; colors used</vt:lpstr>
      <vt:lpstr>Use our editable graphic resources... </vt:lpstr>
      <vt:lpstr>PowerPoint 프레젠테이션</vt:lpstr>
      <vt:lpstr>PowerPoint 프레젠테이션</vt:lpstr>
      <vt:lpstr>PowerPoint 프레젠테이션</vt:lpstr>
      <vt:lpstr>PowerPoint 프레젠테이션</vt:lpstr>
      <vt:lpstr>PowerPoint 프레젠테이션</vt:lpstr>
      <vt:lpstr>...and our sets of editable icons</vt:lpstr>
      <vt:lpstr>Educational Icons</vt:lpstr>
      <vt:lpstr>Business Icons</vt:lpstr>
      <vt:lpstr>Help &amp; Support Icons</vt:lpstr>
      <vt:lpstr>Creative Process Icons</vt:lpstr>
      <vt:lpstr>Nature Icons</vt:lpstr>
      <vt:lpstr>SEO &amp; Marketing Icons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이병준</cp:lastModifiedBy>
  <cp:revision>6</cp:revision>
  <dcterms:modified xsi:type="dcterms:W3CDTF">2021-11-19T00:39:40Z</dcterms:modified>
</cp:coreProperties>
</file>