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07868" y="8318889"/>
            <a:ext cx="986399" cy="986399"/>
            <a:chOff x="12207868" y="8318889"/>
            <a:chExt cx="986399" cy="9863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868" y="8318889"/>
              <a:ext cx="986399" cy="9863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969639" y="2106832"/>
            <a:ext cx="11708412" cy="9635353"/>
            <a:chOff x="-969639" y="2106832"/>
            <a:chExt cx="11708412" cy="96353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69639" y="2106832"/>
              <a:ext cx="11708412" cy="963535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4666" y="4089157"/>
            <a:ext cx="14419048" cy="181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1889" y="5681173"/>
            <a:ext cx="9638095" cy="10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65079" y="8256022"/>
            <a:ext cx="3828571" cy="13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423749" y="8499301"/>
            <a:ext cx="571659" cy="605169"/>
            <a:chOff x="12423749" y="8499301"/>
            <a:chExt cx="571659" cy="6051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23749" y="8499301"/>
              <a:ext cx="571659" cy="6051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61316" y="5785045"/>
            <a:ext cx="4853933" cy="493714"/>
            <a:chOff x="4661316" y="5785045"/>
            <a:chExt cx="4853933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1316" y="5785045"/>
              <a:ext cx="4853933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0272" y="1419016"/>
            <a:ext cx="4885714" cy="15238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1157" y="6910634"/>
            <a:ext cx="2914286" cy="5523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45437" y="3725787"/>
            <a:ext cx="2282669" cy="2735570"/>
            <a:chOff x="4345437" y="3725787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5437" y="3725787"/>
              <a:ext cx="2282669" cy="273557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53199" y="4628563"/>
            <a:ext cx="1257143" cy="55238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87383" y="4950482"/>
            <a:ext cx="1619048" cy="1571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028267" y="7248404"/>
            <a:ext cx="2917009" cy="326400"/>
            <a:chOff x="4028267" y="7248404"/>
            <a:chExt cx="2917009" cy="3264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28267" y="7248404"/>
              <a:ext cx="2917009" cy="32640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37150" y="6859270"/>
            <a:ext cx="2914286" cy="5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41430" y="3674423"/>
            <a:ext cx="2282669" cy="2735570"/>
            <a:chOff x="7941430" y="3674423"/>
            <a:chExt cx="2282669" cy="27355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41430" y="3674423"/>
              <a:ext cx="2282669" cy="273557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49192" y="4577199"/>
            <a:ext cx="1257143" cy="5523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88138" y="4899118"/>
            <a:ext cx="1800000" cy="15714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27452" y="7197039"/>
            <a:ext cx="2910624" cy="326400"/>
            <a:chOff x="7627452" y="7197039"/>
            <a:chExt cx="2910624" cy="3264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27452" y="7197039"/>
              <a:ext cx="2910624" cy="32640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53329" y="6807905"/>
            <a:ext cx="2933333" cy="5523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657608" y="3623059"/>
            <a:ext cx="2282669" cy="2735570"/>
            <a:chOff x="11657608" y="3623059"/>
            <a:chExt cx="2282669" cy="27355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57608" y="3623059"/>
              <a:ext cx="2282669" cy="273557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65370" y="4525835"/>
            <a:ext cx="1257143" cy="55238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013840" y="4847754"/>
            <a:ext cx="1790476" cy="15714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340438" y="7145675"/>
            <a:ext cx="2917009" cy="326400"/>
            <a:chOff x="11340438" y="7145675"/>
            <a:chExt cx="2917009" cy="3264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340438" y="7145675"/>
              <a:ext cx="2917009" cy="326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002" y="743738"/>
            <a:ext cx="2276190" cy="5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908" y="716281"/>
            <a:ext cx="466667" cy="20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9123" y="837510"/>
            <a:ext cx="609524" cy="590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115274" y="838529"/>
            <a:ext cx="2838095" cy="3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544141" y="2382355"/>
            <a:ext cx="6112360" cy="6786184"/>
            <a:chOff x="11544141" y="2382355"/>
            <a:chExt cx="6112360" cy="678618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44141" y="2382355"/>
              <a:ext cx="6112360" cy="678618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37284" y="2821109"/>
            <a:ext cx="2276190" cy="93333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86761" y="4024792"/>
            <a:ext cx="5200000" cy="47523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96165" y="1873058"/>
            <a:ext cx="8457122" cy="2780279"/>
            <a:chOff x="1696165" y="1873058"/>
            <a:chExt cx="8457122" cy="278027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96165" y="1873058"/>
              <a:ext cx="8457122" cy="27802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81884" y="4767622"/>
            <a:ext cx="8285683" cy="3086417"/>
            <a:chOff x="1781884" y="4767622"/>
            <a:chExt cx="8285683" cy="30864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1884" y="4767622"/>
              <a:ext cx="8285683" cy="30864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57159" y="7930229"/>
            <a:ext cx="8185011" cy="1289139"/>
            <a:chOff x="1857159" y="7930229"/>
            <a:chExt cx="8185011" cy="128913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57159" y="7930229"/>
              <a:ext cx="8185011" cy="12891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002" y="743738"/>
            <a:ext cx="2419048" cy="5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908" y="716281"/>
            <a:ext cx="466667" cy="20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1220" y="837510"/>
            <a:ext cx="666667" cy="5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6165" y="1873058"/>
            <a:ext cx="8457122" cy="2780279"/>
            <a:chOff x="1696165" y="1873058"/>
            <a:chExt cx="8457122" cy="27802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6165" y="1873058"/>
              <a:ext cx="8457122" cy="27802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81884" y="4767622"/>
            <a:ext cx="8285683" cy="3086417"/>
            <a:chOff x="1781884" y="4767622"/>
            <a:chExt cx="8285683" cy="308641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1884" y="4767622"/>
              <a:ext cx="8285683" cy="30864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57159" y="7930229"/>
            <a:ext cx="8185011" cy="1289139"/>
            <a:chOff x="1857159" y="7930229"/>
            <a:chExt cx="8185011" cy="128913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7159" y="7930229"/>
              <a:ext cx="8185011" cy="128913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94687" y="2632112"/>
            <a:ext cx="1657143" cy="43809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02306" y="3097761"/>
            <a:ext cx="5114286" cy="141904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94687" y="5145324"/>
            <a:ext cx="1714286" cy="43809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94687" y="7329951"/>
            <a:ext cx="1714286" cy="43809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202306" y="5630831"/>
            <a:ext cx="5076190" cy="105714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202306" y="7764665"/>
            <a:ext cx="5114286" cy="7047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002" y="743738"/>
            <a:ext cx="2485714" cy="5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908" y="716281"/>
            <a:ext cx="466667" cy="20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1220" y="837510"/>
            <a:ext cx="666667" cy="590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115274" y="838529"/>
            <a:ext cx="2838095" cy="3523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23258" y="2829863"/>
            <a:ext cx="1961905" cy="43809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30877" y="3295512"/>
            <a:ext cx="5161905" cy="7047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0857" y="1874971"/>
            <a:ext cx="9510917" cy="1351052"/>
            <a:chOff x="1120857" y="1874971"/>
            <a:chExt cx="9510917" cy="135105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0857" y="1874971"/>
              <a:ext cx="9510917" cy="135105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423258" y="4846003"/>
            <a:ext cx="1476190" cy="4380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23258" y="7431536"/>
            <a:ext cx="2304762" cy="43809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30877" y="5331510"/>
            <a:ext cx="4923810" cy="10571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430877" y="7866249"/>
            <a:ext cx="5161905" cy="1057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90602" y="3705871"/>
            <a:ext cx="6171429" cy="5994000"/>
            <a:chOff x="2790602" y="3705871"/>
            <a:chExt cx="6171429" cy="599400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90602" y="3705871"/>
              <a:ext cx="6171429" cy="5994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002" y="743738"/>
            <a:ext cx="2485714" cy="5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908" y="716281"/>
            <a:ext cx="466667" cy="20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1220" y="837510"/>
            <a:ext cx="666667" cy="590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115274" y="838529"/>
            <a:ext cx="2838095" cy="3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78325" y="2769663"/>
            <a:ext cx="3838288" cy="2266763"/>
            <a:chOff x="1178325" y="2769663"/>
            <a:chExt cx="3838288" cy="22667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8325" y="2769663"/>
              <a:ext cx="3838288" cy="22667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6785" y="6546024"/>
            <a:ext cx="5562400" cy="2167682"/>
            <a:chOff x="756785" y="6546024"/>
            <a:chExt cx="5562400" cy="21676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6785" y="6546024"/>
              <a:ext cx="5562400" cy="21676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94520" y="1992010"/>
            <a:ext cx="4171424" cy="3822067"/>
            <a:chOff x="5794520" y="1992010"/>
            <a:chExt cx="4171424" cy="382206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94520" y="1992010"/>
              <a:ext cx="4171424" cy="382206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06876" y="3187692"/>
            <a:ext cx="1133333" cy="43809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39892" y="3666039"/>
            <a:ext cx="5114286" cy="7047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06876" y="6880457"/>
            <a:ext cx="5476190" cy="43809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514495" y="7365964"/>
            <a:ext cx="5057143" cy="10571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471075" y="6546024"/>
            <a:ext cx="3987786" cy="2101595"/>
            <a:chOff x="6471075" y="6546024"/>
            <a:chExt cx="3987786" cy="21015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71075" y="6546024"/>
              <a:ext cx="3987786" cy="21015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15274" y="838529"/>
            <a:ext cx="2838095" cy="3523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3002" y="743738"/>
            <a:ext cx="2314286" cy="5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3908" y="716281"/>
            <a:ext cx="466667" cy="2000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1696" y="837510"/>
            <a:ext cx="666667" cy="5904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115274" y="838529"/>
            <a:ext cx="2838095" cy="35238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56568" y="2012204"/>
            <a:ext cx="7733333" cy="7809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00115" y="2891675"/>
            <a:ext cx="6047619" cy="15428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56599" y="4997711"/>
            <a:ext cx="8714286" cy="7809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01517" y="5845364"/>
            <a:ext cx="5047619" cy="7714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59475" y="7342972"/>
            <a:ext cx="6571429" cy="7809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01517" y="8190625"/>
            <a:ext cx="6133333" cy="1161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85424" y="4191203"/>
            <a:ext cx="7800000" cy="18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56770" y="5415275"/>
            <a:ext cx="6372173" cy="493714"/>
            <a:chOff x="5956770" y="5415275"/>
            <a:chExt cx="6372173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6770" y="5415275"/>
              <a:ext cx="6372173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28944" y="4936710"/>
            <a:ext cx="719110" cy="798125"/>
            <a:chOff x="12328944" y="4936710"/>
            <a:chExt cx="719110" cy="7981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28944" y="4936710"/>
              <a:ext cx="719110" cy="7981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2020-06-13T18:05:17Z</dcterms:created>
  <dcterms:modified xsi:type="dcterms:W3CDTF">2020-06-13T18:05:17Z</dcterms:modified>
</cp:coreProperties>
</file>