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63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4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5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3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9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5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9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E337-7154-4751-9069-80F10F7B8F78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87B3-EE80-4720-98AF-36E8607F8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9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6924AE-A9E8-4224-A940-DDD6E3AB8718}"/>
              </a:ext>
            </a:extLst>
          </p:cNvPr>
          <p:cNvSpPr txBox="1"/>
          <p:nvPr/>
        </p:nvSpPr>
        <p:spPr>
          <a:xfrm>
            <a:off x="461394" y="1012660"/>
            <a:ext cx="75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50500-A478-4957-B725-C4E48A96E64C}"/>
              </a:ext>
            </a:extLst>
          </p:cNvPr>
          <p:cNvSpPr txBox="1"/>
          <p:nvPr/>
        </p:nvSpPr>
        <p:spPr>
          <a:xfrm>
            <a:off x="461393" y="1590811"/>
            <a:ext cx="78101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제작 방향성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벤치마킹 예시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벤치마킹을 통한 착안점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dirty="0"/>
              <a:t>2. </a:t>
            </a:r>
            <a:r>
              <a:rPr lang="ko-KR" altLang="en-US" dirty="0"/>
              <a:t>어플 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와이어 프레임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기능 정리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dirty="0"/>
              <a:t>3. </a:t>
            </a:r>
            <a:r>
              <a:rPr lang="ko-KR" altLang="en-US" dirty="0"/>
              <a:t>비주얼 시안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prstClr val="black"/>
                </a:solidFill>
              </a:rPr>
              <a:t>인터페이스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prstClr val="black"/>
                </a:solidFill>
              </a:rPr>
              <a:t>캐릭터 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일정 및 분담 계획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작업 내역 정리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일정 분배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dirty="0"/>
              <a:t>5. </a:t>
            </a:r>
            <a:r>
              <a:rPr lang="ko-KR" altLang="en-US" dirty="0"/>
              <a:t>해결점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737E-422F-4007-ACF2-A27952C712A0}"/>
              </a:ext>
            </a:extLst>
          </p:cNvPr>
          <p:cNvSpPr txBox="1"/>
          <p:nvPr/>
        </p:nvSpPr>
        <p:spPr>
          <a:xfrm>
            <a:off x="6413383" y="6416108"/>
            <a:ext cx="5209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전국노예조합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대구지부 지점장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FDB9C4-2EB9-475D-A9CB-7CB29AB119D9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AF958D-D03B-4C00-A5A9-98C8B591126E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A59A13-5C2A-420F-8CA9-B52FC2C06136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캐릭터 만들기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가제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)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기획서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497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BF8D5C-502B-41F7-A7A0-7E67F4DBEB5D}"/>
              </a:ext>
            </a:extLst>
          </p:cNvPr>
          <p:cNvSpPr/>
          <p:nvPr/>
        </p:nvSpPr>
        <p:spPr>
          <a:xfrm>
            <a:off x="318629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B78BE72-B934-4DAC-8DF2-5E16E74AB221}"/>
              </a:ext>
            </a:extLst>
          </p:cNvPr>
          <p:cNvSpPr/>
          <p:nvPr/>
        </p:nvSpPr>
        <p:spPr>
          <a:xfrm>
            <a:off x="394130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8EEB7C1-1213-4D43-9DC6-920E953CE0A4}"/>
              </a:ext>
            </a:extLst>
          </p:cNvPr>
          <p:cNvSpPr/>
          <p:nvPr/>
        </p:nvSpPr>
        <p:spPr>
          <a:xfrm>
            <a:off x="1727980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ADCAE5-900D-414C-AB57-3244218FC1D0}"/>
              </a:ext>
            </a:extLst>
          </p:cNvPr>
          <p:cNvSpPr/>
          <p:nvPr/>
        </p:nvSpPr>
        <p:spPr>
          <a:xfrm>
            <a:off x="332574" y="456780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158FCF-310C-41AE-8E4C-55C0F88471F7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CFDC0C-7ECC-4A37-AE77-F54A4A07056B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841F70-390A-4705-AB70-F400F57BBAA3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어플 구성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와이어 프레임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25F6FB-B66D-4009-9B78-E17AEA1F81D2}"/>
              </a:ext>
            </a:extLst>
          </p:cNvPr>
          <p:cNvSpPr txBox="1"/>
          <p:nvPr/>
        </p:nvSpPr>
        <p:spPr>
          <a:xfrm>
            <a:off x="184556" y="763289"/>
            <a:ext cx="49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옷장</a:t>
            </a:r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AB43E-1C53-40A8-916A-642C710DA5BC}"/>
              </a:ext>
            </a:extLst>
          </p:cNvPr>
          <p:cNvSpPr txBox="1"/>
          <p:nvPr/>
        </p:nvSpPr>
        <p:spPr>
          <a:xfrm>
            <a:off x="3093531" y="5344075"/>
            <a:ext cx="3100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캐릭터 만들기를 끝내고 현재 상태를 저장했다가 나중에 또 보고 싶을 때</a:t>
            </a:r>
            <a:endParaRPr lang="en-US" altLang="ko-KR" sz="1100" dirty="0"/>
          </a:p>
          <a:p>
            <a:pPr algn="ctr"/>
            <a:r>
              <a:rPr lang="ko-KR" altLang="en-US" sz="1100" dirty="0"/>
              <a:t>쓰는 것이 옷장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메뉴</a:t>
            </a:r>
            <a:r>
              <a:rPr lang="en-US" altLang="ko-KR" sz="1100" dirty="0"/>
              <a:t>&gt;</a:t>
            </a:r>
            <a:r>
              <a:rPr lang="ko-KR" altLang="en-US" sz="1100" dirty="0"/>
              <a:t>저장</a:t>
            </a:r>
            <a:r>
              <a:rPr lang="en-US" altLang="ko-KR" sz="1100" dirty="0"/>
              <a:t>&gt;</a:t>
            </a:r>
            <a:r>
              <a:rPr lang="ko-KR" altLang="en-US" sz="1100" dirty="0"/>
              <a:t>옷장 저장을 통해 저장하면</a:t>
            </a:r>
            <a:endParaRPr lang="en-US" altLang="ko-KR" sz="1100" dirty="0"/>
          </a:p>
          <a:p>
            <a:pPr algn="ctr"/>
            <a:r>
              <a:rPr lang="ko-KR" altLang="en-US" sz="1100" dirty="0"/>
              <a:t>옷장에 해당 </a:t>
            </a:r>
            <a:r>
              <a:rPr lang="ko-KR" altLang="en-US" sz="1100" dirty="0" err="1"/>
              <a:t>설정값이</a:t>
            </a:r>
            <a:r>
              <a:rPr lang="ko-KR" altLang="en-US" sz="1100" dirty="0"/>
              <a:t> 저장됨 </a:t>
            </a:r>
            <a:endParaRPr lang="en-US" altLang="ko-KR" sz="11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D397594-4B4E-4402-8640-DC3C3EC20260}"/>
              </a:ext>
            </a:extLst>
          </p:cNvPr>
          <p:cNvGrpSpPr/>
          <p:nvPr/>
        </p:nvGrpSpPr>
        <p:grpSpPr>
          <a:xfrm>
            <a:off x="213548" y="2017387"/>
            <a:ext cx="655914" cy="252000"/>
            <a:chOff x="2751655" y="950119"/>
            <a:chExt cx="655914" cy="25200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D62D67D-C383-4628-A0B0-80630FC5158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4F8335-9BA3-4166-9877-E85CB0794A8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147193E-26B7-4106-808E-E7540B0D9048}"/>
              </a:ext>
            </a:extLst>
          </p:cNvPr>
          <p:cNvGrpSpPr/>
          <p:nvPr/>
        </p:nvGrpSpPr>
        <p:grpSpPr>
          <a:xfrm>
            <a:off x="1542237" y="2016957"/>
            <a:ext cx="655914" cy="252000"/>
            <a:chOff x="2751655" y="950119"/>
            <a:chExt cx="655914" cy="25200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7BF3796-D525-451D-8DC3-F1E90966CAD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A24650-BDD7-470A-8089-638B02C4D72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7362B7C-8953-4BD0-BA89-A88E4286499E}"/>
              </a:ext>
            </a:extLst>
          </p:cNvPr>
          <p:cNvGrpSpPr/>
          <p:nvPr/>
        </p:nvGrpSpPr>
        <p:grpSpPr>
          <a:xfrm>
            <a:off x="184556" y="4678795"/>
            <a:ext cx="655914" cy="252000"/>
            <a:chOff x="2751655" y="950119"/>
            <a:chExt cx="655914" cy="252000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0F85B02-0CD5-403E-9BCA-FC32505A184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CDF773-7ECC-4A6D-B59C-460070DC4E9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70BDD64-3B38-4AAC-8E94-6ED8D0F32767}"/>
              </a:ext>
            </a:extLst>
          </p:cNvPr>
          <p:cNvGrpSpPr/>
          <p:nvPr/>
        </p:nvGrpSpPr>
        <p:grpSpPr>
          <a:xfrm>
            <a:off x="538437" y="4674188"/>
            <a:ext cx="655914" cy="252000"/>
            <a:chOff x="2751655" y="950119"/>
            <a:chExt cx="655914" cy="252000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441685C8-0485-4001-B746-F33C9871B98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CDCF41-5457-4651-A3E4-AE7B0CD566F8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C7E5E34-3489-4B24-9A19-34CBCFBAE04D}"/>
              </a:ext>
            </a:extLst>
          </p:cNvPr>
          <p:cNvGrpSpPr/>
          <p:nvPr/>
        </p:nvGrpSpPr>
        <p:grpSpPr>
          <a:xfrm>
            <a:off x="886323" y="4674188"/>
            <a:ext cx="655914" cy="252000"/>
            <a:chOff x="2751655" y="950119"/>
            <a:chExt cx="655914" cy="252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83CB1639-BCCE-4D8B-8392-6D45E0991A4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DAABF28-0A06-4E9E-81EA-230C880AFEE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046ACCF-9B5E-4932-B12A-95A65AD3F148}"/>
              </a:ext>
            </a:extLst>
          </p:cNvPr>
          <p:cNvGrpSpPr/>
          <p:nvPr/>
        </p:nvGrpSpPr>
        <p:grpSpPr>
          <a:xfrm>
            <a:off x="1249382" y="4674188"/>
            <a:ext cx="655914" cy="252000"/>
            <a:chOff x="2751655" y="950119"/>
            <a:chExt cx="655914" cy="252000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6C87D419-50BF-4F40-B169-1470AB9B775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13B8364-02AA-4716-834F-B54012FC121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8957978-D37A-420D-87E1-B28B7D0F1B97}"/>
              </a:ext>
            </a:extLst>
          </p:cNvPr>
          <p:cNvGrpSpPr/>
          <p:nvPr/>
        </p:nvGrpSpPr>
        <p:grpSpPr>
          <a:xfrm>
            <a:off x="1607758" y="4673210"/>
            <a:ext cx="655914" cy="252000"/>
            <a:chOff x="2751655" y="950119"/>
            <a:chExt cx="655914" cy="252000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E6228D12-5817-4FED-AD4D-E5304C732D6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8384F07-7553-4667-8839-B6AE03A41106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3B2BEAE-F8BC-4261-B1BE-48CEE8FEEB98}"/>
              </a:ext>
            </a:extLst>
          </p:cNvPr>
          <p:cNvSpPr/>
          <p:nvPr/>
        </p:nvSpPr>
        <p:spPr>
          <a:xfrm>
            <a:off x="692597" y="2643183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A7B2C99-3188-4605-80B1-92891B0FECB5}"/>
              </a:ext>
            </a:extLst>
          </p:cNvPr>
          <p:cNvSpPr/>
          <p:nvPr/>
        </p:nvSpPr>
        <p:spPr>
          <a:xfrm>
            <a:off x="2248812" y="1912247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45DC0EF-D158-49F8-AD50-39C1840EE808}"/>
              </a:ext>
            </a:extLst>
          </p:cNvPr>
          <p:cNvSpPr/>
          <p:nvPr/>
        </p:nvSpPr>
        <p:spPr>
          <a:xfrm>
            <a:off x="2324313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B4C156E-C64E-440B-B223-E97E2AF4ED98}"/>
              </a:ext>
            </a:extLst>
          </p:cNvPr>
          <p:cNvSpPr/>
          <p:nvPr/>
        </p:nvSpPr>
        <p:spPr>
          <a:xfrm>
            <a:off x="3658163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CE7AF8-3934-4DB4-9EEE-D2828A0B6CAE}"/>
              </a:ext>
            </a:extLst>
          </p:cNvPr>
          <p:cNvGrpSpPr/>
          <p:nvPr/>
        </p:nvGrpSpPr>
        <p:grpSpPr>
          <a:xfrm>
            <a:off x="2143731" y="2008554"/>
            <a:ext cx="655914" cy="252000"/>
            <a:chOff x="2751655" y="950119"/>
            <a:chExt cx="655914" cy="252000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996EB120-3BC3-4570-86C2-0022AFD94FC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83C8FFB-B3B1-4C5F-9852-09733CE5E15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4248F-8335-4767-8347-24FC7BB9CBF2}"/>
              </a:ext>
            </a:extLst>
          </p:cNvPr>
          <p:cNvSpPr/>
          <p:nvPr/>
        </p:nvSpPr>
        <p:spPr>
          <a:xfrm>
            <a:off x="2703219" y="1980655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6EEB613-9689-4003-8965-AD1CE4BD528C}"/>
              </a:ext>
            </a:extLst>
          </p:cNvPr>
          <p:cNvSpPr/>
          <p:nvPr/>
        </p:nvSpPr>
        <p:spPr>
          <a:xfrm>
            <a:off x="3378373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95C02D2-5002-46DD-9448-27E8373795BF}"/>
              </a:ext>
            </a:extLst>
          </p:cNvPr>
          <p:cNvSpPr/>
          <p:nvPr/>
        </p:nvSpPr>
        <p:spPr>
          <a:xfrm>
            <a:off x="3042487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907A41E-4F92-4625-8846-E2A6F3D6FABF}"/>
              </a:ext>
            </a:extLst>
          </p:cNvPr>
          <p:cNvSpPr/>
          <p:nvPr/>
        </p:nvSpPr>
        <p:spPr>
          <a:xfrm>
            <a:off x="2706601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58AD1AB-207B-490D-BF15-B161622258CB}"/>
              </a:ext>
            </a:extLst>
          </p:cNvPr>
          <p:cNvGrpSpPr/>
          <p:nvPr/>
        </p:nvGrpSpPr>
        <p:grpSpPr>
          <a:xfrm>
            <a:off x="2861762" y="2023300"/>
            <a:ext cx="655914" cy="252000"/>
            <a:chOff x="2751655" y="950119"/>
            <a:chExt cx="655914" cy="252000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85977CC-9AC3-4690-B7B6-FC9B8187769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242B07-4397-4601-ABBA-6C52616435C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EBDA51-7BA0-4EF0-8133-4BE2F68E3880}"/>
              </a:ext>
            </a:extLst>
          </p:cNvPr>
          <p:cNvGrpSpPr/>
          <p:nvPr/>
        </p:nvGrpSpPr>
        <p:grpSpPr>
          <a:xfrm>
            <a:off x="2521256" y="2019086"/>
            <a:ext cx="655914" cy="252000"/>
            <a:chOff x="2751655" y="950119"/>
            <a:chExt cx="655914" cy="252000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4A99A004-102C-4D7A-8C62-2AD04633A39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4EB6C0-886E-4E10-AB26-9EA010249A7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63A0754-D34D-4826-8B64-3C82DD3EEB43}"/>
              </a:ext>
            </a:extLst>
          </p:cNvPr>
          <p:cNvGrpSpPr/>
          <p:nvPr/>
        </p:nvGrpSpPr>
        <p:grpSpPr>
          <a:xfrm>
            <a:off x="3192630" y="2019086"/>
            <a:ext cx="655914" cy="252000"/>
            <a:chOff x="2751655" y="950119"/>
            <a:chExt cx="655914" cy="25200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DB2311D-692C-4AE3-BB20-F11B00DE79D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082302-F089-4AD5-B875-52D4BC1B192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CCC4B37-E340-453F-96FA-FE1C3533AA21}"/>
              </a:ext>
            </a:extLst>
          </p:cNvPr>
          <p:cNvSpPr/>
          <p:nvPr/>
        </p:nvSpPr>
        <p:spPr>
          <a:xfrm>
            <a:off x="3703419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39D11F7-2757-48B6-9908-628A76F591B7}"/>
              </a:ext>
            </a:extLst>
          </p:cNvPr>
          <p:cNvGrpSpPr/>
          <p:nvPr/>
        </p:nvGrpSpPr>
        <p:grpSpPr>
          <a:xfrm>
            <a:off x="3517608" y="2019086"/>
            <a:ext cx="655914" cy="252000"/>
            <a:chOff x="2751655" y="950119"/>
            <a:chExt cx="655914" cy="252000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FFB4B7E6-AA9F-415C-BA44-1F3E535A60B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7653BCB-BD23-4F86-BCA3-014C541D363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63ECBD9-7573-40C0-80E9-DF08AD1130E9}"/>
              </a:ext>
            </a:extLst>
          </p:cNvPr>
          <p:cNvSpPr/>
          <p:nvPr/>
        </p:nvSpPr>
        <p:spPr>
          <a:xfrm>
            <a:off x="2253066" y="4558304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1670839F-C08D-4955-B325-0B90570FE47D}"/>
              </a:ext>
            </a:extLst>
          </p:cNvPr>
          <p:cNvGrpSpPr/>
          <p:nvPr/>
        </p:nvGrpSpPr>
        <p:grpSpPr>
          <a:xfrm>
            <a:off x="2105048" y="4669292"/>
            <a:ext cx="655914" cy="252000"/>
            <a:chOff x="2751655" y="950119"/>
            <a:chExt cx="655914" cy="252000"/>
          </a:xfrm>
        </p:grpSpPr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AD1F3007-B7D5-4CF9-AC72-EB4F4F9F762F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EEFEF32-7869-4063-8D9F-03D25895AD4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03581BAF-DEF4-44CA-AF49-5561F5F3FD0B}"/>
              </a:ext>
            </a:extLst>
          </p:cNvPr>
          <p:cNvGrpSpPr/>
          <p:nvPr/>
        </p:nvGrpSpPr>
        <p:grpSpPr>
          <a:xfrm>
            <a:off x="2458929" y="4664685"/>
            <a:ext cx="655914" cy="252000"/>
            <a:chOff x="2751655" y="950119"/>
            <a:chExt cx="655914" cy="252000"/>
          </a:xfrm>
        </p:grpSpPr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D70EDF1E-F3C8-493D-93D1-3935B8D6462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5AC38-5A2D-4FA7-8625-11C9367828A1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334F0316-D096-458B-910B-6ECF9054EF90}"/>
              </a:ext>
            </a:extLst>
          </p:cNvPr>
          <p:cNvGrpSpPr/>
          <p:nvPr/>
        </p:nvGrpSpPr>
        <p:grpSpPr>
          <a:xfrm>
            <a:off x="2806815" y="4664685"/>
            <a:ext cx="655914" cy="252000"/>
            <a:chOff x="2751655" y="950119"/>
            <a:chExt cx="655914" cy="252000"/>
          </a:xfrm>
        </p:grpSpPr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E33C8BF0-5FB5-4575-BFE7-D13932860EC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8ECEB53-489C-47A2-90E3-0DB76002FD3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32553B05-D331-4D5E-9A70-65EB8FE56D41}"/>
              </a:ext>
            </a:extLst>
          </p:cNvPr>
          <p:cNvGrpSpPr/>
          <p:nvPr/>
        </p:nvGrpSpPr>
        <p:grpSpPr>
          <a:xfrm>
            <a:off x="3169874" y="4664685"/>
            <a:ext cx="655914" cy="252000"/>
            <a:chOff x="2751655" y="950119"/>
            <a:chExt cx="655914" cy="252000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838D05D0-7354-4889-B675-79247730947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74349B00-0B57-4314-947F-7ECE3E25E82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90B91ADB-B1CF-4405-9BDB-8E7FD2BAFF15}"/>
              </a:ext>
            </a:extLst>
          </p:cNvPr>
          <p:cNvGrpSpPr/>
          <p:nvPr/>
        </p:nvGrpSpPr>
        <p:grpSpPr>
          <a:xfrm>
            <a:off x="3528250" y="4663707"/>
            <a:ext cx="655914" cy="252000"/>
            <a:chOff x="2751655" y="950119"/>
            <a:chExt cx="655914" cy="252000"/>
          </a:xfrm>
        </p:grpSpPr>
        <p:sp>
          <p:nvSpPr>
            <p:cNvPr id="314" name="사각형: 둥근 모서리 313">
              <a:extLst>
                <a:ext uri="{FF2B5EF4-FFF2-40B4-BE49-F238E27FC236}">
                  <a16:creationId xmlns:a16="http://schemas.microsoft.com/office/drawing/2014/main" id="{CC40A9F6-47D2-4416-AB44-A80B1B085DC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FDCBD214-0F48-452B-B0FD-02D049895C47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316" name="타원 315">
            <a:extLst>
              <a:ext uri="{FF2B5EF4-FFF2-40B4-BE49-F238E27FC236}">
                <a16:creationId xmlns:a16="http://schemas.microsoft.com/office/drawing/2014/main" id="{8274068B-BC12-47FA-916F-97CA0ED45E03}"/>
              </a:ext>
            </a:extLst>
          </p:cNvPr>
          <p:cNvSpPr/>
          <p:nvPr/>
        </p:nvSpPr>
        <p:spPr>
          <a:xfrm>
            <a:off x="2613089" y="2633680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5FD112CC-A8F5-4D8E-B96A-356FB461CE9C}"/>
              </a:ext>
            </a:extLst>
          </p:cNvPr>
          <p:cNvSpPr/>
          <p:nvPr/>
        </p:nvSpPr>
        <p:spPr>
          <a:xfrm>
            <a:off x="4123521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사각형: 둥근 모서리 317">
            <a:extLst>
              <a:ext uri="{FF2B5EF4-FFF2-40B4-BE49-F238E27FC236}">
                <a16:creationId xmlns:a16="http://schemas.microsoft.com/office/drawing/2014/main" id="{16810FE8-7490-4427-9895-EBEC169E93A1}"/>
              </a:ext>
            </a:extLst>
          </p:cNvPr>
          <p:cNvSpPr/>
          <p:nvPr/>
        </p:nvSpPr>
        <p:spPr>
          <a:xfrm>
            <a:off x="4199022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사각형: 둥근 모서리 318">
            <a:extLst>
              <a:ext uri="{FF2B5EF4-FFF2-40B4-BE49-F238E27FC236}">
                <a16:creationId xmlns:a16="http://schemas.microsoft.com/office/drawing/2014/main" id="{79997FEC-B565-4048-853D-1524FDFBD7A5}"/>
              </a:ext>
            </a:extLst>
          </p:cNvPr>
          <p:cNvSpPr/>
          <p:nvPr/>
        </p:nvSpPr>
        <p:spPr>
          <a:xfrm>
            <a:off x="5532872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8A17B9B3-27AB-41E2-99D9-852B7039A3E3}"/>
              </a:ext>
            </a:extLst>
          </p:cNvPr>
          <p:cNvGrpSpPr/>
          <p:nvPr/>
        </p:nvGrpSpPr>
        <p:grpSpPr>
          <a:xfrm>
            <a:off x="4018440" y="2017387"/>
            <a:ext cx="655914" cy="252000"/>
            <a:chOff x="2751655" y="950119"/>
            <a:chExt cx="655914" cy="252000"/>
          </a:xfrm>
        </p:grpSpPr>
        <p:sp>
          <p:nvSpPr>
            <p:cNvPr id="321" name="사각형: 둥근 모서리 320">
              <a:extLst>
                <a:ext uri="{FF2B5EF4-FFF2-40B4-BE49-F238E27FC236}">
                  <a16:creationId xmlns:a16="http://schemas.microsoft.com/office/drawing/2014/main" id="{790931A9-FDC5-465B-8C65-F96F8DF41A1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1FC1AA39-1FB2-499E-90A6-BE43DFDE39E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47B061B9-5B68-4D0B-8BF7-A179E0F433C9}"/>
              </a:ext>
            </a:extLst>
          </p:cNvPr>
          <p:cNvSpPr/>
          <p:nvPr/>
        </p:nvSpPr>
        <p:spPr>
          <a:xfrm>
            <a:off x="4577928" y="1989488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5D8E4430-FBD4-4887-953B-1EDBFCA00264}"/>
              </a:ext>
            </a:extLst>
          </p:cNvPr>
          <p:cNvSpPr/>
          <p:nvPr/>
        </p:nvSpPr>
        <p:spPr>
          <a:xfrm>
            <a:off x="5253082" y="2007542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사각형: 둥근 모서리 324">
            <a:extLst>
              <a:ext uri="{FF2B5EF4-FFF2-40B4-BE49-F238E27FC236}">
                <a16:creationId xmlns:a16="http://schemas.microsoft.com/office/drawing/2014/main" id="{0CD87CB5-69CD-46E3-ABD0-B7BF753AFC6F}"/>
              </a:ext>
            </a:extLst>
          </p:cNvPr>
          <p:cNvSpPr/>
          <p:nvPr/>
        </p:nvSpPr>
        <p:spPr>
          <a:xfrm>
            <a:off x="4917196" y="2007542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7302C37A-24B8-4735-B5FA-114AAB07A4F2}"/>
              </a:ext>
            </a:extLst>
          </p:cNvPr>
          <p:cNvSpPr/>
          <p:nvPr/>
        </p:nvSpPr>
        <p:spPr>
          <a:xfrm>
            <a:off x="4581310" y="2007542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7FAF021B-7747-4AE9-82E3-9C8C211E901D}"/>
              </a:ext>
            </a:extLst>
          </p:cNvPr>
          <p:cNvGrpSpPr/>
          <p:nvPr/>
        </p:nvGrpSpPr>
        <p:grpSpPr>
          <a:xfrm>
            <a:off x="4736471" y="2032133"/>
            <a:ext cx="655914" cy="252000"/>
            <a:chOff x="2751655" y="950119"/>
            <a:chExt cx="655914" cy="252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C21955F8-DB72-4674-A5AE-80926E04070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239D423-64E3-4A79-8D58-2AA06D75DA2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98E7E870-E49B-4E12-9976-F649C20C884D}"/>
              </a:ext>
            </a:extLst>
          </p:cNvPr>
          <p:cNvGrpSpPr/>
          <p:nvPr/>
        </p:nvGrpSpPr>
        <p:grpSpPr>
          <a:xfrm>
            <a:off x="4395965" y="2027919"/>
            <a:ext cx="655914" cy="252000"/>
            <a:chOff x="2751655" y="950119"/>
            <a:chExt cx="655914" cy="252000"/>
          </a:xfrm>
        </p:grpSpPr>
        <p:sp>
          <p:nvSpPr>
            <p:cNvPr id="331" name="사각형: 둥근 모서리 330">
              <a:extLst>
                <a:ext uri="{FF2B5EF4-FFF2-40B4-BE49-F238E27FC236}">
                  <a16:creationId xmlns:a16="http://schemas.microsoft.com/office/drawing/2014/main" id="{E57D2346-6ACC-42CF-B369-7E703C7EA45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B6180EC-0BE9-4B45-8E19-6BC369A9EAC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5DB49CEA-5917-475C-9157-991225EA0535}"/>
              </a:ext>
            </a:extLst>
          </p:cNvPr>
          <p:cNvGrpSpPr/>
          <p:nvPr/>
        </p:nvGrpSpPr>
        <p:grpSpPr>
          <a:xfrm>
            <a:off x="5067339" y="2027919"/>
            <a:ext cx="655914" cy="252000"/>
            <a:chOff x="2751655" y="950119"/>
            <a:chExt cx="655914" cy="252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9533CE3B-68B8-41FA-AEBF-467C0DCB881B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5C39A9-4E47-4F02-A404-39C4D6E18A6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336" name="사각형: 둥근 모서리 335">
            <a:extLst>
              <a:ext uri="{FF2B5EF4-FFF2-40B4-BE49-F238E27FC236}">
                <a16:creationId xmlns:a16="http://schemas.microsoft.com/office/drawing/2014/main" id="{1AD3A30A-3D07-4FE4-890D-211F7C6F2F8D}"/>
              </a:ext>
            </a:extLst>
          </p:cNvPr>
          <p:cNvSpPr/>
          <p:nvPr/>
        </p:nvSpPr>
        <p:spPr>
          <a:xfrm>
            <a:off x="5578128" y="2007542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CA0A0B37-3FE3-4246-B822-E3E630807070}"/>
              </a:ext>
            </a:extLst>
          </p:cNvPr>
          <p:cNvGrpSpPr/>
          <p:nvPr/>
        </p:nvGrpSpPr>
        <p:grpSpPr>
          <a:xfrm>
            <a:off x="5392385" y="2027919"/>
            <a:ext cx="655914" cy="252000"/>
            <a:chOff x="2751655" y="950119"/>
            <a:chExt cx="655914" cy="252000"/>
          </a:xfrm>
        </p:grpSpPr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6E10CE3F-5EE6-4B14-A7EE-0015A6647BA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5E35F67-0A8C-4BCD-9B3D-DBE25AEB9CD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336A6189-837F-495E-8031-E1EA5FCD8A9F}"/>
              </a:ext>
            </a:extLst>
          </p:cNvPr>
          <p:cNvSpPr/>
          <p:nvPr/>
        </p:nvSpPr>
        <p:spPr>
          <a:xfrm>
            <a:off x="4127775" y="456713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DDED92F1-1E8E-44A8-8A92-4D25FB2D226B}"/>
              </a:ext>
            </a:extLst>
          </p:cNvPr>
          <p:cNvGrpSpPr/>
          <p:nvPr/>
        </p:nvGrpSpPr>
        <p:grpSpPr>
          <a:xfrm>
            <a:off x="3979757" y="4678125"/>
            <a:ext cx="655914" cy="252000"/>
            <a:chOff x="2751655" y="950119"/>
            <a:chExt cx="655914" cy="252000"/>
          </a:xfrm>
        </p:grpSpPr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5F32DCDF-9574-43BB-BDDE-98FDFB3C69C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88A8EDA-8773-4C8B-87D7-E26C353A15E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F91C333F-C93A-4E0E-A6D3-94D48285F513}"/>
              </a:ext>
            </a:extLst>
          </p:cNvPr>
          <p:cNvGrpSpPr/>
          <p:nvPr/>
        </p:nvGrpSpPr>
        <p:grpSpPr>
          <a:xfrm>
            <a:off x="4333638" y="4673518"/>
            <a:ext cx="655914" cy="252000"/>
            <a:chOff x="2751655" y="950119"/>
            <a:chExt cx="655914" cy="252000"/>
          </a:xfrm>
        </p:grpSpPr>
        <p:sp>
          <p:nvSpPr>
            <p:cNvPr id="345" name="사각형: 둥근 모서리 344">
              <a:extLst>
                <a:ext uri="{FF2B5EF4-FFF2-40B4-BE49-F238E27FC236}">
                  <a16:creationId xmlns:a16="http://schemas.microsoft.com/office/drawing/2014/main" id="{9E1F1940-D8BF-4DDF-9D87-3B6DDFC6153E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2513D88-67C8-4D74-BB02-8DC99D6A676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2F344F01-32C8-4D7A-BB64-38B5F8C345DE}"/>
              </a:ext>
            </a:extLst>
          </p:cNvPr>
          <p:cNvGrpSpPr/>
          <p:nvPr/>
        </p:nvGrpSpPr>
        <p:grpSpPr>
          <a:xfrm>
            <a:off x="4681524" y="4673518"/>
            <a:ext cx="655914" cy="252000"/>
            <a:chOff x="2751655" y="950119"/>
            <a:chExt cx="655914" cy="252000"/>
          </a:xfrm>
        </p:grpSpPr>
        <p:sp>
          <p:nvSpPr>
            <p:cNvPr id="348" name="사각형: 둥근 모서리 347">
              <a:extLst>
                <a:ext uri="{FF2B5EF4-FFF2-40B4-BE49-F238E27FC236}">
                  <a16:creationId xmlns:a16="http://schemas.microsoft.com/office/drawing/2014/main" id="{3D5D0745-6FC0-4BD3-BC3B-3A3C9BBF199A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563A4239-C63C-4F7E-BC71-7DBCDADFD53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3C76C74-F5E8-4B0F-8D54-AC696034DFFF}"/>
              </a:ext>
            </a:extLst>
          </p:cNvPr>
          <p:cNvGrpSpPr/>
          <p:nvPr/>
        </p:nvGrpSpPr>
        <p:grpSpPr>
          <a:xfrm>
            <a:off x="5044583" y="4673518"/>
            <a:ext cx="655914" cy="252000"/>
            <a:chOff x="2751655" y="950119"/>
            <a:chExt cx="655914" cy="252000"/>
          </a:xfrm>
        </p:grpSpPr>
        <p:sp>
          <p:nvSpPr>
            <p:cNvPr id="351" name="사각형: 둥근 모서리 350">
              <a:extLst>
                <a:ext uri="{FF2B5EF4-FFF2-40B4-BE49-F238E27FC236}">
                  <a16:creationId xmlns:a16="http://schemas.microsoft.com/office/drawing/2014/main" id="{90316572-E3CA-4F2A-AE83-0532646A0E7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680D3DC-F694-40DD-8C45-F288478459B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379FE890-7620-4D7C-BD9F-FFCD1DD82DAC}"/>
              </a:ext>
            </a:extLst>
          </p:cNvPr>
          <p:cNvGrpSpPr/>
          <p:nvPr/>
        </p:nvGrpSpPr>
        <p:grpSpPr>
          <a:xfrm>
            <a:off x="5402959" y="4672540"/>
            <a:ext cx="655914" cy="252000"/>
            <a:chOff x="2751655" y="950119"/>
            <a:chExt cx="655914" cy="252000"/>
          </a:xfrm>
        </p:grpSpPr>
        <p:sp>
          <p:nvSpPr>
            <p:cNvPr id="354" name="사각형: 둥근 모서리 353">
              <a:extLst>
                <a:ext uri="{FF2B5EF4-FFF2-40B4-BE49-F238E27FC236}">
                  <a16:creationId xmlns:a16="http://schemas.microsoft.com/office/drawing/2014/main" id="{46293695-B057-469E-9441-3095F2CC9EB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E45E2518-6D43-4AB3-807A-9C5C7990B0A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29FEDDBD-1BF0-4CF9-AD86-45476569E531}"/>
              </a:ext>
            </a:extLst>
          </p:cNvPr>
          <p:cNvSpPr/>
          <p:nvPr/>
        </p:nvSpPr>
        <p:spPr>
          <a:xfrm>
            <a:off x="503709" y="2517517"/>
            <a:ext cx="1436820" cy="345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EF3E280-C505-4A41-B9F0-AD1DFE1DE704}"/>
              </a:ext>
            </a:extLst>
          </p:cNvPr>
          <p:cNvSpPr/>
          <p:nvPr/>
        </p:nvSpPr>
        <p:spPr>
          <a:xfrm>
            <a:off x="503709" y="3386355"/>
            <a:ext cx="386863" cy="36282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BCF9206F-77AC-4EB2-84E2-9F8F67AEB855}"/>
              </a:ext>
            </a:extLst>
          </p:cNvPr>
          <p:cNvSpPr/>
          <p:nvPr/>
        </p:nvSpPr>
        <p:spPr>
          <a:xfrm>
            <a:off x="689297" y="4017535"/>
            <a:ext cx="1039754" cy="221788"/>
          </a:xfrm>
          <a:prstGeom prst="ellipse">
            <a:avLst/>
          </a:prstGeom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B4E3865D-6DA3-4363-8958-72045FCEF6DC}"/>
              </a:ext>
            </a:extLst>
          </p:cNvPr>
          <p:cNvSpPr/>
          <p:nvPr/>
        </p:nvSpPr>
        <p:spPr>
          <a:xfrm rot="1770198" flipH="1" flipV="1">
            <a:off x="3506401" y="1843006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2412A78-02AB-49A7-8465-BC63985BE0DC}"/>
              </a:ext>
            </a:extLst>
          </p:cNvPr>
          <p:cNvSpPr/>
          <p:nvPr/>
        </p:nvSpPr>
        <p:spPr>
          <a:xfrm>
            <a:off x="2411572" y="2546289"/>
            <a:ext cx="1436820" cy="345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8FBCF190-104F-4A2F-8A6E-D2D0CE61E12B}"/>
              </a:ext>
            </a:extLst>
          </p:cNvPr>
          <p:cNvSpPr/>
          <p:nvPr/>
        </p:nvSpPr>
        <p:spPr>
          <a:xfrm>
            <a:off x="2411572" y="3415127"/>
            <a:ext cx="386863" cy="36282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3E88E6B-11DF-486A-A376-4C5814AD349E}"/>
              </a:ext>
            </a:extLst>
          </p:cNvPr>
          <p:cNvSpPr/>
          <p:nvPr/>
        </p:nvSpPr>
        <p:spPr>
          <a:xfrm>
            <a:off x="2597160" y="4046307"/>
            <a:ext cx="1039754" cy="221788"/>
          </a:xfrm>
          <a:prstGeom prst="ellipse">
            <a:avLst/>
          </a:prstGeom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이등변 삼각형 183">
            <a:extLst>
              <a:ext uri="{FF2B5EF4-FFF2-40B4-BE49-F238E27FC236}">
                <a16:creationId xmlns:a16="http://schemas.microsoft.com/office/drawing/2014/main" id="{11FB57F6-2D56-4E60-9882-F117266EEA5B}"/>
              </a:ext>
            </a:extLst>
          </p:cNvPr>
          <p:cNvSpPr/>
          <p:nvPr/>
        </p:nvSpPr>
        <p:spPr>
          <a:xfrm rot="1770198" flipH="1" flipV="1">
            <a:off x="1894578" y="1816296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0DB1B3FF-8853-4AE9-B75B-8B7E22C1BBB7}"/>
              </a:ext>
            </a:extLst>
          </p:cNvPr>
          <p:cNvSpPr/>
          <p:nvPr/>
        </p:nvSpPr>
        <p:spPr>
          <a:xfrm>
            <a:off x="6810329" y="1912907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F729AFA3-2AAA-48B7-8DF9-F7D75E3B0475}"/>
              </a:ext>
            </a:extLst>
          </p:cNvPr>
          <p:cNvSpPr/>
          <p:nvPr/>
        </p:nvSpPr>
        <p:spPr>
          <a:xfrm>
            <a:off x="6885830" y="198840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EBEBA9C-11A1-4495-9A1E-538F41246FA8}"/>
              </a:ext>
            </a:extLst>
          </p:cNvPr>
          <p:cNvSpPr/>
          <p:nvPr/>
        </p:nvSpPr>
        <p:spPr>
          <a:xfrm>
            <a:off x="8219680" y="198840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742F042-BC59-4336-B839-9101874763A7}"/>
              </a:ext>
            </a:extLst>
          </p:cNvPr>
          <p:cNvSpPr/>
          <p:nvPr/>
        </p:nvSpPr>
        <p:spPr>
          <a:xfrm>
            <a:off x="7264736" y="1981315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625E0255-7ABD-4D02-977C-EB51E6C551F9}"/>
              </a:ext>
            </a:extLst>
          </p:cNvPr>
          <p:cNvSpPr/>
          <p:nvPr/>
        </p:nvSpPr>
        <p:spPr>
          <a:xfrm>
            <a:off x="7939890" y="199936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E5DE7819-631C-453B-B7C6-015AD1641E3D}"/>
              </a:ext>
            </a:extLst>
          </p:cNvPr>
          <p:cNvSpPr/>
          <p:nvPr/>
        </p:nvSpPr>
        <p:spPr>
          <a:xfrm>
            <a:off x="7604004" y="199936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E467D2C2-1276-46E7-A272-3C7A3D42A06C}"/>
              </a:ext>
            </a:extLst>
          </p:cNvPr>
          <p:cNvSpPr/>
          <p:nvPr/>
        </p:nvSpPr>
        <p:spPr>
          <a:xfrm>
            <a:off x="7268118" y="199936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0015ED4-B051-45D6-9A3A-9A079974168E}"/>
              </a:ext>
            </a:extLst>
          </p:cNvPr>
          <p:cNvGrpSpPr/>
          <p:nvPr/>
        </p:nvGrpSpPr>
        <p:grpSpPr>
          <a:xfrm>
            <a:off x="7423279" y="2023960"/>
            <a:ext cx="655914" cy="252000"/>
            <a:chOff x="2751655" y="950119"/>
            <a:chExt cx="655914" cy="252000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836410FE-7C45-4EF4-AC8C-E8AFB7441C0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07B1773-BEAF-4341-A34E-185475DBFAF2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343CAEE2-A4AD-4432-9583-19C510C2A3D8}"/>
              </a:ext>
            </a:extLst>
          </p:cNvPr>
          <p:cNvGrpSpPr/>
          <p:nvPr/>
        </p:nvGrpSpPr>
        <p:grpSpPr>
          <a:xfrm>
            <a:off x="7082773" y="2019746"/>
            <a:ext cx="655914" cy="252000"/>
            <a:chOff x="2751655" y="950119"/>
            <a:chExt cx="655914" cy="252000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ACA3FAA5-74E9-40A4-B965-3BA7FB1533D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3EFD031-BF89-4F60-A926-B3F3ED04D6C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036C0C2F-F102-4F58-93EE-46EBA068E096}"/>
              </a:ext>
            </a:extLst>
          </p:cNvPr>
          <p:cNvGrpSpPr/>
          <p:nvPr/>
        </p:nvGrpSpPr>
        <p:grpSpPr>
          <a:xfrm>
            <a:off x="7754147" y="2019746"/>
            <a:ext cx="655914" cy="252000"/>
            <a:chOff x="2751655" y="950119"/>
            <a:chExt cx="655914" cy="252000"/>
          </a:xfrm>
        </p:grpSpPr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id="{A58D0CDD-A10C-423B-8508-1FA33CE9EEA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41C228C-8A0E-4B67-BC4E-4A459A24B6C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3148D4D-5B69-434C-AE19-397902102779}"/>
              </a:ext>
            </a:extLst>
          </p:cNvPr>
          <p:cNvSpPr/>
          <p:nvPr/>
        </p:nvSpPr>
        <p:spPr>
          <a:xfrm>
            <a:off x="8264936" y="199936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FD5C0EC9-ADAD-4EC7-9014-EEEAD7B24BF2}"/>
              </a:ext>
            </a:extLst>
          </p:cNvPr>
          <p:cNvGrpSpPr/>
          <p:nvPr/>
        </p:nvGrpSpPr>
        <p:grpSpPr>
          <a:xfrm>
            <a:off x="8079193" y="2019746"/>
            <a:ext cx="655914" cy="252000"/>
            <a:chOff x="2751655" y="950119"/>
            <a:chExt cx="655914" cy="252000"/>
          </a:xfrm>
        </p:grpSpPr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D9F44C02-2DA5-4E83-A053-450B1B8FA86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7C0EBCC-5710-4239-9A97-0F244256628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88BDC5B-9D36-435E-B696-67792F1C28E6}"/>
              </a:ext>
            </a:extLst>
          </p:cNvPr>
          <p:cNvSpPr/>
          <p:nvPr/>
        </p:nvSpPr>
        <p:spPr>
          <a:xfrm>
            <a:off x="6814583" y="4558964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9D74CC19-9383-4CBF-8F8E-E04CFCF92B15}"/>
              </a:ext>
            </a:extLst>
          </p:cNvPr>
          <p:cNvGrpSpPr/>
          <p:nvPr/>
        </p:nvGrpSpPr>
        <p:grpSpPr>
          <a:xfrm>
            <a:off x="7020446" y="4665345"/>
            <a:ext cx="655914" cy="252000"/>
            <a:chOff x="2751655" y="950119"/>
            <a:chExt cx="655914" cy="252000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B53D99A4-4C13-4DF9-81A8-02F310755A5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58A8EAC-E28B-4428-9087-E15C7A229E5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E621CE94-4241-4A8B-9E83-39E33F545E13}"/>
              </a:ext>
            </a:extLst>
          </p:cNvPr>
          <p:cNvGrpSpPr/>
          <p:nvPr/>
        </p:nvGrpSpPr>
        <p:grpSpPr>
          <a:xfrm>
            <a:off x="7368332" y="4665345"/>
            <a:ext cx="655914" cy="252000"/>
            <a:chOff x="2751655" y="950119"/>
            <a:chExt cx="655914" cy="252000"/>
          </a:xfrm>
        </p:grpSpPr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D7C3EF7A-4C45-4EF4-BD6D-C234177A8FF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7B9EC54-0006-4E1B-9D34-DB53F9CC1BE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C7658A3B-F3F3-4C8A-80F5-C8AE13AB25BB}"/>
              </a:ext>
            </a:extLst>
          </p:cNvPr>
          <p:cNvGrpSpPr/>
          <p:nvPr/>
        </p:nvGrpSpPr>
        <p:grpSpPr>
          <a:xfrm>
            <a:off x="7731391" y="4665345"/>
            <a:ext cx="655914" cy="252000"/>
            <a:chOff x="2751655" y="950119"/>
            <a:chExt cx="655914" cy="252000"/>
          </a:xfrm>
        </p:grpSpPr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26CDAB0A-83E5-486D-AC9B-34525BEFA665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9261F5C-E558-40CC-A799-D87624D33DA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B2C7E233-E0F4-4925-8E93-8D7E1DCF3DC5}"/>
              </a:ext>
            </a:extLst>
          </p:cNvPr>
          <p:cNvGrpSpPr/>
          <p:nvPr/>
        </p:nvGrpSpPr>
        <p:grpSpPr>
          <a:xfrm>
            <a:off x="8089767" y="4664367"/>
            <a:ext cx="655914" cy="252000"/>
            <a:chOff x="2751655" y="950119"/>
            <a:chExt cx="655914" cy="252000"/>
          </a:xfrm>
        </p:grpSpPr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3BA4092A-5CCF-4C65-9A6C-984E223ACA9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22F101B-AB3D-40BB-A3B4-C049B0758FF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231" name="타원 230">
            <a:extLst>
              <a:ext uri="{FF2B5EF4-FFF2-40B4-BE49-F238E27FC236}">
                <a16:creationId xmlns:a16="http://schemas.microsoft.com/office/drawing/2014/main" id="{8D98B655-0945-4E5B-A592-6A7067372F8B}"/>
              </a:ext>
            </a:extLst>
          </p:cNvPr>
          <p:cNvSpPr/>
          <p:nvPr/>
        </p:nvSpPr>
        <p:spPr>
          <a:xfrm>
            <a:off x="7174606" y="2634340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249" name="화살표: 오른쪽 248">
            <a:extLst>
              <a:ext uri="{FF2B5EF4-FFF2-40B4-BE49-F238E27FC236}">
                <a16:creationId xmlns:a16="http://schemas.microsoft.com/office/drawing/2014/main" id="{7BA81E45-EA64-4DD8-9CE8-7257A954D3BE}"/>
              </a:ext>
            </a:extLst>
          </p:cNvPr>
          <p:cNvSpPr/>
          <p:nvPr/>
        </p:nvSpPr>
        <p:spPr>
          <a:xfrm>
            <a:off x="6228259" y="3318228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BF0D9A1-F2E1-44B5-B591-075A0F6C65D4}"/>
              </a:ext>
            </a:extLst>
          </p:cNvPr>
          <p:cNvGrpSpPr/>
          <p:nvPr/>
        </p:nvGrpSpPr>
        <p:grpSpPr>
          <a:xfrm>
            <a:off x="6973334" y="2547880"/>
            <a:ext cx="1436820" cy="1721806"/>
            <a:chOff x="6973334" y="2547880"/>
            <a:chExt cx="1436820" cy="1721806"/>
          </a:xfrm>
        </p:grpSpPr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12DE2C9-70B2-4950-B47A-8BC281540022}"/>
                </a:ext>
              </a:extLst>
            </p:cNvPr>
            <p:cNvSpPr/>
            <p:nvPr/>
          </p:nvSpPr>
          <p:spPr>
            <a:xfrm>
              <a:off x="7158922" y="4047898"/>
              <a:ext cx="1039754" cy="22178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E8CA075-0A95-406A-9E86-26FC0669E92B}"/>
                </a:ext>
              </a:extLst>
            </p:cNvPr>
            <p:cNvSpPr/>
            <p:nvPr/>
          </p:nvSpPr>
          <p:spPr>
            <a:xfrm>
              <a:off x="6973334" y="2547880"/>
              <a:ext cx="1436820" cy="3450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40B17C0C-EDAF-4709-A349-C75A035FE855}"/>
                </a:ext>
              </a:extLst>
            </p:cNvPr>
            <p:cNvSpPr/>
            <p:nvPr/>
          </p:nvSpPr>
          <p:spPr>
            <a:xfrm>
              <a:off x="6973334" y="3416718"/>
              <a:ext cx="386863" cy="3628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3FF4EB7-4EC7-4A32-AD55-51C3004B4396}"/>
              </a:ext>
            </a:extLst>
          </p:cNvPr>
          <p:cNvGrpSpPr/>
          <p:nvPr/>
        </p:nvGrpSpPr>
        <p:grpSpPr>
          <a:xfrm>
            <a:off x="4309204" y="2574167"/>
            <a:ext cx="1436820" cy="1721806"/>
            <a:chOff x="4309204" y="2574167"/>
            <a:chExt cx="1436820" cy="1721806"/>
          </a:xfrm>
        </p:grpSpPr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9E8F2D1B-DE84-4B50-9738-EB4CB5C2E2A8}"/>
                </a:ext>
              </a:extLst>
            </p:cNvPr>
            <p:cNvSpPr/>
            <p:nvPr/>
          </p:nvSpPr>
          <p:spPr>
            <a:xfrm>
              <a:off x="4510721" y="2661558"/>
              <a:ext cx="1003266" cy="15189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</a:t>
              </a:r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7B2CA006-055F-43C8-A9F1-1E59FD2C3DA7}"/>
                </a:ext>
              </a:extLst>
            </p:cNvPr>
            <p:cNvSpPr/>
            <p:nvPr/>
          </p:nvSpPr>
          <p:spPr>
            <a:xfrm>
              <a:off x="4309204" y="2574167"/>
              <a:ext cx="1436820" cy="3450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114E2D1E-080B-4262-A2C6-4BFE4A9E50CA}"/>
                </a:ext>
              </a:extLst>
            </p:cNvPr>
            <p:cNvSpPr/>
            <p:nvPr/>
          </p:nvSpPr>
          <p:spPr>
            <a:xfrm>
              <a:off x="4309204" y="3443005"/>
              <a:ext cx="386863" cy="3628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19D5ED41-60C2-4009-9865-B114E900DF12}"/>
                </a:ext>
              </a:extLst>
            </p:cNvPr>
            <p:cNvSpPr/>
            <p:nvPr/>
          </p:nvSpPr>
          <p:spPr>
            <a:xfrm>
              <a:off x="4494792" y="4074185"/>
              <a:ext cx="1039754" cy="22178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CA31C772-0D0B-43C3-AC4E-75C54EEB2AE8}"/>
              </a:ext>
            </a:extLst>
          </p:cNvPr>
          <p:cNvGrpSpPr/>
          <p:nvPr/>
        </p:nvGrpSpPr>
        <p:grpSpPr>
          <a:xfrm>
            <a:off x="6708957" y="2004122"/>
            <a:ext cx="655914" cy="252000"/>
            <a:chOff x="2751655" y="950119"/>
            <a:chExt cx="655914" cy="252000"/>
          </a:xfrm>
        </p:grpSpPr>
        <p:sp>
          <p:nvSpPr>
            <p:cNvPr id="251" name="사각형: 둥근 모서리 250">
              <a:extLst>
                <a:ext uri="{FF2B5EF4-FFF2-40B4-BE49-F238E27FC236}">
                  <a16:creationId xmlns:a16="http://schemas.microsoft.com/office/drawing/2014/main" id="{0E21C61E-F555-42FD-9FF2-A4AE43FE8F8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7CADB08-DC15-430C-BCC7-F42F86301DFD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B2547E5-E16A-4DA1-B165-1056FD253153}"/>
              </a:ext>
            </a:extLst>
          </p:cNvPr>
          <p:cNvSpPr/>
          <p:nvPr/>
        </p:nvSpPr>
        <p:spPr>
          <a:xfrm>
            <a:off x="6823033" y="1937167"/>
            <a:ext cx="1748439" cy="3120704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437894-8F36-4A2D-9722-EEB89FB8D14C}"/>
              </a:ext>
            </a:extLst>
          </p:cNvPr>
          <p:cNvGrpSpPr/>
          <p:nvPr/>
        </p:nvGrpSpPr>
        <p:grpSpPr>
          <a:xfrm>
            <a:off x="6921668" y="2840386"/>
            <a:ext cx="1557518" cy="1172480"/>
            <a:chOff x="6921668" y="2840386"/>
            <a:chExt cx="1557518" cy="1172480"/>
          </a:xfrm>
        </p:grpSpPr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CA6C2768-4486-4F25-A129-4B0F7704966E}"/>
                </a:ext>
              </a:extLst>
            </p:cNvPr>
            <p:cNvSpPr/>
            <p:nvPr/>
          </p:nvSpPr>
          <p:spPr>
            <a:xfrm>
              <a:off x="7027958" y="2840386"/>
              <a:ext cx="1271728" cy="11724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F39B7D8C-0A82-4530-A25C-B21470CE65F2}"/>
                </a:ext>
              </a:extLst>
            </p:cNvPr>
            <p:cNvSpPr/>
            <p:nvPr/>
          </p:nvSpPr>
          <p:spPr>
            <a:xfrm>
              <a:off x="7428123" y="3733434"/>
              <a:ext cx="494578" cy="1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19A706C-0709-44FA-9F49-3621ACE77581}"/>
                </a:ext>
              </a:extLst>
            </p:cNvPr>
            <p:cNvSpPr txBox="1"/>
            <p:nvPr/>
          </p:nvSpPr>
          <p:spPr>
            <a:xfrm>
              <a:off x="7483925" y="3717198"/>
              <a:ext cx="868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닫기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AEA057-28CC-4C0C-A7DD-63445A375A28}"/>
                </a:ext>
              </a:extLst>
            </p:cNvPr>
            <p:cNvSpPr txBox="1"/>
            <p:nvPr/>
          </p:nvSpPr>
          <p:spPr>
            <a:xfrm>
              <a:off x="6921668" y="3030900"/>
              <a:ext cx="1557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현재 상태가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 옷장에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저장되었습니다</a:t>
              </a:r>
              <a:r>
                <a:rPr lang="en-US" altLang="ko-KR" sz="1200" dirty="0"/>
                <a:t>!</a:t>
              </a:r>
              <a:endParaRPr lang="ko-KR" altLang="en-US" sz="1200" dirty="0"/>
            </a:p>
          </p:txBody>
        </p:sp>
      </p:grp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15D81E3B-3BB2-4035-BDEF-3576EF3B3448}"/>
              </a:ext>
            </a:extLst>
          </p:cNvPr>
          <p:cNvSpPr/>
          <p:nvPr/>
        </p:nvSpPr>
        <p:spPr>
          <a:xfrm>
            <a:off x="4144340" y="1912247"/>
            <a:ext cx="1748439" cy="3120704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522565-6A2E-4844-8FC1-DB59D37036AF}"/>
              </a:ext>
            </a:extLst>
          </p:cNvPr>
          <p:cNvGrpSpPr/>
          <p:nvPr/>
        </p:nvGrpSpPr>
        <p:grpSpPr>
          <a:xfrm>
            <a:off x="4359319" y="2418559"/>
            <a:ext cx="1324743" cy="1887682"/>
            <a:chOff x="6429196" y="814987"/>
            <a:chExt cx="1324743" cy="1887682"/>
          </a:xfrm>
        </p:grpSpPr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64A78855-29D0-49F1-9DFC-2E5D6A6026D8}"/>
                </a:ext>
              </a:extLst>
            </p:cNvPr>
            <p:cNvSpPr/>
            <p:nvPr/>
          </p:nvSpPr>
          <p:spPr>
            <a:xfrm>
              <a:off x="6575844" y="966542"/>
              <a:ext cx="1003266" cy="15189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</a:t>
              </a:r>
            </a:p>
          </p:txBody>
        </p:sp>
        <p:sp>
          <p:nvSpPr>
            <p:cNvPr id="359" name="사각형: 둥근 모서리 358">
              <a:extLst>
                <a:ext uri="{FF2B5EF4-FFF2-40B4-BE49-F238E27FC236}">
                  <a16:creationId xmlns:a16="http://schemas.microsoft.com/office/drawing/2014/main" id="{C33D4BE1-FF18-401C-80D5-6DF2DCBED17E}"/>
                </a:ext>
              </a:extLst>
            </p:cNvPr>
            <p:cNvSpPr/>
            <p:nvPr/>
          </p:nvSpPr>
          <p:spPr>
            <a:xfrm>
              <a:off x="6429196" y="814987"/>
              <a:ext cx="1271728" cy="188768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0" name="사각형: 둥근 모서리 359">
              <a:extLst>
                <a:ext uri="{FF2B5EF4-FFF2-40B4-BE49-F238E27FC236}">
                  <a16:creationId xmlns:a16="http://schemas.microsoft.com/office/drawing/2014/main" id="{6E48E206-1A1E-4EDA-A846-71C574B7BCAF}"/>
                </a:ext>
              </a:extLst>
            </p:cNvPr>
            <p:cNvSpPr/>
            <p:nvPr/>
          </p:nvSpPr>
          <p:spPr>
            <a:xfrm>
              <a:off x="6829361" y="2476697"/>
              <a:ext cx="494578" cy="1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6FF88820-B1C6-4905-88DC-A3F46B599DA1}"/>
                </a:ext>
              </a:extLst>
            </p:cNvPr>
            <p:cNvSpPr txBox="1"/>
            <p:nvPr/>
          </p:nvSpPr>
          <p:spPr>
            <a:xfrm>
              <a:off x="6885163" y="2460461"/>
              <a:ext cx="868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닫기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029A4C5-C7A5-49FE-819C-CCC4ECBC08C1}"/>
                </a:ext>
              </a:extLst>
            </p:cNvPr>
            <p:cNvSpPr/>
            <p:nvPr/>
          </p:nvSpPr>
          <p:spPr>
            <a:xfrm>
              <a:off x="6530600" y="924153"/>
              <a:ext cx="432372" cy="432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E87A81-B0F3-462C-B0F9-A990A2BA4894}"/>
                </a:ext>
              </a:extLst>
            </p:cNvPr>
            <p:cNvSpPr txBox="1"/>
            <p:nvPr/>
          </p:nvSpPr>
          <p:spPr>
            <a:xfrm>
              <a:off x="6460831" y="971568"/>
              <a:ext cx="527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이미지</a:t>
              </a:r>
              <a:endParaRPr lang="en-US" altLang="ko-KR" sz="9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저장</a:t>
              </a:r>
            </a:p>
          </p:txBody>
        </p:sp>
        <p:sp>
          <p:nvSpPr>
            <p:cNvPr id="364" name="사각형: 둥근 모서리 363">
              <a:extLst>
                <a:ext uri="{FF2B5EF4-FFF2-40B4-BE49-F238E27FC236}">
                  <a16:creationId xmlns:a16="http://schemas.microsoft.com/office/drawing/2014/main" id="{F5EC7B1E-E648-44EF-8618-266ED2085F5A}"/>
                </a:ext>
              </a:extLst>
            </p:cNvPr>
            <p:cNvSpPr/>
            <p:nvPr/>
          </p:nvSpPr>
          <p:spPr>
            <a:xfrm>
              <a:off x="6528504" y="1404476"/>
              <a:ext cx="432371" cy="432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3A2C050A-7EC1-4296-99BF-6BC20753FFBE}"/>
                </a:ext>
              </a:extLst>
            </p:cNvPr>
            <p:cNvSpPr txBox="1"/>
            <p:nvPr/>
          </p:nvSpPr>
          <p:spPr>
            <a:xfrm>
              <a:off x="6442069" y="1451891"/>
              <a:ext cx="6052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카톡</a:t>
              </a:r>
            </a:p>
          </p:txBody>
        </p:sp>
        <p:sp>
          <p:nvSpPr>
            <p:cNvPr id="366" name="사각형: 둥근 모서리 365">
              <a:extLst>
                <a:ext uri="{FF2B5EF4-FFF2-40B4-BE49-F238E27FC236}">
                  <a16:creationId xmlns:a16="http://schemas.microsoft.com/office/drawing/2014/main" id="{A8E07E75-7410-4161-8569-E1158424C1CD}"/>
                </a:ext>
              </a:extLst>
            </p:cNvPr>
            <p:cNvSpPr/>
            <p:nvPr/>
          </p:nvSpPr>
          <p:spPr>
            <a:xfrm>
              <a:off x="7118851" y="1416888"/>
              <a:ext cx="432371" cy="432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0935D6B1-47E0-4EE3-B5B2-E480BCE35B67}"/>
                </a:ext>
              </a:extLst>
            </p:cNvPr>
            <p:cNvSpPr txBox="1"/>
            <p:nvPr/>
          </p:nvSpPr>
          <p:spPr>
            <a:xfrm>
              <a:off x="7032416" y="1464303"/>
              <a:ext cx="6052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트위터</a:t>
              </a:r>
            </a:p>
          </p:txBody>
        </p:sp>
        <p:sp>
          <p:nvSpPr>
            <p:cNvPr id="370" name="사각형: 둥근 모서리 369">
              <a:extLst>
                <a:ext uri="{FF2B5EF4-FFF2-40B4-BE49-F238E27FC236}">
                  <a16:creationId xmlns:a16="http://schemas.microsoft.com/office/drawing/2014/main" id="{30CC554F-5218-4865-92DF-A0A4C0A42E52}"/>
                </a:ext>
              </a:extLst>
            </p:cNvPr>
            <p:cNvSpPr/>
            <p:nvPr/>
          </p:nvSpPr>
          <p:spPr>
            <a:xfrm>
              <a:off x="6558793" y="1906085"/>
              <a:ext cx="432371" cy="432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6C3475E8-50F5-4E65-B836-F36887E09897}"/>
                </a:ext>
              </a:extLst>
            </p:cNvPr>
            <p:cNvSpPr txBox="1"/>
            <p:nvPr/>
          </p:nvSpPr>
          <p:spPr>
            <a:xfrm>
              <a:off x="6472358" y="1953500"/>
              <a:ext cx="6052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schemeClr val="bg1"/>
                  </a:solidFill>
                </a:rPr>
                <a:t>페북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72" name="사각형: 둥근 모서리 371">
              <a:extLst>
                <a:ext uri="{FF2B5EF4-FFF2-40B4-BE49-F238E27FC236}">
                  <a16:creationId xmlns:a16="http://schemas.microsoft.com/office/drawing/2014/main" id="{581206DD-7D48-4F08-BDFB-AC3E78ED4C71}"/>
                </a:ext>
              </a:extLst>
            </p:cNvPr>
            <p:cNvSpPr/>
            <p:nvPr/>
          </p:nvSpPr>
          <p:spPr>
            <a:xfrm>
              <a:off x="7136470" y="1913486"/>
              <a:ext cx="432371" cy="432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6CE854F-2E5E-49E1-866F-4777FD602F7C}"/>
                </a:ext>
              </a:extLst>
            </p:cNvPr>
            <p:cNvSpPr txBox="1"/>
            <p:nvPr/>
          </p:nvSpPr>
          <p:spPr>
            <a:xfrm>
              <a:off x="7050035" y="1960901"/>
              <a:ext cx="6052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인스타</a:t>
              </a:r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1DC489DB-E94E-40B7-94EB-55DA58B4D130}"/>
                </a:ext>
              </a:extLst>
            </p:cNvPr>
            <p:cNvSpPr/>
            <p:nvPr/>
          </p:nvSpPr>
          <p:spPr>
            <a:xfrm>
              <a:off x="7122343" y="938182"/>
              <a:ext cx="432371" cy="432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F3B1B46E-6043-45B3-9C89-E42531482CD0}"/>
                </a:ext>
              </a:extLst>
            </p:cNvPr>
            <p:cNvSpPr txBox="1"/>
            <p:nvPr/>
          </p:nvSpPr>
          <p:spPr>
            <a:xfrm>
              <a:off x="7035908" y="985597"/>
              <a:ext cx="60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옷장</a:t>
              </a:r>
              <a:endParaRPr lang="en-US" altLang="ko-KR" sz="9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저장</a:t>
              </a:r>
            </a:p>
          </p:txBody>
        </p:sp>
        <p:sp>
          <p:nvSpPr>
            <p:cNvPr id="185" name="이등변 삼각형 184">
              <a:extLst>
                <a:ext uri="{FF2B5EF4-FFF2-40B4-BE49-F238E27FC236}">
                  <a16:creationId xmlns:a16="http://schemas.microsoft.com/office/drawing/2014/main" id="{6AA48322-02A6-4CAB-99D1-7434864244CB}"/>
                </a:ext>
              </a:extLst>
            </p:cNvPr>
            <p:cNvSpPr/>
            <p:nvPr/>
          </p:nvSpPr>
          <p:spPr>
            <a:xfrm rot="1770198" flipH="1" flipV="1">
              <a:off x="7416224" y="854694"/>
              <a:ext cx="180391" cy="241742"/>
            </a:xfrm>
            <a:prstGeom prst="triangle">
              <a:avLst/>
            </a:prstGeom>
            <a:solidFill>
              <a:srgbClr val="FF0000"/>
            </a:solidFill>
            <a:ln w="28575">
              <a:solidFill>
                <a:srgbClr val="9E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77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D158FCF-310C-41AE-8E4C-55C0F88471F7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CFDC0C-7ECC-4A37-AE77-F54A4A07056B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841F70-390A-4705-AB70-F400F57BBAA3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어플 구성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와이어 프레임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25F6FB-B66D-4009-9B78-E17AEA1F81D2}"/>
              </a:ext>
            </a:extLst>
          </p:cNvPr>
          <p:cNvSpPr txBox="1"/>
          <p:nvPr/>
        </p:nvSpPr>
        <p:spPr>
          <a:xfrm>
            <a:off x="184556" y="763289"/>
            <a:ext cx="49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옷장</a:t>
            </a:r>
            <a:r>
              <a:rPr lang="en-US" altLang="ko-KR" dirty="0"/>
              <a:t>(</a:t>
            </a:r>
            <a:r>
              <a:rPr lang="ko-KR" altLang="en-US" dirty="0"/>
              <a:t>가제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AB43E-1C53-40A8-916A-642C710DA5BC}"/>
              </a:ext>
            </a:extLst>
          </p:cNvPr>
          <p:cNvSpPr txBox="1"/>
          <p:nvPr/>
        </p:nvSpPr>
        <p:spPr>
          <a:xfrm>
            <a:off x="3120326" y="5403542"/>
            <a:ext cx="31007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옷장에 들어가보면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저장한 설정들이 남아있고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불러오기가 가능해짐</a:t>
            </a:r>
            <a:endParaRPr lang="en-US" altLang="ko-KR" sz="1100" dirty="0"/>
          </a:p>
          <a:p>
            <a:pPr algn="ctr"/>
            <a:r>
              <a:rPr lang="ko-KR" altLang="en-US" sz="1100" dirty="0"/>
              <a:t>삭제 역시 가능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단</a:t>
            </a:r>
            <a:r>
              <a:rPr lang="en-US" altLang="ko-KR" sz="1100" dirty="0"/>
              <a:t>,</a:t>
            </a:r>
            <a:r>
              <a:rPr lang="ko-KR" altLang="en-US" sz="1100" dirty="0"/>
              <a:t> 정말 삭제할 것인지 되묻는 페이지 필요</a:t>
            </a:r>
            <a:r>
              <a:rPr lang="en-US" altLang="ko-KR" sz="1100" dirty="0"/>
              <a:t>)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페이지 전환은 특별한 연출 </a:t>
            </a:r>
            <a:r>
              <a:rPr lang="en-US" altLang="ko-KR" sz="1100" dirty="0"/>
              <a:t>X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A7B2C99-3188-4605-80B1-92891B0FECB5}"/>
              </a:ext>
            </a:extLst>
          </p:cNvPr>
          <p:cNvSpPr/>
          <p:nvPr/>
        </p:nvSpPr>
        <p:spPr>
          <a:xfrm>
            <a:off x="1090320" y="1912247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45DC0EF-D158-49F8-AD50-39C1840EE808}"/>
              </a:ext>
            </a:extLst>
          </p:cNvPr>
          <p:cNvSpPr/>
          <p:nvPr/>
        </p:nvSpPr>
        <p:spPr>
          <a:xfrm>
            <a:off x="1165821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B4C156E-C64E-440B-B223-E97E2AF4ED98}"/>
              </a:ext>
            </a:extLst>
          </p:cNvPr>
          <p:cNvSpPr/>
          <p:nvPr/>
        </p:nvSpPr>
        <p:spPr>
          <a:xfrm>
            <a:off x="2499671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CE7AF8-3934-4DB4-9EEE-D2828A0B6CAE}"/>
              </a:ext>
            </a:extLst>
          </p:cNvPr>
          <p:cNvGrpSpPr/>
          <p:nvPr/>
        </p:nvGrpSpPr>
        <p:grpSpPr>
          <a:xfrm>
            <a:off x="985239" y="2008554"/>
            <a:ext cx="655914" cy="252000"/>
            <a:chOff x="2751655" y="950119"/>
            <a:chExt cx="655914" cy="252000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996EB120-3BC3-4570-86C2-0022AFD94FC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83C8FFB-B3B1-4C5F-9852-09733CE5E15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4248F-8335-4767-8347-24FC7BB9CBF2}"/>
              </a:ext>
            </a:extLst>
          </p:cNvPr>
          <p:cNvSpPr/>
          <p:nvPr/>
        </p:nvSpPr>
        <p:spPr>
          <a:xfrm>
            <a:off x="1544727" y="1980655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6EEB613-9689-4003-8965-AD1CE4BD528C}"/>
              </a:ext>
            </a:extLst>
          </p:cNvPr>
          <p:cNvSpPr/>
          <p:nvPr/>
        </p:nvSpPr>
        <p:spPr>
          <a:xfrm>
            <a:off x="2219881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95C02D2-5002-46DD-9448-27E8373795BF}"/>
              </a:ext>
            </a:extLst>
          </p:cNvPr>
          <p:cNvSpPr/>
          <p:nvPr/>
        </p:nvSpPr>
        <p:spPr>
          <a:xfrm>
            <a:off x="1883995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907A41E-4F92-4625-8846-E2A6F3D6FABF}"/>
              </a:ext>
            </a:extLst>
          </p:cNvPr>
          <p:cNvSpPr/>
          <p:nvPr/>
        </p:nvSpPr>
        <p:spPr>
          <a:xfrm>
            <a:off x="1548109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58AD1AB-207B-490D-BF15-B161622258CB}"/>
              </a:ext>
            </a:extLst>
          </p:cNvPr>
          <p:cNvGrpSpPr/>
          <p:nvPr/>
        </p:nvGrpSpPr>
        <p:grpSpPr>
          <a:xfrm>
            <a:off x="1703270" y="2023300"/>
            <a:ext cx="655914" cy="252000"/>
            <a:chOff x="2751655" y="950119"/>
            <a:chExt cx="655914" cy="252000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85977CC-9AC3-4690-B7B6-FC9B8187769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242B07-4397-4601-ABBA-6C52616435C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EBDA51-7BA0-4EF0-8133-4BE2F68E3880}"/>
              </a:ext>
            </a:extLst>
          </p:cNvPr>
          <p:cNvGrpSpPr/>
          <p:nvPr/>
        </p:nvGrpSpPr>
        <p:grpSpPr>
          <a:xfrm>
            <a:off x="1362764" y="2019086"/>
            <a:ext cx="655914" cy="252000"/>
            <a:chOff x="2751655" y="950119"/>
            <a:chExt cx="655914" cy="252000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4A99A004-102C-4D7A-8C62-2AD04633A39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4EB6C0-886E-4E10-AB26-9EA010249A7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63A0754-D34D-4826-8B64-3C82DD3EEB43}"/>
              </a:ext>
            </a:extLst>
          </p:cNvPr>
          <p:cNvGrpSpPr/>
          <p:nvPr/>
        </p:nvGrpSpPr>
        <p:grpSpPr>
          <a:xfrm>
            <a:off x="2034138" y="2019086"/>
            <a:ext cx="655914" cy="252000"/>
            <a:chOff x="2751655" y="950119"/>
            <a:chExt cx="655914" cy="25200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DB2311D-692C-4AE3-BB20-F11B00DE79D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082302-F089-4AD5-B875-52D4BC1B192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CCC4B37-E340-453F-96FA-FE1C3533AA21}"/>
              </a:ext>
            </a:extLst>
          </p:cNvPr>
          <p:cNvSpPr/>
          <p:nvPr/>
        </p:nvSpPr>
        <p:spPr>
          <a:xfrm>
            <a:off x="2544927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39D11F7-2757-48B6-9908-628A76F591B7}"/>
              </a:ext>
            </a:extLst>
          </p:cNvPr>
          <p:cNvGrpSpPr/>
          <p:nvPr/>
        </p:nvGrpSpPr>
        <p:grpSpPr>
          <a:xfrm>
            <a:off x="2359116" y="2019086"/>
            <a:ext cx="655914" cy="252000"/>
            <a:chOff x="2751655" y="950119"/>
            <a:chExt cx="655914" cy="252000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FFB4B7E6-AA9F-415C-BA44-1F3E535A60B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7653BCB-BD23-4F86-BCA3-014C541D363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63ECBD9-7573-40C0-80E9-DF08AD1130E9}"/>
              </a:ext>
            </a:extLst>
          </p:cNvPr>
          <p:cNvSpPr/>
          <p:nvPr/>
        </p:nvSpPr>
        <p:spPr>
          <a:xfrm>
            <a:off x="1094574" y="4558304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1670839F-C08D-4955-B325-0B90570FE47D}"/>
              </a:ext>
            </a:extLst>
          </p:cNvPr>
          <p:cNvGrpSpPr/>
          <p:nvPr/>
        </p:nvGrpSpPr>
        <p:grpSpPr>
          <a:xfrm>
            <a:off x="946556" y="4669292"/>
            <a:ext cx="655914" cy="252000"/>
            <a:chOff x="2751655" y="950119"/>
            <a:chExt cx="655914" cy="252000"/>
          </a:xfrm>
        </p:grpSpPr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AD1F3007-B7D5-4CF9-AC72-EB4F4F9F762F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EEFEF32-7869-4063-8D9F-03D25895AD4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03581BAF-DEF4-44CA-AF49-5561F5F3FD0B}"/>
              </a:ext>
            </a:extLst>
          </p:cNvPr>
          <p:cNvGrpSpPr/>
          <p:nvPr/>
        </p:nvGrpSpPr>
        <p:grpSpPr>
          <a:xfrm>
            <a:off x="1300437" y="4664685"/>
            <a:ext cx="655914" cy="252000"/>
            <a:chOff x="2751655" y="950119"/>
            <a:chExt cx="655914" cy="252000"/>
          </a:xfrm>
        </p:grpSpPr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D70EDF1E-F3C8-493D-93D1-3935B8D6462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5AC38-5A2D-4FA7-8625-11C9367828A1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334F0316-D096-458B-910B-6ECF9054EF90}"/>
              </a:ext>
            </a:extLst>
          </p:cNvPr>
          <p:cNvGrpSpPr/>
          <p:nvPr/>
        </p:nvGrpSpPr>
        <p:grpSpPr>
          <a:xfrm>
            <a:off x="1648323" y="4664685"/>
            <a:ext cx="655914" cy="252000"/>
            <a:chOff x="2751655" y="950119"/>
            <a:chExt cx="655914" cy="252000"/>
          </a:xfrm>
        </p:grpSpPr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E33C8BF0-5FB5-4575-BFE7-D13932860EC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8ECEB53-489C-47A2-90E3-0DB76002FD3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32553B05-D331-4D5E-9A70-65EB8FE56D41}"/>
              </a:ext>
            </a:extLst>
          </p:cNvPr>
          <p:cNvGrpSpPr/>
          <p:nvPr/>
        </p:nvGrpSpPr>
        <p:grpSpPr>
          <a:xfrm>
            <a:off x="2011382" y="4664685"/>
            <a:ext cx="655914" cy="252000"/>
            <a:chOff x="2751655" y="950119"/>
            <a:chExt cx="655914" cy="252000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838D05D0-7354-4889-B675-79247730947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74349B00-0B57-4314-947F-7ECE3E25E82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90B91ADB-B1CF-4405-9BDB-8E7FD2BAFF15}"/>
              </a:ext>
            </a:extLst>
          </p:cNvPr>
          <p:cNvGrpSpPr/>
          <p:nvPr/>
        </p:nvGrpSpPr>
        <p:grpSpPr>
          <a:xfrm>
            <a:off x="2369758" y="4663707"/>
            <a:ext cx="655914" cy="252000"/>
            <a:chOff x="2751655" y="950119"/>
            <a:chExt cx="655914" cy="252000"/>
          </a:xfrm>
        </p:grpSpPr>
        <p:sp>
          <p:nvSpPr>
            <p:cNvPr id="314" name="사각형: 둥근 모서리 313">
              <a:extLst>
                <a:ext uri="{FF2B5EF4-FFF2-40B4-BE49-F238E27FC236}">
                  <a16:creationId xmlns:a16="http://schemas.microsoft.com/office/drawing/2014/main" id="{CC40A9F6-47D2-4416-AB44-A80B1B085DC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FDCBD214-0F48-452B-B0FD-02D049895C47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316" name="타원 315">
            <a:extLst>
              <a:ext uri="{FF2B5EF4-FFF2-40B4-BE49-F238E27FC236}">
                <a16:creationId xmlns:a16="http://schemas.microsoft.com/office/drawing/2014/main" id="{8274068B-BC12-47FA-916F-97CA0ED45E03}"/>
              </a:ext>
            </a:extLst>
          </p:cNvPr>
          <p:cNvSpPr/>
          <p:nvPr/>
        </p:nvSpPr>
        <p:spPr>
          <a:xfrm>
            <a:off x="1454597" y="2633680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180" name="이등변 삼각형 179">
            <a:extLst>
              <a:ext uri="{FF2B5EF4-FFF2-40B4-BE49-F238E27FC236}">
                <a16:creationId xmlns:a16="http://schemas.microsoft.com/office/drawing/2014/main" id="{B4E3865D-6DA3-4363-8958-72045FCEF6DC}"/>
              </a:ext>
            </a:extLst>
          </p:cNvPr>
          <p:cNvSpPr/>
          <p:nvPr/>
        </p:nvSpPr>
        <p:spPr>
          <a:xfrm rot="1770198" flipH="1" flipV="1">
            <a:off x="1996637" y="1859114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2412A78-02AB-49A7-8465-BC63985BE0DC}"/>
              </a:ext>
            </a:extLst>
          </p:cNvPr>
          <p:cNvSpPr/>
          <p:nvPr/>
        </p:nvSpPr>
        <p:spPr>
          <a:xfrm>
            <a:off x="1253080" y="2546289"/>
            <a:ext cx="1436820" cy="345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8FBCF190-104F-4A2F-8A6E-D2D0CE61E12B}"/>
              </a:ext>
            </a:extLst>
          </p:cNvPr>
          <p:cNvSpPr/>
          <p:nvPr/>
        </p:nvSpPr>
        <p:spPr>
          <a:xfrm>
            <a:off x="1253080" y="3415127"/>
            <a:ext cx="386863" cy="36282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3E88E6B-11DF-486A-A376-4C5814AD349E}"/>
              </a:ext>
            </a:extLst>
          </p:cNvPr>
          <p:cNvSpPr/>
          <p:nvPr/>
        </p:nvSpPr>
        <p:spPr>
          <a:xfrm>
            <a:off x="1438668" y="4046307"/>
            <a:ext cx="1039754" cy="221788"/>
          </a:xfrm>
          <a:prstGeom prst="ellipse">
            <a:avLst/>
          </a:prstGeom>
          <a:solidFill>
            <a:srgbClr val="7030A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5406BED8-BE71-4069-A06D-1F475D7D6C6F}"/>
              </a:ext>
            </a:extLst>
          </p:cNvPr>
          <p:cNvSpPr/>
          <p:nvPr/>
        </p:nvSpPr>
        <p:spPr>
          <a:xfrm>
            <a:off x="3060583" y="3309839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BE1B428-52F5-4594-8394-2B803E4AA170}"/>
              </a:ext>
            </a:extLst>
          </p:cNvPr>
          <p:cNvSpPr/>
          <p:nvPr/>
        </p:nvSpPr>
        <p:spPr>
          <a:xfrm>
            <a:off x="3555267" y="1921080"/>
            <a:ext cx="1761688" cy="312070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563A2B-3C00-49A2-9EC5-86638F4FE562}"/>
              </a:ext>
            </a:extLst>
          </p:cNvPr>
          <p:cNvSpPr/>
          <p:nvPr/>
        </p:nvSpPr>
        <p:spPr>
          <a:xfrm>
            <a:off x="3637325" y="2324548"/>
            <a:ext cx="780443" cy="11740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B6CE9F2B-98DE-43B4-A286-AEB2013F464F}"/>
              </a:ext>
            </a:extLst>
          </p:cNvPr>
          <p:cNvSpPr/>
          <p:nvPr/>
        </p:nvSpPr>
        <p:spPr>
          <a:xfrm>
            <a:off x="4477140" y="2314933"/>
            <a:ext cx="780443" cy="11740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2C8029EA-E138-4E8F-B46A-32BCF649417D}"/>
              </a:ext>
            </a:extLst>
          </p:cNvPr>
          <p:cNvSpPr/>
          <p:nvPr/>
        </p:nvSpPr>
        <p:spPr>
          <a:xfrm>
            <a:off x="3655668" y="3650009"/>
            <a:ext cx="780443" cy="11740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CEDC1ABF-7639-420E-8150-6A9B1FF5B63B}"/>
              </a:ext>
            </a:extLst>
          </p:cNvPr>
          <p:cNvSpPr/>
          <p:nvPr/>
        </p:nvSpPr>
        <p:spPr>
          <a:xfrm>
            <a:off x="4498280" y="3651055"/>
            <a:ext cx="780443" cy="117400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414497-3087-4A90-957A-EE22E15FA1F8}"/>
              </a:ext>
            </a:extLst>
          </p:cNvPr>
          <p:cNvCxnSpPr/>
          <p:nvPr/>
        </p:nvCxnSpPr>
        <p:spPr>
          <a:xfrm flipH="1">
            <a:off x="4562213" y="3650009"/>
            <a:ext cx="695370" cy="113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E6A84A-7C84-46A0-806D-C001C6E2B203}"/>
              </a:ext>
            </a:extLst>
          </p:cNvPr>
          <p:cNvCxnSpPr/>
          <p:nvPr/>
        </p:nvCxnSpPr>
        <p:spPr>
          <a:xfrm>
            <a:off x="4536512" y="3695725"/>
            <a:ext cx="721071" cy="107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0840FCA5-CEE7-4DFA-AF5F-C1100707A7CD}"/>
              </a:ext>
            </a:extLst>
          </p:cNvPr>
          <p:cNvSpPr/>
          <p:nvPr/>
        </p:nvSpPr>
        <p:spPr>
          <a:xfrm>
            <a:off x="3611934" y="2014945"/>
            <a:ext cx="494578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FE32FBA-73F0-44BC-B230-0AF7E7F0D825}"/>
              </a:ext>
            </a:extLst>
          </p:cNvPr>
          <p:cNvSpPr txBox="1"/>
          <p:nvPr/>
        </p:nvSpPr>
        <p:spPr>
          <a:xfrm>
            <a:off x="3667736" y="1998709"/>
            <a:ext cx="868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E6DBB650-869F-4800-B9D4-BF6CAC88AFFC}"/>
              </a:ext>
            </a:extLst>
          </p:cNvPr>
          <p:cNvSpPr/>
          <p:nvPr/>
        </p:nvSpPr>
        <p:spPr>
          <a:xfrm>
            <a:off x="4051693" y="3253536"/>
            <a:ext cx="345625" cy="15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3CE2920-0852-4D79-8481-12CE574BF3EB}"/>
              </a:ext>
            </a:extLst>
          </p:cNvPr>
          <p:cNvSpPr txBox="1"/>
          <p:nvPr/>
        </p:nvSpPr>
        <p:spPr>
          <a:xfrm>
            <a:off x="4053616" y="3244334"/>
            <a:ext cx="3456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8B0A4211-8D0B-4C50-8DD6-037F519F942B}"/>
              </a:ext>
            </a:extLst>
          </p:cNvPr>
          <p:cNvSpPr/>
          <p:nvPr/>
        </p:nvSpPr>
        <p:spPr>
          <a:xfrm>
            <a:off x="3653806" y="3253536"/>
            <a:ext cx="345626" cy="15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C938E3C-3BCE-4CFC-A1E7-418F859614BC}"/>
              </a:ext>
            </a:extLst>
          </p:cNvPr>
          <p:cNvSpPr txBox="1"/>
          <p:nvPr/>
        </p:nvSpPr>
        <p:spPr>
          <a:xfrm>
            <a:off x="3579003" y="3237300"/>
            <a:ext cx="494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불러오기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738D61FC-329A-4FF2-AF50-9CB87FA71B8A}"/>
              </a:ext>
            </a:extLst>
          </p:cNvPr>
          <p:cNvSpPr/>
          <p:nvPr/>
        </p:nvSpPr>
        <p:spPr>
          <a:xfrm>
            <a:off x="4893969" y="3256728"/>
            <a:ext cx="345625" cy="15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1C2DAB2-C2FC-4C87-9EF5-808AB9750282}"/>
              </a:ext>
            </a:extLst>
          </p:cNvPr>
          <p:cNvSpPr txBox="1"/>
          <p:nvPr/>
        </p:nvSpPr>
        <p:spPr>
          <a:xfrm>
            <a:off x="4895892" y="3247526"/>
            <a:ext cx="3456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980B2C09-9DA9-4089-9C30-EC880DC839A0}"/>
              </a:ext>
            </a:extLst>
          </p:cNvPr>
          <p:cNvSpPr/>
          <p:nvPr/>
        </p:nvSpPr>
        <p:spPr>
          <a:xfrm>
            <a:off x="4496082" y="3256728"/>
            <a:ext cx="345626" cy="15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D28B34B-2BC7-468F-892D-C2A9A1BC6876}"/>
              </a:ext>
            </a:extLst>
          </p:cNvPr>
          <p:cNvSpPr txBox="1"/>
          <p:nvPr/>
        </p:nvSpPr>
        <p:spPr>
          <a:xfrm>
            <a:off x="4421279" y="3240492"/>
            <a:ext cx="494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불러오기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019E19E2-0776-4A25-B003-F8A400A1213F}"/>
              </a:ext>
            </a:extLst>
          </p:cNvPr>
          <p:cNvSpPr/>
          <p:nvPr/>
        </p:nvSpPr>
        <p:spPr>
          <a:xfrm>
            <a:off x="4079463" y="4610411"/>
            <a:ext cx="345625" cy="15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109078D-D1F2-4A39-8339-4BC8DA355706}"/>
              </a:ext>
            </a:extLst>
          </p:cNvPr>
          <p:cNvSpPr txBox="1"/>
          <p:nvPr/>
        </p:nvSpPr>
        <p:spPr>
          <a:xfrm>
            <a:off x="4081386" y="4601209"/>
            <a:ext cx="3456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54105F9D-B93B-468F-A12E-2BFAEA0CB3A5}"/>
              </a:ext>
            </a:extLst>
          </p:cNvPr>
          <p:cNvSpPr/>
          <p:nvPr/>
        </p:nvSpPr>
        <p:spPr>
          <a:xfrm>
            <a:off x="3681576" y="4610411"/>
            <a:ext cx="345626" cy="15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BF6705B-56FD-4DAA-B758-26891809D33B}"/>
              </a:ext>
            </a:extLst>
          </p:cNvPr>
          <p:cNvSpPr txBox="1"/>
          <p:nvPr/>
        </p:nvSpPr>
        <p:spPr>
          <a:xfrm>
            <a:off x="3606773" y="4594175"/>
            <a:ext cx="494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불러오기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81CB7B-F38B-4ACD-8FD9-99F8FA3DD5FE}"/>
              </a:ext>
            </a:extLst>
          </p:cNvPr>
          <p:cNvGrpSpPr/>
          <p:nvPr/>
        </p:nvGrpSpPr>
        <p:grpSpPr>
          <a:xfrm>
            <a:off x="3762818" y="2501387"/>
            <a:ext cx="581595" cy="696951"/>
            <a:chOff x="6267040" y="2803946"/>
            <a:chExt cx="1436820" cy="1721806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50787C35-3BE8-47AA-BCAC-2159F4FD463F}"/>
                </a:ext>
              </a:extLst>
            </p:cNvPr>
            <p:cNvSpPr/>
            <p:nvPr/>
          </p:nvSpPr>
          <p:spPr>
            <a:xfrm>
              <a:off x="6468557" y="2891337"/>
              <a:ext cx="1003266" cy="15189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캐릭터</a:t>
              </a: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DE8DEF0B-7DF5-48BD-93FC-69323261B17E}"/>
                </a:ext>
              </a:extLst>
            </p:cNvPr>
            <p:cNvSpPr/>
            <p:nvPr/>
          </p:nvSpPr>
          <p:spPr>
            <a:xfrm>
              <a:off x="6267040" y="2803946"/>
              <a:ext cx="1436820" cy="34504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068648B-FFB2-4EDF-9CDE-9C5E3FC75931}"/>
                </a:ext>
              </a:extLst>
            </p:cNvPr>
            <p:cNvSpPr/>
            <p:nvPr/>
          </p:nvSpPr>
          <p:spPr>
            <a:xfrm>
              <a:off x="6267040" y="3672784"/>
              <a:ext cx="386863" cy="36282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17D5845-F58D-4F98-B452-47E1C38B6C58}"/>
                </a:ext>
              </a:extLst>
            </p:cNvPr>
            <p:cNvSpPr/>
            <p:nvPr/>
          </p:nvSpPr>
          <p:spPr>
            <a:xfrm>
              <a:off x="6452628" y="4303964"/>
              <a:ext cx="1039754" cy="22178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6D38302-E7AC-457B-B559-8B3966549486}"/>
              </a:ext>
            </a:extLst>
          </p:cNvPr>
          <p:cNvGrpSpPr/>
          <p:nvPr/>
        </p:nvGrpSpPr>
        <p:grpSpPr>
          <a:xfrm>
            <a:off x="4589151" y="2490937"/>
            <a:ext cx="495992" cy="696952"/>
            <a:chOff x="6267042" y="2803944"/>
            <a:chExt cx="1225340" cy="1721808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6AF1C5A-5697-44AA-B521-08CDE01AB675}"/>
                </a:ext>
              </a:extLst>
            </p:cNvPr>
            <p:cNvSpPr/>
            <p:nvPr/>
          </p:nvSpPr>
          <p:spPr>
            <a:xfrm>
              <a:off x="6468557" y="2891337"/>
              <a:ext cx="1003266" cy="15189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/>
                <a:t>캐릭터</a:t>
              </a: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32FBD71-B7FE-42F7-94CC-2E9AA7244C10}"/>
                </a:ext>
              </a:extLst>
            </p:cNvPr>
            <p:cNvSpPr/>
            <p:nvPr/>
          </p:nvSpPr>
          <p:spPr>
            <a:xfrm>
              <a:off x="6267042" y="2803944"/>
              <a:ext cx="284812" cy="10805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E406AB5-64AE-4BE7-B6D0-F02583A065C2}"/>
                </a:ext>
              </a:extLst>
            </p:cNvPr>
            <p:cNvSpPr/>
            <p:nvPr/>
          </p:nvSpPr>
          <p:spPr>
            <a:xfrm>
              <a:off x="7084960" y="3659065"/>
              <a:ext cx="386863" cy="362825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CD70C80-4CFA-477E-98D9-98DB60222886}"/>
                </a:ext>
              </a:extLst>
            </p:cNvPr>
            <p:cNvSpPr/>
            <p:nvPr/>
          </p:nvSpPr>
          <p:spPr>
            <a:xfrm>
              <a:off x="6452628" y="4303964"/>
              <a:ext cx="1039754" cy="2217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172" name="타원 171">
            <a:extLst>
              <a:ext uri="{FF2B5EF4-FFF2-40B4-BE49-F238E27FC236}">
                <a16:creationId xmlns:a16="http://schemas.microsoft.com/office/drawing/2014/main" id="{04BC82A8-3F88-4F15-A2FD-F1FCFE2647AE}"/>
              </a:ext>
            </a:extLst>
          </p:cNvPr>
          <p:cNvSpPr/>
          <p:nvPr/>
        </p:nvSpPr>
        <p:spPr>
          <a:xfrm>
            <a:off x="5031413" y="2486511"/>
            <a:ext cx="115286" cy="437395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73" name="이등변 삼각형 172">
            <a:extLst>
              <a:ext uri="{FF2B5EF4-FFF2-40B4-BE49-F238E27FC236}">
                <a16:creationId xmlns:a16="http://schemas.microsoft.com/office/drawing/2014/main" id="{48FCBD02-CA64-44CA-8671-A5C0D87DD401}"/>
              </a:ext>
            </a:extLst>
          </p:cNvPr>
          <p:cNvSpPr/>
          <p:nvPr/>
        </p:nvSpPr>
        <p:spPr>
          <a:xfrm rot="19829802" flipH="1">
            <a:off x="4618062" y="3356889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화살표: 오른쪽 173">
            <a:extLst>
              <a:ext uri="{FF2B5EF4-FFF2-40B4-BE49-F238E27FC236}">
                <a16:creationId xmlns:a16="http://schemas.microsoft.com/office/drawing/2014/main" id="{D6546585-2626-4C2E-AC2D-64708DD25A30}"/>
              </a:ext>
            </a:extLst>
          </p:cNvPr>
          <p:cNvSpPr/>
          <p:nvPr/>
        </p:nvSpPr>
        <p:spPr>
          <a:xfrm>
            <a:off x="5486885" y="3309395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0DA47DC-6DF5-4CC9-9DAD-1E22F3F1F6DB}"/>
              </a:ext>
            </a:extLst>
          </p:cNvPr>
          <p:cNvSpPr/>
          <p:nvPr/>
        </p:nvSpPr>
        <p:spPr>
          <a:xfrm>
            <a:off x="6001986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08426285-8997-4002-816D-2312887AB1C4}"/>
              </a:ext>
            </a:extLst>
          </p:cNvPr>
          <p:cNvSpPr/>
          <p:nvPr/>
        </p:nvSpPr>
        <p:spPr>
          <a:xfrm>
            <a:off x="6077487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04BB8AD-05F8-481F-B94E-BCDC6A670E78}"/>
              </a:ext>
            </a:extLst>
          </p:cNvPr>
          <p:cNvGrpSpPr/>
          <p:nvPr/>
        </p:nvGrpSpPr>
        <p:grpSpPr>
          <a:xfrm>
            <a:off x="5896905" y="2017387"/>
            <a:ext cx="655914" cy="252000"/>
            <a:chOff x="2751655" y="950119"/>
            <a:chExt cx="655914" cy="252000"/>
          </a:xfrm>
        </p:grpSpPr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91182165-B855-45A1-864F-E67D69062F25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86A0421-B36B-4CE1-9D21-B52E3F9570B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11368B09-9801-484C-8138-33C419507E5C}"/>
              </a:ext>
            </a:extLst>
          </p:cNvPr>
          <p:cNvSpPr/>
          <p:nvPr/>
        </p:nvSpPr>
        <p:spPr>
          <a:xfrm>
            <a:off x="7456593" y="2007542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2D91D2BA-D44E-4EE7-A1E3-D786F11837EB}"/>
              </a:ext>
            </a:extLst>
          </p:cNvPr>
          <p:cNvGrpSpPr/>
          <p:nvPr/>
        </p:nvGrpSpPr>
        <p:grpSpPr>
          <a:xfrm>
            <a:off x="7270782" y="2027919"/>
            <a:ext cx="655914" cy="252000"/>
            <a:chOff x="2751655" y="950119"/>
            <a:chExt cx="655914" cy="252000"/>
          </a:xfrm>
        </p:grpSpPr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D64AAE03-7803-46C2-976F-00F0451C56F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F8063F6-E53D-4B4C-B49E-0BA989321CA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143D232-8924-42B9-ACC4-3B69E8639B1E}"/>
              </a:ext>
            </a:extLst>
          </p:cNvPr>
          <p:cNvSpPr/>
          <p:nvPr/>
        </p:nvSpPr>
        <p:spPr>
          <a:xfrm>
            <a:off x="6006240" y="456713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03769C1B-B8A4-4C6E-9276-3E30A74FD4FC}"/>
              </a:ext>
            </a:extLst>
          </p:cNvPr>
          <p:cNvGrpSpPr/>
          <p:nvPr/>
        </p:nvGrpSpPr>
        <p:grpSpPr>
          <a:xfrm>
            <a:off x="5858222" y="4678125"/>
            <a:ext cx="655914" cy="252000"/>
            <a:chOff x="2751655" y="950119"/>
            <a:chExt cx="655914" cy="252000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F79C04D6-500B-4EC6-A828-284F6B590E8A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111E9AF-EC84-4D0B-8054-6E04682C668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B3D43018-3D17-4A78-B53C-808D5170B931}"/>
              </a:ext>
            </a:extLst>
          </p:cNvPr>
          <p:cNvGrpSpPr/>
          <p:nvPr/>
        </p:nvGrpSpPr>
        <p:grpSpPr>
          <a:xfrm>
            <a:off x="6212103" y="4673518"/>
            <a:ext cx="655914" cy="252000"/>
            <a:chOff x="2751655" y="950119"/>
            <a:chExt cx="655914" cy="252000"/>
          </a:xfrm>
        </p:grpSpPr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7E407A7B-EDEE-4B7B-94C2-812D213EA41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7C654D7-8889-407F-8E14-0F8A475F03F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6C4FC183-6DA7-400A-87E2-D6AE7150B2F4}"/>
              </a:ext>
            </a:extLst>
          </p:cNvPr>
          <p:cNvGrpSpPr/>
          <p:nvPr/>
        </p:nvGrpSpPr>
        <p:grpSpPr>
          <a:xfrm>
            <a:off x="6559989" y="4673518"/>
            <a:ext cx="655914" cy="252000"/>
            <a:chOff x="2751655" y="950119"/>
            <a:chExt cx="655914" cy="252000"/>
          </a:xfrm>
        </p:grpSpPr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114D3A19-123E-4DAB-8BA7-338B19451776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A8AD949-28BC-4DC8-A1BC-C3ED1B41557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61504EC-A6FD-4E40-9EAB-D641FCFE516B}"/>
              </a:ext>
            </a:extLst>
          </p:cNvPr>
          <p:cNvGrpSpPr/>
          <p:nvPr/>
        </p:nvGrpSpPr>
        <p:grpSpPr>
          <a:xfrm>
            <a:off x="6923048" y="4673518"/>
            <a:ext cx="655914" cy="252000"/>
            <a:chOff x="2751655" y="950119"/>
            <a:chExt cx="655914" cy="252000"/>
          </a:xfrm>
        </p:grpSpPr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3C4FC9D2-8996-4337-BDA0-7B8EF5D515D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63A1E86-4A2E-4AC5-88B7-5B650E4BABA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BDDA752-6F6A-47D3-B9D3-4BD5A7123933}"/>
              </a:ext>
            </a:extLst>
          </p:cNvPr>
          <p:cNvGrpSpPr/>
          <p:nvPr/>
        </p:nvGrpSpPr>
        <p:grpSpPr>
          <a:xfrm>
            <a:off x="7281424" y="4672540"/>
            <a:ext cx="655914" cy="252000"/>
            <a:chOff x="2751655" y="950119"/>
            <a:chExt cx="655914" cy="252000"/>
          </a:xfrm>
        </p:grpSpPr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0BF6D2A6-28B2-4C65-9F6D-2CC0325018EF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06F7890-E676-4DD4-BFCE-14A74C0597B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234" name="타원 233">
            <a:extLst>
              <a:ext uri="{FF2B5EF4-FFF2-40B4-BE49-F238E27FC236}">
                <a16:creationId xmlns:a16="http://schemas.microsoft.com/office/drawing/2014/main" id="{7DDF76A7-75DB-4173-8702-90A13C51863A}"/>
              </a:ext>
            </a:extLst>
          </p:cNvPr>
          <p:cNvSpPr/>
          <p:nvPr/>
        </p:nvSpPr>
        <p:spPr>
          <a:xfrm>
            <a:off x="6366263" y="2642513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8C08A35-190B-4717-B1E6-2574D1D2E890}"/>
              </a:ext>
            </a:extLst>
          </p:cNvPr>
          <p:cNvGrpSpPr/>
          <p:nvPr/>
        </p:nvGrpSpPr>
        <p:grpSpPr>
          <a:xfrm>
            <a:off x="6212212" y="2545892"/>
            <a:ext cx="1305907" cy="1733594"/>
            <a:chOff x="8121994" y="4528708"/>
            <a:chExt cx="557548" cy="701378"/>
          </a:xfrm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B75696FF-DB70-4406-8D59-7940F7857498}"/>
                </a:ext>
              </a:extLst>
            </p:cNvPr>
            <p:cNvGrpSpPr/>
            <p:nvPr/>
          </p:nvGrpSpPr>
          <p:grpSpPr>
            <a:xfrm>
              <a:off x="8121994" y="4533134"/>
              <a:ext cx="495992" cy="696952"/>
              <a:chOff x="6267042" y="2803944"/>
              <a:chExt cx="1225340" cy="1721808"/>
            </a:xfrm>
          </p:grpSpPr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45DA2537-F927-43DF-AFF7-463B3748141B}"/>
                  </a:ext>
                </a:extLst>
              </p:cNvPr>
              <p:cNvSpPr/>
              <p:nvPr/>
            </p:nvSpPr>
            <p:spPr>
              <a:xfrm>
                <a:off x="6468557" y="2891337"/>
                <a:ext cx="1003266" cy="15189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캐릭터</a:t>
                </a:r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B510C9E9-F835-402C-8A7C-8903D8363782}"/>
                  </a:ext>
                </a:extLst>
              </p:cNvPr>
              <p:cNvSpPr/>
              <p:nvPr/>
            </p:nvSpPr>
            <p:spPr>
              <a:xfrm>
                <a:off x="6267042" y="2803944"/>
                <a:ext cx="284812" cy="10805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C781FEC9-B949-440F-900D-540A0A989E2B}"/>
                  </a:ext>
                </a:extLst>
              </p:cNvPr>
              <p:cNvSpPr/>
              <p:nvPr/>
            </p:nvSpPr>
            <p:spPr>
              <a:xfrm>
                <a:off x="7084960" y="3659065"/>
                <a:ext cx="386863" cy="36282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70A209F4-AB71-4511-8009-993AE6688170}"/>
                  </a:ext>
                </a:extLst>
              </p:cNvPr>
              <p:cNvSpPr/>
              <p:nvPr/>
            </p:nvSpPr>
            <p:spPr>
              <a:xfrm>
                <a:off x="6452628" y="4303964"/>
                <a:ext cx="1039754" cy="2217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CCB1262D-8CE9-48F2-BC4C-D03E798EB206}"/>
                </a:ext>
              </a:extLst>
            </p:cNvPr>
            <p:cNvSpPr/>
            <p:nvPr/>
          </p:nvSpPr>
          <p:spPr>
            <a:xfrm>
              <a:off x="8564256" y="4528708"/>
              <a:ext cx="115286" cy="43739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479A3DD4-D79A-4FD6-B97C-FD669A7142C2}"/>
              </a:ext>
            </a:extLst>
          </p:cNvPr>
          <p:cNvGrpSpPr/>
          <p:nvPr/>
        </p:nvGrpSpPr>
        <p:grpSpPr>
          <a:xfrm rot="5400000">
            <a:off x="4338749" y="613106"/>
            <a:ext cx="158038" cy="1604929"/>
            <a:chOff x="4779188" y="4372561"/>
            <a:chExt cx="118849" cy="518549"/>
          </a:xfrm>
        </p:grpSpPr>
        <p:sp>
          <p:nvSpPr>
            <p:cNvPr id="251" name="화살표: 아래쪽 250">
              <a:extLst>
                <a:ext uri="{FF2B5EF4-FFF2-40B4-BE49-F238E27FC236}">
                  <a16:creationId xmlns:a16="http://schemas.microsoft.com/office/drawing/2014/main" id="{7F21CC3B-E76B-4B8B-894F-DCE2C9CE84AE}"/>
                </a:ext>
              </a:extLst>
            </p:cNvPr>
            <p:cNvSpPr/>
            <p:nvPr/>
          </p:nvSpPr>
          <p:spPr>
            <a:xfrm>
              <a:off x="4779188" y="4578454"/>
              <a:ext cx="118849" cy="31265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화살표: 아래쪽 251">
              <a:extLst>
                <a:ext uri="{FF2B5EF4-FFF2-40B4-BE49-F238E27FC236}">
                  <a16:creationId xmlns:a16="http://schemas.microsoft.com/office/drawing/2014/main" id="{A20494F8-D45F-4234-81B1-4534CC3C4948}"/>
                </a:ext>
              </a:extLst>
            </p:cNvPr>
            <p:cNvSpPr/>
            <p:nvPr/>
          </p:nvSpPr>
          <p:spPr>
            <a:xfrm rot="10800000">
              <a:off x="4779188" y="4372561"/>
              <a:ext cx="118849" cy="31265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FC2CC179-A4AF-4C0C-A18C-5DED1BF6E585}"/>
              </a:ext>
            </a:extLst>
          </p:cNvPr>
          <p:cNvSpPr txBox="1"/>
          <p:nvPr/>
        </p:nvSpPr>
        <p:spPr>
          <a:xfrm>
            <a:off x="3706946" y="1544892"/>
            <a:ext cx="143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이 영역은 좌우 슬라이드로</a:t>
            </a:r>
            <a:endParaRPr lang="en-US" altLang="ko-KR" sz="700" dirty="0"/>
          </a:p>
          <a:p>
            <a:pPr algn="ctr"/>
            <a:r>
              <a:rPr lang="ko-KR" altLang="en-US" sz="700" dirty="0"/>
              <a:t>목록 넘김</a:t>
            </a:r>
            <a:r>
              <a:rPr lang="en-US" altLang="ko-KR" sz="700" dirty="0"/>
              <a:t>, </a:t>
            </a:r>
            <a:r>
              <a:rPr lang="ko-KR" altLang="en-US" sz="700" dirty="0"/>
              <a:t>버튼은 터치 선택</a:t>
            </a:r>
            <a:endParaRPr lang="en-US" altLang="ko-KR" sz="7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3BC976-17C0-4984-AF45-5D87DC88F3DB}"/>
              </a:ext>
            </a:extLst>
          </p:cNvPr>
          <p:cNvSpPr/>
          <p:nvPr/>
        </p:nvSpPr>
        <p:spPr>
          <a:xfrm>
            <a:off x="4414096" y="4923999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E643E-2CB2-45B1-84E3-EAF33C4145B7}"/>
              </a:ext>
            </a:extLst>
          </p:cNvPr>
          <p:cNvSpPr txBox="1"/>
          <p:nvPr/>
        </p:nvSpPr>
        <p:spPr>
          <a:xfrm>
            <a:off x="4321841" y="5046715"/>
            <a:ext cx="24405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▲ 목록이 생성될 때마다 늘어나는 목록 </a:t>
            </a:r>
            <a:r>
              <a:rPr lang="ko-KR" altLang="en-US" sz="600" dirty="0" err="1"/>
              <a:t>갯수</a:t>
            </a:r>
            <a:r>
              <a:rPr lang="ko-KR" altLang="en-US" sz="600" dirty="0"/>
              <a:t> </a:t>
            </a:r>
            <a:r>
              <a:rPr lang="ko-KR" altLang="en-US" sz="600" dirty="0" err="1"/>
              <a:t>표시점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5199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D158FCF-310C-41AE-8E4C-55C0F88471F7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CFDC0C-7ECC-4A37-AE77-F54A4A07056B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841F70-390A-4705-AB70-F400F57BBAA3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어플 구성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와이어 프레임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25F6FB-B66D-4009-9B78-E17AEA1F81D2}"/>
              </a:ext>
            </a:extLst>
          </p:cNvPr>
          <p:cNvSpPr txBox="1"/>
          <p:nvPr/>
        </p:nvSpPr>
        <p:spPr>
          <a:xfrm>
            <a:off x="184556" y="763289"/>
            <a:ext cx="49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초기화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AB43E-1C53-40A8-916A-642C710DA5BC}"/>
              </a:ext>
            </a:extLst>
          </p:cNvPr>
          <p:cNvSpPr txBox="1"/>
          <p:nvPr/>
        </p:nvSpPr>
        <p:spPr>
          <a:xfrm>
            <a:off x="3120326" y="5403542"/>
            <a:ext cx="3100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메뉴를 통해서 초기화 버튼을 누를 경우</a:t>
            </a:r>
            <a:endParaRPr lang="en-US" altLang="ko-KR" sz="1100" dirty="0"/>
          </a:p>
          <a:p>
            <a:pPr algn="ctr"/>
            <a:r>
              <a:rPr lang="ko-KR" altLang="en-US" sz="1100" dirty="0"/>
              <a:t>지금까지 꾸민 것이 전부 </a:t>
            </a:r>
            <a:r>
              <a:rPr lang="ko-KR" altLang="en-US" sz="1100" dirty="0" err="1"/>
              <a:t>리셋되며</a:t>
            </a:r>
            <a:endParaRPr lang="en-US" altLang="ko-KR" sz="1100" dirty="0"/>
          </a:p>
          <a:p>
            <a:pPr algn="ctr"/>
            <a:r>
              <a:rPr lang="ko-KR" altLang="en-US" sz="1100" dirty="0"/>
              <a:t>초기 상태로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algn="ctr"/>
            <a:r>
              <a:rPr lang="ko-KR" altLang="en-US" sz="1100" dirty="0"/>
              <a:t>삭제할 것인지 되묻는 페이지 필요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페이지 전환은 특별한 연출 </a:t>
            </a:r>
            <a:r>
              <a:rPr lang="en-US" altLang="ko-KR" sz="1100" dirty="0"/>
              <a:t>X</a:t>
            </a:r>
          </a:p>
        </p:txBody>
      </p:sp>
      <p:sp>
        <p:nvSpPr>
          <p:cNvPr id="174" name="화살표: 오른쪽 173">
            <a:extLst>
              <a:ext uri="{FF2B5EF4-FFF2-40B4-BE49-F238E27FC236}">
                <a16:creationId xmlns:a16="http://schemas.microsoft.com/office/drawing/2014/main" id="{D6546585-2626-4C2E-AC2D-64708DD25A30}"/>
              </a:ext>
            </a:extLst>
          </p:cNvPr>
          <p:cNvSpPr/>
          <p:nvPr/>
        </p:nvSpPr>
        <p:spPr>
          <a:xfrm>
            <a:off x="3253141" y="3309395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0DA47DC-6DF5-4CC9-9DAD-1E22F3F1F6DB}"/>
              </a:ext>
            </a:extLst>
          </p:cNvPr>
          <p:cNvSpPr/>
          <p:nvPr/>
        </p:nvSpPr>
        <p:spPr>
          <a:xfrm>
            <a:off x="1295762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08426285-8997-4002-816D-2312887AB1C4}"/>
              </a:ext>
            </a:extLst>
          </p:cNvPr>
          <p:cNvSpPr/>
          <p:nvPr/>
        </p:nvSpPr>
        <p:spPr>
          <a:xfrm>
            <a:off x="1371263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B04BB8AD-05F8-481F-B94E-BCDC6A670E78}"/>
              </a:ext>
            </a:extLst>
          </p:cNvPr>
          <p:cNvGrpSpPr/>
          <p:nvPr/>
        </p:nvGrpSpPr>
        <p:grpSpPr>
          <a:xfrm>
            <a:off x="1190681" y="2017387"/>
            <a:ext cx="655914" cy="252000"/>
            <a:chOff x="2751655" y="950119"/>
            <a:chExt cx="655914" cy="252000"/>
          </a:xfrm>
        </p:grpSpPr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91182165-B855-45A1-864F-E67D69062F25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86A0421-B36B-4CE1-9D21-B52E3F9570B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143D232-8924-42B9-ACC4-3B69E8639B1E}"/>
              </a:ext>
            </a:extLst>
          </p:cNvPr>
          <p:cNvSpPr/>
          <p:nvPr/>
        </p:nvSpPr>
        <p:spPr>
          <a:xfrm>
            <a:off x="1300016" y="456713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03769C1B-B8A4-4C6E-9276-3E30A74FD4FC}"/>
              </a:ext>
            </a:extLst>
          </p:cNvPr>
          <p:cNvGrpSpPr/>
          <p:nvPr/>
        </p:nvGrpSpPr>
        <p:grpSpPr>
          <a:xfrm>
            <a:off x="1151998" y="4678125"/>
            <a:ext cx="655914" cy="252000"/>
            <a:chOff x="2751655" y="950119"/>
            <a:chExt cx="655914" cy="252000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F79C04D6-500B-4EC6-A828-284F6B590E8A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111E9AF-EC84-4D0B-8054-6E04682C668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B3D43018-3D17-4A78-B53C-808D5170B931}"/>
              </a:ext>
            </a:extLst>
          </p:cNvPr>
          <p:cNvGrpSpPr/>
          <p:nvPr/>
        </p:nvGrpSpPr>
        <p:grpSpPr>
          <a:xfrm>
            <a:off x="1505879" y="4673518"/>
            <a:ext cx="655914" cy="252000"/>
            <a:chOff x="2751655" y="950119"/>
            <a:chExt cx="655914" cy="252000"/>
          </a:xfrm>
        </p:grpSpPr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7E407A7B-EDEE-4B7B-94C2-812D213EA41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7C654D7-8889-407F-8E14-0F8A475F03F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6C4FC183-6DA7-400A-87E2-D6AE7150B2F4}"/>
              </a:ext>
            </a:extLst>
          </p:cNvPr>
          <p:cNvGrpSpPr/>
          <p:nvPr/>
        </p:nvGrpSpPr>
        <p:grpSpPr>
          <a:xfrm>
            <a:off x="1853765" y="4673518"/>
            <a:ext cx="655914" cy="252000"/>
            <a:chOff x="2751655" y="950119"/>
            <a:chExt cx="655914" cy="252000"/>
          </a:xfrm>
        </p:grpSpPr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114D3A19-123E-4DAB-8BA7-338B19451776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A8AD949-28BC-4DC8-A1BC-C3ED1B41557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61504EC-A6FD-4E40-9EAB-D641FCFE516B}"/>
              </a:ext>
            </a:extLst>
          </p:cNvPr>
          <p:cNvGrpSpPr/>
          <p:nvPr/>
        </p:nvGrpSpPr>
        <p:grpSpPr>
          <a:xfrm>
            <a:off x="2216824" y="4673518"/>
            <a:ext cx="655914" cy="252000"/>
            <a:chOff x="2751655" y="950119"/>
            <a:chExt cx="655914" cy="252000"/>
          </a:xfrm>
        </p:grpSpPr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3C4FC9D2-8996-4337-BDA0-7B8EF5D515D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63A1E86-4A2E-4AC5-88B7-5B650E4BABA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BDDA752-6F6A-47D3-B9D3-4BD5A7123933}"/>
              </a:ext>
            </a:extLst>
          </p:cNvPr>
          <p:cNvGrpSpPr/>
          <p:nvPr/>
        </p:nvGrpSpPr>
        <p:grpSpPr>
          <a:xfrm>
            <a:off x="2575200" y="4672540"/>
            <a:ext cx="655914" cy="252000"/>
            <a:chOff x="2751655" y="950119"/>
            <a:chExt cx="655914" cy="252000"/>
          </a:xfrm>
        </p:grpSpPr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0BF6D2A6-28B2-4C65-9F6D-2CC0325018EF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06F7890-E676-4DD4-BFCE-14A74C0597B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234" name="타원 233">
            <a:extLst>
              <a:ext uri="{FF2B5EF4-FFF2-40B4-BE49-F238E27FC236}">
                <a16:creationId xmlns:a16="http://schemas.microsoft.com/office/drawing/2014/main" id="{7DDF76A7-75DB-4173-8702-90A13C51863A}"/>
              </a:ext>
            </a:extLst>
          </p:cNvPr>
          <p:cNvSpPr/>
          <p:nvPr/>
        </p:nvSpPr>
        <p:spPr>
          <a:xfrm>
            <a:off x="1660039" y="2642513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8C08A35-190B-4717-B1E6-2574D1D2E890}"/>
              </a:ext>
            </a:extLst>
          </p:cNvPr>
          <p:cNvGrpSpPr/>
          <p:nvPr/>
        </p:nvGrpSpPr>
        <p:grpSpPr>
          <a:xfrm>
            <a:off x="1505988" y="2545892"/>
            <a:ext cx="1305907" cy="1733594"/>
            <a:chOff x="8121994" y="4528708"/>
            <a:chExt cx="557548" cy="701378"/>
          </a:xfrm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B75696FF-DB70-4406-8D59-7940F7857498}"/>
                </a:ext>
              </a:extLst>
            </p:cNvPr>
            <p:cNvGrpSpPr/>
            <p:nvPr/>
          </p:nvGrpSpPr>
          <p:grpSpPr>
            <a:xfrm>
              <a:off x="8121994" y="4533134"/>
              <a:ext cx="495992" cy="696952"/>
              <a:chOff x="6267042" y="2803944"/>
              <a:chExt cx="1225340" cy="1721808"/>
            </a:xfrm>
          </p:grpSpPr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45DA2537-F927-43DF-AFF7-463B3748141B}"/>
                  </a:ext>
                </a:extLst>
              </p:cNvPr>
              <p:cNvSpPr/>
              <p:nvPr/>
            </p:nvSpPr>
            <p:spPr>
              <a:xfrm>
                <a:off x="6468557" y="2891337"/>
                <a:ext cx="1003266" cy="15189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캐릭터</a:t>
                </a:r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B510C9E9-F835-402C-8A7C-8903D8363782}"/>
                  </a:ext>
                </a:extLst>
              </p:cNvPr>
              <p:cNvSpPr/>
              <p:nvPr/>
            </p:nvSpPr>
            <p:spPr>
              <a:xfrm>
                <a:off x="6267042" y="2803944"/>
                <a:ext cx="284812" cy="10805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C781FEC9-B949-440F-900D-540A0A989E2B}"/>
                  </a:ext>
                </a:extLst>
              </p:cNvPr>
              <p:cNvSpPr/>
              <p:nvPr/>
            </p:nvSpPr>
            <p:spPr>
              <a:xfrm>
                <a:off x="7084960" y="3659065"/>
                <a:ext cx="386863" cy="36282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70A209F4-AB71-4511-8009-993AE6688170}"/>
                  </a:ext>
                </a:extLst>
              </p:cNvPr>
              <p:cNvSpPr/>
              <p:nvPr/>
            </p:nvSpPr>
            <p:spPr>
              <a:xfrm>
                <a:off x="6452628" y="4303964"/>
                <a:ext cx="1039754" cy="2217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CCB1262D-8CE9-48F2-BC4C-D03E798EB206}"/>
                </a:ext>
              </a:extLst>
            </p:cNvPr>
            <p:cNvSpPr/>
            <p:nvPr/>
          </p:nvSpPr>
          <p:spPr>
            <a:xfrm>
              <a:off x="8564256" y="4528708"/>
              <a:ext cx="115286" cy="43739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48B206B3-6098-4539-8CF5-8242FCD8F767}"/>
              </a:ext>
            </a:extLst>
          </p:cNvPr>
          <p:cNvSpPr/>
          <p:nvPr/>
        </p:nvSpPr>
        <p:spPr>
          <a:xfrm>
            <a:off x="2692618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44823EB-3478-4767-816C-16BC2CA89D5D}"/>
              </a:ext>
            </a:extLst>
          </p:cNvPr>
          <p:cNvSpPr/>
          <p:nvPr/>
        </p:nvSpPr>
        <p:spPr>
          <a:xfrm>
            <a:off x="1737674" y="1980655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E11463E-919A-4BB3-A80A-D3B4D62158F2}"/>
              </a:ext>
            </a:extLst>
          </p:cNvPr>
          <p:cNvSpPr/>
          <p:nvPr/>
        </p:nvSpPr>
        <p:spPr>
          <a:xfrm>
            <a:off x="2412828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243817E8-6CA4-429F-94F5-E02CA3F16F4D}"/>
              </a:ext>
            </a:extLst>
          </p:cNvPr>
          <p:cNvSpPr/>
          <p:nvPr/>
        </p:nvSpPr>
        <p:spPr>
          <a:xfrm>
            <a:off x="2076942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39684076-650A-43D8-8B64-D11D9D7F63BF}"/>
              </a:ext>
            </a:extLst>
          </p:cNvPr>
          <p:cNvSpPr/>
          <p:nvPr/>
        </p:nvSpPr>
        <p:spPr>
          <a:xfrm>
            <a:off x="1741056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B761D02-A7C1-4991-8CE8-E7317F9395E2}"/>
              </a:ext>
            </a:extLst>
          </p:cNvPr>
          <p:cNvGrpSpPr/>
          <p:nvPr/>
        </p:nvGrpSpPr>
        <p:grpSpPr>
          <a:xfrm>
            <a:off x="1896217" y="2023300"/>
            <a:ext cx="655914" cy="252000"/>
            <a:chOff x="2751655" y="950119"/>
            <a:chExt cx="655914" cy="252000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2583F44F-A86A-4162-B6F2-E1BBFE2A5EE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BA357ED-B176-429F-AF56-527D102002C6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5FFEA61-D1E6-420A-A24E-D7102312E03B}"/>
              </a:ext>
            </a:extLst>
          </p:cNvPr>
          <p:cNvGrpSpPr/>
          <p:nvPr/>
        </p:nvGrpSpPr>
        <p:grpSpPr>
          <a:xfrm>
            <a:off x="1555711" y="2019086"/>
            <a:ext cx="655914" cy="252000"/>
            <a:chOff x="2751655" y="950119"/>
            <a:chExt cx="655914" cy="252000"/>
          </a:xfrm>
        </p:grpSpPr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0C8A2015-5E56-4F58-81B7-2DA83B0AD42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F13DB69-E988-4640-AD6A-9A02E11FD3C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2E6F1CE9-71AE-4A3A-A26C-900F3B60D21E}"/>
              </a:ext>
            </a:extLst>
          </p:cNvPr>
          <p:cNvGrpSpPr/>
          <p:nvPr/>
        </p:nvGrpSpPr>
        <p:grpSpPr>
          <a:xfrm>
            <a:off x="2227085" y="2019086"/>
            <a:ext cx="655914" cy="252000"/>
            <a:chOff x="2751655" y="950119"/>
            <a:chExt cx="655914" cy="252000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D5571AED-D027-4453-94C2-54F8638F023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0B6DD96-34A9-4F91-84A8-D09D3FD979E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D06E4750-B557-40CA-9619-3E490B7BB90A}"/>
              </a:ext>
            </a:extLst>
          </p:cNvPr>
          <p:cNvSpPr/>
          <p:nvPr/>
        </p:nvSpPr>
        <p:spPr>
          <a:xfrm>
            <a:off x="2737874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8F78ECB7-457C-40CD-A02E-2B8CAD726557}"/>
              </a:ext>
            </a:extLst>
          </p:cNvPr>
          <p:cNvGrpSpPr/>
          <p:nvPr/>
        </p:nvGrpSpPr>
        <p:grpSpPr>
          <a:xfrm>
            <a:off x="2552063" y="2019086"/>
            <a:ext cx="655914" cy="252000"/>
            <a:chOff x="2751655" y="950119"/>
            <a:chExt cx="655914" cy="252000"/>
          </a:xfrm>
        </p:grpSpPr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691CED08-D805-4CE0-BE9A-98F4ED77CC6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6B1D0AD-DEC7-4584-8B5B-572D740CB99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199" name="이등변 삼각형 198">
            <a:extLst>
              <a:ext uri="{FF2B5EF4-FFF2-40B4-BE49-F238E27FC236}">
                <a16:creationId xmlns:a16="http://schemas.microsoft.com/office/drawing/2014/main" id="{57EF8CC3-6849-4921-BF91-EADE235793E0}"/>
              </a:ext>
            </a:extLst>
          </p:cNvPr>
          <p:cNvSpPr/>
          <p:nvPr/>
        </p:nvSpPr>
        <p:spPr>
          <a:xfrm rot="1770198" flipH="1" flipV="1">
            <a:off x="1879743" y="1823372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00C4AAF-056F-4765-A079-22A8689F1A97}"/>
              </a:ext>
            </a:extLst>
          </p:cNvPr>
          <p:cNvSpPr/>
          <p:nvPr/>
        </p:nvSpPr>
        <p:spPr>
          <a:xfrm>
            <a:off x="3700320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2D501C0-FB2D-4D61-B3F4-F413AD1D154A}"/>
              </a:ext>
            </a:extLst>
          </p:cNvPr>
          <p:cNvSpPr/>
          <p:nvPr/>
        </p:nvSpPr>
        <p:spPr>
          <a:xfrm>
            <a:off x="3775821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34F29465-7A09-405E-A3F6-A908B7F4E051}"/>
              </a:ext>
            </a:extLst>
          </p:cNvPr>
          <p:cNvGrpSpPr/>
          <p:nvPr/>
        </p:nvGrpSpPr>
        <p:grpSpPr>
          <a:xfrm>
            <a:off x="3595239" y="2017387"/>
            <a:ext cx="655914" cy="252000"/>
            <a:chOff x="2751655" y="950119"/>
            <a:chExt cx="655914" cy="252000"/>
          </a:xfrm>
        </p:grpSpPr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id="{30858DB0-5006-4641-ACBD-5ED33997422A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3DD26F2-9736-4280-A5C0-7D42C7A8139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FE4AD9A-7EFA-4615-A9B7-94271ED13696}"/>
              </a:ext>
            </a:extLst>
          </p:cNvPr>
          <p:cNvSpPr/>
          <p:nvPr/>
        </p:nvSpPr>
        <p:spPr>
          <a:xfrm>
            <a:off x="3704574" y="456713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8073D5FC-36ED-4F01-8829-468BD8C95D0B}"/>
              </a:ext>
            </a:extLst>
          </p:cNvPr>
          <p:cNvGrpSpPr/>
          <p:nvPr/>
        </p:nvGrpSpPr>
        <p:grpSpPr>
          <a:xfrm>
            <a:off x="3556556" y="4678125"/>
            <a:ext cx="655914" cy="252000"/>
            <a:chOff x="2751655" y="950119"/>
            <a:chExt cx="655914" cy="252000"/>
          </a:xfrm>
        </p:grpSpPr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id="{112F778F-C60E-4BEE-84C2-75904E9A7BC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765B6D2-043E-4D9B-9173-1C4237B0710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715C5E4C-5A1D-4FE8-AA8D-2C3D5AFE167A}"/>
              </a:ext>
            </a:extLst>
          </p:cNvPr>
          <p:cNvGrpSpPr/>
          <p:nvPr/>
        </p:nvGrpSpPr>
        <p:grpSpPr>
          <a:xfrm>
            <a:off x="3910437" y="4673518"/>
            <a:ext cx="655914" cy="252000"/>
            <a:chOff x="2751655" y="950119"/>
            <a:chExt cx="655914" cy="252000"/>
          </a:xfrm>
        </p:grpSpPr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id="{C1602C02-46FB-47AC-9722-932C8069AF1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53F0CCAE-C602-4EE4-B6AB-6465255D1B0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34AB96C1-103A-46DC-9344-5A0E302C7312}"/>
              </a:ext>
            </a:extLst>
          </p:cNvPr>
          <p:cNvGrpSpPr/>
          <p:nvPr/>
        </p:nvGrpSpPr>
        <p:grpSpPr>
          <a:xfrm>
            <a:off x="4258323" y="4673518"/>
            <a:ext cx="655914" cy="252000"/>
            <a:chOff x="2751655" y="950119"/>
            <a:chExt cx="655914" cy="252000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57AC181F-B336-4D77-A151-1C4F10FE5B3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7B2A2DF-DE39-4E17-8958-625BC839176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6BA40592-0C24-4AC5-9F88-14E85EC6D219}"/>
              </a:ext>
            </a:extLst>
          </p:cNvPr>
          <p:cNvGrpSpPr/>
          <p:nvPr/>
        </p:nvGrpSpPr>
        <p:grpSpPr>
          <a:xfrm>
            <a:off x="4621382" y="4673518"/>
            <a:ext cx="655914" cy="252000"/>
            <a:chOff x="2751655" y="950119"/>
            <a:chExt cx="655914" cy="252000"/>
          </a:xfrm>
        </p:grpSpPr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691A2B44-34E1-467D-8ABA-24E2C72BC4D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4A00390-A031-4283-BE45-E803668AD1F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1120B7C7-22FE-460C-8C1C-69474E8F02D9}"/>
              </a:ext>
            </a:extLst>
          </p:cNvPr>
          <p:cNvGrpSpPr/>
          <p:nvPr/>
        </p:nvGrpSpPr>
        <p:grpSpPr>
          <a:xfrm>
            <a:off x="4979758" y="4672540"/>
            <a:ext cx="655914" cy="252000"/>
            <a:chOff x="2751655" y="950119"/>
            <a:chExt cx="655914" cy="252000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4E297C15-6FBC-4CF3-8D98-5B35EEE86F1B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71E3DF9E-9F9E-4AEA-8AE9-6D92AEF461B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265" name="타원 264">
            <a:extLst>
              <a:ext uri="{FF2B5EF4-FFF2-40B4-BE49-F238E27FC236}">
                <a16:creationId xmlns:a16="http://schemas.microsoft.com/office/drawing/2014/main" id="{BD2C22C1-753E-4EE5-A189-0A9128E2E3E3}"/>
              </a:ext>
            </a:extLst>
          </p:cNvPr>
          <p:cNvSpPr/>
          <p:nvPr/>
        </p:nvSpPr>
        <p:spPr>
          <a:xfrm>
            <a:off x="4064597" y="2642513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A228EB7F-D633-4E33-8B47-64252D9A38DD}"/>
              </a:ext>
            </a:extLst>
          </p:cNvPr>
          <p:cNvGrpSpPr/>
          <p:nvPr/>
        </p:nvGrpSpPr>
        <p:grpSpPr>
          <a:xfrm>
            <a:off x="3910546" y="2545892"/>
            <a:ext cx="1305907" cy="1733594"/>
            <a:chOff x="8121994" y="4528708"/>
            <a:chExt cx="557548" cy="701378"/>
          </a:xfrm>
        </p:grpSpPr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3F188D71-82A0-46D5-BD22-439B637F93B7}"/>
                </a:ext>
              </a:extLst>
            </p:cNvPr>
            <p:cNvGrpSpPr/>
            <p:nvPr/>
          </p:nvGrpSpPr>
          <p:grpSpPr>
            <a:xfrm>
              <a:off x="8121994" y="4533134"/>
              <a:ext cx="495992" cy="696952"/>
              <a:chOff x="6267042" y="2803944"/>
              <a:chExt cx="1225340" cy="1721808"/>
            </a:xfrm>
          </p:grpSpPr>
          <p:sp>
            <p:nvSpPr>
              <p:cNvPr id="269" name="타원 268">
                <a:extLst>
                  <a:ext uri="{FF2B5EF4-FFF2-40B4-BE49-F238E27FC236}">
                    <a16:creationId xmlns:a16="http://schemas.microsoft.com/office/drawing/2014/main" id="{13C942BE-AC40-4E95-8086-53C28BE29229}"/>
                  </a:ext>
                </a:extLst>
              </p:cNvPr>
              <p:cNvSpPr/>
              <p:nvPr/>
            </p:nvSpPr>
            <p:spPr>
              <a:xfrm>
                <a:off x="6468557" y="2891337"/>
                <a:ext cx="1003266" cy="15189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캐릭터</a:t>
                </a:r>
              </a:p>
            </p:txBody>
          </p:sp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469DF675-6269-4314-85E3-E98F8E3289E2}"/>
                  </a:ext>
                </a:extLst>
              </p:cNvPr>
              <p:cNvSpPr/>
              <p:nvPr/>
            </p:nvSpPr>
            <p:spPr>
              <a:xfrm>
                <a:off x="6267042" y="2803944"/>
                <a:ext cx="284812" cy="10805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109D68B6-AC91-4451-9C83-72211E286C48}"/>
                  </a:ext>
                </a:extLst>
              </p:cNvPr>
              <p:cNvSpPr/>
              <p:nvPr/>
            </p:nvSpPr>
            <p:spPr>
              <a:xfrm>
                <a:off x="7084960" y="3659065"/>
                <a:ext cx="386863" cy="36282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4BA31D09-72FF-4597-B90B-F0DEDA6425C2}"/>
                  </a:ext>
                </a:extLst>
              </p:cNvPr>
              <p:cNvSpPr/>
              <p:nvPr/>
            </p:nvSpPr>
            <p:spPr>
              <a:xfrm>
                <a:off x="6452628" y="4303964"/>
                <a:ext cx="1039754" cy="2217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0F957A15-490D-41C2-9948-5BF83AEEB169}"/>
                </a:ext>
              </a:extLst>
            </p:cNvPr>
            <p:cNvSpPr/>
            <p:nvPr/>
          </p:nvSpPr>
          <p:spPr>
            <a:xfrm>
              <a:off x="8564256" y="4528708"/>
              <a:ext cx="115286" cy="43739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22C8F7D1-5DDB-4231-9332-33541D2E512C}"/>
              </a:ext>
            </a:extLst>
          </p:cNvPr>
          <p:cNvSpPr/>
          <p:nvPr/>
        </p:nvSpPr>
        <p:spPr>
          <a:xfrm>
            <a:off x="5097176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F2BC3E5-E4AD-4B0D-8FDA-756230F16621}"/>
              </a:ext>
            </a:extLst>
          </p:cNvPr>
          <p:cNvSpPr/>
          <p:nvPr/>
        </p:nvSpPr>
        <p:spPr>
          <a:xfrm>
            <a:off x="4142232" y="1980655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03608590-CD63-47A9-901D-145E90594C7D}"/>
              </a:ext>
            </a:extLst>
          </p:cNvPr>
          <p:cNvSpPr/>
          <p:nvPr/>
        </p:nvSpPr>
        <p:spPr>
          <a:xfrm>
            <a:off x="4817386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7D9A5303-22D9-42CC-B4BA-324FC4CD732B}"/>
              </a:ext>
            </a:extLst>
          </p:cNvPr>
          <p:cNvSpPr/>
          <p:nvPr/>
        </p:nvSpPr>
        <p:spPr>
          <a:xfrm>
            <a:off x="4481500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3942FF33-D160-4FE2-B6CE-CEF767D28AB4}"/>
              </a:ext>
            </a:extLst>
          </p:cNvPr>
          <p:cNvSpPr/>
          <p:nvPr/>
        </p:nvSpPr>
        <p:spPr>
          <a:xfrm>
            <a:off x="4145614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C772872F-DDB2-43FF-BF56-95BFFB4D472E}"/>
              </a:ext>
            </a:extLst>
          </p:cNvPr>
          <p:cNvGrpSpPr/>
          <p:nvPr/>
        </p:nvGrpSpPr>
        <p:grpSpPr>
          <a:xfrm>
            <a:off x="4300775" y="2023300"/>
            <a:ext cx="655914" cy="252000"/>
            <a:chOff x="2751655" y="950119"/>
            <a:chExt cx="655914" cy="252000"/>
          </a:xfrm>
        </p:grpSpPr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BABBB67-1930-495D-B191-5FDFB52764D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615F69A-D971-450D-B62E-2FD255C9669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16FDF5F3-3081-4697-9FBB-788CC5D82BFD}"/>
              </a:ext>
            </a:extLst>
          </p:cNvPr>
          <p:cNvGrpSpPr/>
          <p:nvPr/>
        </p:nvGrpSpPr>
        <p:grpSpPr>
          <a:xfrm>
            <a:off x="3960269" y="2019086"/>
            <a:ext cx="655914" cy="252000"/>
            <a:chOff x="2751655" y="950119"/>
            <a:chExt cx="655914" cy="252000"/>
          </a:xfrm>
        </p:grpSpPr>
        <p:sp>
          <p:nvSpPr>
            <p:cNvPr id="282" name="사각형: 둥근 모서리 281">
              <a:extLst>
                <a:ext uri="{FF2B5EF4-FFF2-40B4-BE49-F238E27FC236}">
                  <a16:creationId xmlns:a16="http://schemas.microsoft.com/office/drawing/2014/main" id="{E94430B5-2207-4267-994E-6EF99E4194E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E9980EF-02A1-45D5-91B4-98A9921DD68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5E887C92-121A-4E3D-8AA9-E997742547F3}"/>
              </a:ext>
            </a:extLst>
          </p:cNvPr>
          <p:cNvGrpSpPr/>
          <p:nvPr/>
        </p:nvGrpSpPr>
        <p:grpSpPr>
          <a:xfrm>
            <a:off x="4631643" y="2019086"/>
            <a:ext cx="655914" cy="252000"/>
            <a:chOff x="2751655" y="950119"/>
            <a:chExt cx="655914" cy="252000"/>
          </a:xfrm>
        </p:grpSpPr>
        <p:sp>
          <p:nvSpPr>
            <p:cNvPr id="285" name="사각형: 둥근 모서리 284">
              <a:extLst>
                <a:ext uri="{FF2B5EF4-FFF2-40B4-BE49-F238E27FC236}">
                  <a16:creationId xmlns:a16="http://schemas.microsoft.com/office/drawing/2014/main" id="{692B4344-325A-42A9-9180-F06455F18BD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2DECE2C4-C076-46CE-B15C-99EEC3EF498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69F65ABF-5209-48E7-92A7-4E0384287E88}"/>
              </a:ext>
            </a:extLst>
          </p:cNvPr>
          <p:cNvSpPr/>
          <p:nvPr/>
        </p:nvSpPr>
        <p:spPr>
          <a:xfrm>
            <a:off x="5142432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085818F-6024-416B-BC5D-694D6796E8E9}"/>
              </a:ext>
            </a:extLst>
          </p:cNvPr>
          <p:cNvGrpSpPr/>
          <p:nvPr/>
        </p:nvGrpSpPr>
        <p:grpSpPr>
          <a:xfrm>
            <a:off x="4956621" y="2019086"/>
            <a:ext cx="655914" cy="252000"/>
            <a:chOff x="2751655" y="950119"/>
            <a:chExt cx="655914" cy="252000"/>
          </a:xfrm>
        </p:grpSpPr>
        <p:sp>
          <p:nvSpPr>
            <p:cNvPr id="289" name="사각형: 둥근 모서리 288">
              <a:extLst>
                <a:ext uri="{FF2B5EF4-FFF2-40B4-BE49-F238E27FC236}">
                  <a16:creationId xmlns:a16="http://schemas.microsoft.com/office/drawing/2014/main" id="{22AE6A92-CAE0-456C-9E77-1CC5750D168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AD69D77-5A8A-4D00-A5EB-F46D5C40994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B36C253A-C121-48C1-A13C-45640CE18EA3}"/>
              </a:ext>
            </a:extLst>
          </p:cNvPr>
          <p:cNvSpPr/>
          <p:nvPr/>
        </p:nvSpPr>
        <p:spPr>
          <a:xfrm>
            <a:off x="3692131" y="1912247"/>
            <a:ext cx="1748439" cy="3120704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0E80E9FD-1B96-4814-90CC-1E25B3D6364F}"/>
              </a:ext>
            </a:extLst>
          </p:cNvPr>
          <p:cNvGrpSpPr/>
          <p:nvPr/>
        </p:nvGrpSpPr>
        <p:grpSpPr>
          <a:xfrm>
            <a:off x="3790766" y="2815466"/>
            <a:ext cx="1557518" cy="1172480"/>
            <a:chOff x="6921668" y="2840386"/>
            <a:chExt cx="1557518" cy="1172480"/>
          </a:xfrm>
        </p:grpSpPr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26D6CC0A-56FD-4D8F-967F-CDD814C34B84}"/>
                </a:ext>
              </a:extLst>
            </p:cNvPr>
            <p:cNvSpPr/>
            <p:nvPr/>
          </p:nvSpPr>
          <p:spPr>
            <a:xfrm>
              <a:off x="7027958" y="2840386"/>
              <a:ext cx="1271728" cy="11724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5" name="사각형: 둥근 모서리 294">
              <a:extLst>
                <a:ext uri="{FF2B5EF4-FFF2-40B4-BE49-F238E27FC236}">
                  <a16:creationId xmlns:a16="http://schemas.microsoft.com/office/drawing/2014/main" id="{5C48D42D-5AA6-4594-B426-FD0F4DEDDFC0}"/>
                </a:ext>
              </a:extLst>
            </p:cNvPr>
            <p:cNvSpPr/>
            <p:nvPr/>
          </p:nvSpPr>
          <p:spPr>
            <a:xfrm>
              <a:off x="7075693" y="3733434"/>
              <a:ext cx="494578" cy="1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BB5D034-6542-464B-8F11-CE8CB0ED5DBF}"/>
                </a:ext>
              </a:extLst>
            </p:cNvPr>
            <p:cNvSpPr txBox="1"/>
            <p:nvPr/>
          </p:nvSpPr>
          <p:spPr>
            <a:xfrm>
              <a:off x="7162450" y="3717198"/>
              <a:ext cx="453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응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06F0820-2604-4295-AD58-4BEAC0BFFF64}"/>
                </a:ext>
              </a:extLst>
            </p:cNvPr>
            <p:cNvSpPr txBox="1"/>
            <p:nvPr/>
          </p:nvSpPr>
          <p:spPr>
            <a:xfrm>
              <a:off x="6921668" y="3030900"/>
              <a:ext cx="1557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정말로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처음 상태로 되돌릴까요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</p:grp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863095F3-0933-414C-99F7-8DDA66B322D2}"/>
              </a:ext>
            </a:extLst>
          </p:cNvPr>
          <p:cNvSpPr/>
          <p:nvPr/>
        </p:nvSpPr>
        <p:spPr>
          <a:xfrm>
            <a:off x="4602035" y="3708605"/>
            <a:ext cx="494578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A5C25FC-7B46-45EB-864C-DD568C43BD4B}"/>
              </a:ext>
            </a:extLst>
          </p:cNvPr>
          <p:cNvSpPr txBox="1"/>
          <p:nvPr/>
        </p:nvSpPr>
        <p:spPr>
          <a:xfrm>
            <a:off x="4657837" y="3692369"/>
            <a:ext cx="453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아니</a:t>
            </a:r>
          </a:p>
        </p:txBody>
      </p:sp>
      <p:sp>
        <p:nvSpPr>
          <p:cNvPr id="300" name="이등변 삼각형 299">
            <a:extLst>
              <a:ext uri="{FF2B5EF4-FFF2-40B4-BE49-F238E27FC236}">
                <a16:creationId xmlns:a16="http://schemas.microsoft.com/office/drawing/2014/main" id="{38CDDEE2-74B8-4029-9FD7-DE55D6F1ACE9}"/>
              </a:ext>
            </a:extLst>
          </p:cNvPr>
          <p:cNvSpPr/>
          <p:nvPr/>
        </p:nvSpPr>
        <p:spPr>
          <a:xfrm rot="1770198">
            <a:off x="3893683" y="3829286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화살표: 오른쪽 300">
            <a:extLst>
              <a:ext uri="{FF2B5EF4-FFF2-40B4-BE49-F238E27FC236}">
                <a16:creationId xmlns:a16="http://schemas.microsoft.com/office/drawing/2014/main" id="{1FDCD027-7DA0-4ADD-9E98-9515AB62CEDF}"/>
              </a:ext>
            </a:extLst>
          </p:cNvPr>
          <p:cNvSpPr/>
          <p:nvPr/>
        </p:nvSpPr>
        <p:spPr>
          <a:xfrm>
            <a:off x="5654061" y="3347398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401525FE-90A4-42A3-9D81-20171C73E2B7}"/>
              </a:ext>
            </a:extLst>
          </p:cNvPr>
          <p:cNvSpPr/>
          <p:nvPr/>
        </p:nvSpPr>
        <p:spPr>
          <a:xfrm>
            <a:off x="6086799" y="1930776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73D0B440-3D0F-4060-B34F-8EBB57B9021D}"/>
              </a:ext>
            </a:extLst>
          </p:cNvPr>
          <p:cNvSpPr/>
          <p:nvPr/>
        </p:nvSpPr>
        <p:spPr>
          <a:xfrm>
            <a:off x="6162300" y="2006276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사각형: 둥근 모서리 303">
            <a:extLst>
              <a:ext uri="{FF2B5EF4-FFF2-40B4-BE49-F238E27FC236}">
                <a16:creationId xmlns:a16="http://schemas.microsoft.com/office/drawing/2014/main" id="{44BBEA89-0B86-40B7-B84D-3A4C5FDC5D44}"/>
              </a:ext>
            </a:extLst>
          </p:cNvPr>
          <p:cNvSpPr/>
          <p:nvPr/>
        </p:nvSpPr>
        <p:spPr>
          <a:xfrm>
            <a:off x="7496150" y="2006276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3C197360-A1F3-4992-BE75-43B755EE3FBE}"/>
              </a:ext>
            </a:extLst>
          </p:cNvPr>
          <p:cNvSpPr/>
          <p:nvPr/>
        </p:nvSpPr>
        <p:spPr>
          <a:xfrm>
            <a:off x="6100744" y="4577503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6615D094-747A-4147-AFD8-18ABC7F4A8C8}"/>
              </a:ext>
            </a:extLst>
          </p:cNvPr>
          <p:cNvGrpSpPr/>
          <p:nvPr/>
        </p:nvGrpSpPr>
        <p:grpSpPr>
          <a:xfrm>
            <a:off x="5981718" y="2027083"/>
            <a:ext cx="655914" cy="252000"/>
            <a:chOff x="2751655" y="950119"/>
            <a:chExt cx="655914" cy="252000"/>
          </a:xfrm>
        </p:grpSpPr>
        <p:sp>
          <p:nvSpPr>
            <p:cNvPr id="307" name="사각형: 둥근 모서리 306">
              <a:extLst>
                <a:ext uri="{FF2B5EF4-FFF2-40B4-BE49-F238E27FC236}">
                  <a16:creationId xmlns:a16="http://schemas.microsoft.com/office/drawing/2014/main" id="{DEB69B58-0B00-414B-BC35-8FDB5D7FE50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08C3C3F-BBF7-4BBF-8818-6D64811ACA6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858336F6-AA8F-41B0-AFBA-00039BBEA5C1}"/>
              </a:ext>
            </a:extLst>
          </p:cNvPr>
          <p:cNvGrpSpPr/>
          <p:nvPr/>
        </p:nvGrpSpPr>
        <p:grpSpPr>
          <a:xfrm>
            <a:off x="7310407" y="2026653"/>
            <a:ext cx="655914" cy="252000"/>
            <a:chOff x="2751655" y="950119"/>
            <a:chExt cx="655914" cy="252000"/>
          </a:xfrm>
        </p:grpSpPr>
        <p:sp>
          <p:nvSpPr>
            <p:cNvPr id="311" name="사각형: 둥근 모서리 310">
              <a:extLst>
                <a:ext uri="{FF2B5EF4-FFF2-40B4-BE49-F238E27FC236}">
                  <a16:creationId xmlns:a16="http://schemas.microsoft.com/office/drawing/2014/main" id="{B5082B77-408D-4FD8-B0C5-7A3B05FA577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F7F5204-7B47-4748-BF5E-3A57DBD5789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9E351786-4D80-479F-B314-135A90616A60}"/>
              </a:ext>
            </a:extLst>
          </p:cNvPr>
          <p:cNvGrpSpPr/>
          <p:nvPr/>
        </p:nvGrpSpPr>
        <p:grpSpPr>
          <a:xfrm>
            <a:off x="5952726" y="4688491"/>
            <a:ext cx="655914" cy="252000"/>
            <a:chOff x="2751655" y="950119"/>
            <a:chExt cx="655914" cy="252000"/>
          </a:xfrm>
        </p:grpSpPr>
        <p:sp>
          <p:nvSpPr>
            <p:cNvPr id="317" name="사각형: 둥근 모서리 316">
              <a:extLst>
                <a:ext uri="{FF2B5EF4-FFF2-40B4-BE49-F238E27FC236}">
                  <a16:creationId xmlns:a16="http://schemas.microsoft.com/office/drawing/2014/main" id="{9DFA05E9-187E-4DA1-AF71-D0C76C332D6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7254377-9F6E-4784-B37F-2BCBBB519C2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72CC3D5C-A0A9-4449-B39F-26AADF93EBC5}"/>
              </a:ext>
            </a:extLst>
          </p:cNvPr>
          <p:cNvGrpSpPr/>
          <p:nvPr/>
        </p:nvGrpSpPr>
        <p:grpSpPr>
          <a:xfrm>
            <a:off x="6306607" y="4683884"/>
            <a:ext cx="655914" cy="252000"/>
            <a:chOff x="2751655" y="950119"/>
            <a:chExt cx="655914" cy="252000"/>
          </a:xfrm>
        </p:grpSpPr>
        <p:sp>
          <p:nvSpPr>
            <p:cNvPr id="320" name="사각형: 둥근 모서리 319">
              <a:extLst>
                <a:ext uri="{FF2B5EF4-FFF2-40B4-BE49-F238E27FC236}">
                  <a16:creationId xmlns:a16="http://schemas.microsoft.com/office/drawing/2014/main" id="{F340CC43-1B46-4219-81B0-8835F215B964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DC6ACAD-3013-4DD2-B0F3-97FA0DE21A5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07CCAAE6-B784-4277-8BE5-8B86D96A5DA9}"/>
              </a:ext>
            </a:extLst>
          </p:cNvPr>
          <p:cNvGrpSpPr/>
          <p:nvPr/>
        </p:nvGrpSpPr>
        <p:grpSpPr>
          <a:xfrm>
            <a:off x="6654493" y="4683884"/>
            <a:ext cx="655914" cy="252000"/>
            <a:chOff x="2751655" y="950119"/>
            <a:chExt cx="655914" cy="252000"/>
          </a:xfrm>
        </p:grpSpPr>
        <p:sp>
          <p:nvSpPr>
            <p:cNvPr id="323" name="사각형: 둥근 모서리 322">
              <a:extLst>
                <a:ext uri="{FF2B5EF4-FFF2-40B4-BE49-F238E27FC236}">
                  <a16:creationId xmlns:a16="http://schemas.microsoft.com/office/drawing/2014/main" id="{9DE65486-8691-4DF4-891E-A7163544A9B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3B31CB4-B570-4DEE-8BC5-94C2D207773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7A28861C-40B7-4C99-9D26-85C8D2EC6577}"/>
              </a:ext>
            </a:extLst>
          </p:cNvPr>
          <p:cNvGrpSpPr/>
          <p:nvPr/>
        </p:nvGrpSpPr>
        <p:grpSpPr>
          <a:xfrm>
            <a:off x="7017552" y="4683884"/>
            <a:ext cx="655914" cy="252000"/>
            <a:chOff x="2751655" y="950119"/>
            <a:chExt cx="655914" cy="252000"/>
          </a:xfrm>
        </p:grpSpPr>
        <p:sp>
          <p:nvSpPr>
            <p:cNvPr id="326" name="사각형: 둥근 모서리 325">
              <a:extLst>
                <a:ext uri="{FF2B5EF4-FFF2-40B4-BE49-F238E27FC236}">
                  <a16:creationId xmlns:a16="http://schemas.microsoft.com/office/drawing/2014/main" id="{7FC367F0-C890-4812-A4DA-4F90E8B16C3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2385203E-8260-4D2D-989D-BEFC5B3C1136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188028F4-A248-4738-8227-0FC4C6A55A53}"/>
              </a:ext>
            </a:extLst>
          </p:cNvPr>
          <p:cNvGrpSpPr/>
          <p:nvPr/>
        </p:nvGrpSpPr>
        <p:grpSpPr>
          <a:xfrm>
            <a:off x="7375928" y="4682906"/>
            <a:ext cx="655914" cy="252000"/>
            <a:chOff x="2751655" y="950119"/>
            <a:chExt cx="655914" cy="252000"/>
          </a:xfrm>
        </p:grpSpPr>
        <p:sp>
          <p:nvSpPr>
            <p:cNvPr id="329" name="사각형: 둥근 모서리 328">
              <a:extLst>
                <a:ext uri="{FF2B5EF4-FFF2-40B4-BE49-F238E27FC236}">
                  <a16:creationId xmlns:a16="http://schemas.microsoft.com/office/drawing/2014/main" id="{875027B0-088B-40A2-A456-86A96234D19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DFB6FE56-7137-40EC-B844-D9A268CCCBA1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331" name="타원 330">
            <a:extLst>
              <a:ext uri="{FF2B5EF4-FFF2-40B4-BE49-F238E27FC236}">
                <a16:creationId xmlns:a16="http://schemas.microsoft.com/office/drawing/2014/main" id="{67DC20B5-B9C6-4D15-9611-5DA9D857A4D8}"/>
              </a:ext>
            </a:extLst>
          </p:cNvPr>
          <p:cNvSpPr/>
          <p:nvPr/>
        </p:nvSpPr>
        <p:spPr>
          <a:xfrm>
            <a:off x="6460767" y="2652879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105888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D158FCF-310C-41AE-8E4C-55C0F88471F7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CFDC0C-7ECC-4A37-AE77-F54A4A07056B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841F70-390A-4705-AB70-F400F57BBAA3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어플 구성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와이어 프레임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25F6FB-B66D-4009-9B78-E17AEA1F81D2}"/>
              </a:ext>
            </a:extLst>
          </p:cNvPr>
          <p:cNvSpPr txBox="1"/>
          <p:nvPr/>
        </p:nvSpPr>
        <p:spPr>
          <a:xfrm>
            <a:off x="184556" y="763289"/>
            <a:ext cx="49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AB43E-1C53-40A8-916A-642C710DA5BC}"/>
              </a:ext>
            </a:extLst>
          </p:cNvPr>
          <p:cNvSpPr txBox="1"/>
          <p:nvPr/>
        </p:nvSpPr>
        <p:spPr>
          <a:xfrm>
            <a:off x="3120326" y="5403542"/>
            <a:ext cx="3100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메뉴를 통해서 설정 버튼을 누를 경우</a:t>
            </a:r>
            <a:endParaRPr lang="en-US" altLang="ko-KR" sz="1100" dirty="0"/>
          </a:p>
          <a:p>
            <a:pPr algn="ctr"/>
            <a:r>
              <a:rPr lang="ko-KR" altLang="en-US" sz="1100" dirty="0"/>
              <a:t>게임 설정창이 등장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현재는 </a:t>
            </a:r>
            <a:r>
              <a:rPr lang="en-US" altLang="ko-KR" sz="1100" dirty="0"/>
              <a:t>BGM ON/OFF, </a:t>
            </a:r>
            <a:r>
              <a:rPr lang="ko-KR" altLang="en-US" sz="1100" dirty="0"/>
              <a:t>효과음 </a:t>
            </a:r>
            <a:r>
              <a:rPr lang="en-US" altLang="ko-KR" sz="1100" dirty="0"/>
              <a:t>ON/OFF</a:t>
            </a:r>
          </a:p>
          <a:p>
            <a:pPr algn="ctr"/>
            <a:r>
              <a:rPr lang="ko-KR" altLang="en-US" sz="1100" dirty="0"/>
              <a:t>말고는 생각나는 것이 없음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아마 이것 말고는 없을 </a:t>
            </a:r>
            <a:r>
              <a:rPr lang="ko-KR" altLang="en-US" sz="1100" dirty="0" err="1"/>
              <a:t>듯ㅎ</a:t>
            </a:r>
            <a:r>
              <a:rPr lang="en-US" altLang="ko-KR" sz="1100" dirty="0"/>
              <a:t>)</a:t>
            </a:r>
          </a:p>
        </p:txBody>
      </p:sp>
      <p:sp>
        <p:nvSpPr>
          <p:cNvPr id="174" name="화살표: 오른쪽 173">
            <a:extLst>
              <a:ext uri="{FF2B5EF4-FFF2-40B4-BE49-F238E27FC236}">
                <a16:creationId xmlns:a16="http://schemas.microsoft.com/office/drawing/2014/main" id="{D6546585-2626-4C2E-AC2D-64708DD25A30}"/>
              </a:ext>
            </a:extLst>
          </p:cNvPr>
          <p:cNvSpPr/>
          <p:nvPr/>
        </p:nvSpPr>
        <p:spPr>
          <a:xfrm>
            <a:off x="4310155" y="3309395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00C4AAF-056F-4765-A079-22A8689F1A97}"/>
              </a:ext>
            </a:extLst>
          </p:cNvPr>
          <p:cNvSpPr/>
          <p:nvPr/>
        </p:nvSpPr>
        <p:spPr>
          <a:xfrm>
            <a:off x="4757334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2D501C0-FB2D-4D61-B3F4-F413AD1D154A}"/>
              </a:ext>
            </a:extLst>
          </p:cNvPr>
          <p:cNvSpPr/>
          <p:nvPr/>
        </p:nvSpPr>
        <p:spPr>
          <a:xfrm>
            <a:off x="4832835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34F29465-7A09-405E-A3F6-A908B7F4E051}"/>
              </a:ext>
            </a:extLst>
          </p:cNvPr>
          <p:cNvGrpSpPr/>
          <p:nvPr/>
        </p:nvGrpSpPr>
        <p:grpSpPr>
          <a:xfrm>
            <a:off x="4652253" y="2017387"/>
            <a:ext cx="655914" cy="252000"/>
            <a:chOff x="2751655" y="950119"/>
            <a:chExt cx="655914" cy="252000"/>
          </a:xfrm>
        </p:grpSpPr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id="{30858DB0-5006-4641-ACBD-5ED33997422A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3DD26F2-9736-4280-A5C0-7D42C7A8139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FE4AD9A-7EFA-4615-A9B7-94271ED13696}"/>
              </a:ext>
            </a:extLst>
          </p:cNvPr>
          <p:cNvSpPr/>
          <p:nvPr/>
        </p:nvSpPr>
        <p:spPr>
          <a:xfrm>
            <a:off x="4761588" y="456713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8073D5FC-36ED-4F01-8829-468BD8C95D0B}"/>
              </a:ext>
            </a:extLst>
          </p:cNvPr>
          <p:cNvGrpSpPr/>
          <p:nvPr/>
        </p:nvGrpSpPr>
        <p:grpSpPr>
          <a:xfrm>
            <a:off x="4613570" y="4678125"/>
            <a:ext cx="655914" cy="252000"/>
            <a:chOff x="2751655" y="950119"/>
            <a:chExt cx="655914" cy="252000"/>
          </a:xfrm>
        </p:grpSpPr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id="{112F778F-C60E-4BEE-84C2-75904E9A7BC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765B6D2-043E-4D9B-9173-1C4237B0710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715C5E4C-5A1D-4FE8-AA8D-2C3D5AFE167A}"/>
              </a:ext>
            </a:extLst>
          </p:cNvPr>
          <p:cNvGrpSpPr/>
          <p:nvPr/>
        </p:nvGrpSpPr>
        <p:grpSpPr>
          <a:xfrm>
            <a:off x="4967451" y="4673518"/>
            <a:ext cx="655914" cy="252000"/>
            <a:chOff x="2751655" y="950119"/>
            <a:chExt cx="655914" cy="252000"/>
          </a:xfrm>
        </p:grpSpPr>
        <p:sp>
          <p:nvSpPr>
            <p:cNvPr id="243" name="사각형: 둥근 모서리 242">
              <a:extLst>
                <a:ext uri="{FF2B5EF4-FFF2-40B4-BE49-F238E27FC236}">
                  <a16:creationId xmlns:a16="http://schemas.microsoft.com/office/drawing/2014/main" id="{C1602C02-46FB-47AC-9722-932C8069AF1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53F0CCAE-C602-4EE4-B6AB-6465255D1B0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34AB96C1-103A-46DC-9344-5A0E302C7312}"/>
              </a:ext>
            </a:extLst>
          </p:cNvPr>
          <p:cNvGrpSpPr/>
          <p:nvPr/>
        </p:nvGrpSpPr>
        <p:grpSpPr>
          <a:xfrm>
            <a:off x="5315337" y="4673518"/>
            <a:ext cx="655914" cy="252000"/>
            <a:chOff x="2751655" y="950119"/>
            <a:chExt cx="655914" cy="252000"/>
          </a:xfrm>
        </p:grpSpPr>
        <p:sp>
          <p:nvSpPr>
            <p:cNvPr id="256" name="사각형: 둥근 모서리 255">
              <a:extLst>
                <a:ext uri="{FF2B5EF4-FFF2-40B4-BE49-F238E27FC236}">
                  <a16:creationId xmlns:a16="http://schemas.microsoft.com/office/drawing/2014/main" id="{57AC181F-B336-4D77-A151-1C4F10FE5B3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7B2A2DF-DE39-4E17-8958-625BC839176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6BA40592-0C24-4AC5-9F88-14E85EC6D219}"/>
              </a:ext>
            </a:extLst>
          </p:cNvPr>
          <p:cNvGrpSpPr/>
          <p:nvPr/>
        </p:nvGrpSpPr>
        <p:grpSpPr>
          <a:xfrm>
            <a:off x="5678396" y="4673518"/>
            <a:ext cx="655914" cy="252000"/>
            <a:chOff x="2751655" y="950119"/>
            <a:chExt cx="655914" cy="252000"/>
          </a:xfrm>
        </p:grpSpPr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691A2B44-34E1-467D-8ABA-24E2C72BC4D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4A00390-A031-4283-BE45-E803668AD1F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1120B7C7-22FE-460C-8C1C-69474E8F02D9}"/>
              </a:ext>
            </a:extLst>
          </p:cNvPr>
          <p:cNvGrpSpPr/>
          <p:nvPr/>
        </p:nvGrpSpPr>
        <p:grpSpPr>
          <a:xfrm>
            <a:off x="6036772" y="4672540"/>
            <a:ext cx="655914" cy="252000"/>
            <a:chOff x="2751655" y="950119"/>
            <a:chExt cx="655914" cy="252000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4E297C15-6FBC-4CF3-8D98-5B35EEE86F1B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71E3DF9E-9F9E-4AEA-8AE9-6D92AEF461B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265" name="타원 264">
            <a:extLst>
              <a:ext uri="{FF2B5EF4-FFF2-40B4-BE49-F238E27FC236}">
                <a16:creationId xmlns:a16="http://schemas.microsoft.com/office/drawing/2014/main" id="{BD2C22C1-753E-4EE5-A189-0A9128E2E3E3}"/>
              </a:ext>
            </a:extLst>
          </p:cNvPr>
          <p:cNvSpPr/>
          <p:nvPr/>
        </p:nvSpPr>
        <p:spPr>
          <a:xfrm>
            <a:off x="5121611" y="2642513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A228EB7F-D633-4E33-8B47-64252D9A38DD}"/>
              </a:ext>
            </a:extLst>
          </p:cNvPr>
          <p:cNvGrpSpPr/>
          <p:nvPr/>
        </p:nvGrpSpPr>
        <p:grpSpPr>
          <a:xfrm>
            <a:off x="4967560" y="2545892"/>
            <a:ext cx="1305907" cy="1733594"/>
            <a:chOff x="8121994" y="4528708"/>
            <a:chExt cx="557548" cy="701378"/>
          </a:xfrm>
        </p:grpSpPr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3F188D71-82A0-46D5-BD22-439B637F93B7}"/>
                </a:ext>
              </a:extLst>
            </p:cNvPr>
            <p:cNvGrpSpPr/>
            <p:nvPr/>
          </p:nvGrpSpPr>
          <p:grpSpPr>
            <a:xfrm>
              <a:off x="8121994" y="4533134"/>
              <a:ext cx="495992" cy="696952"/>
              <a:chOff x="6267042" y="2803944"/>
              <a:chExt cx="1225340" cy="1721808"/>
            </a:xfrm>
          </p:grpSpPr>
          <p:sp>
            <p:nvSpPr>
              <p:cNvPr id="269" name="타원 268">
                <a:extLst>
                  <a:ext uri="{FF2B5EF4-FFF2-40B4-BE49-F238E27FC236}">
                    <a16:creationId xmlns:a16="http://schemas.microsoft.com/office/drawing/2014/main" id="{13C942BE-AC40-4E95-8086-53C28BE29229}"/>
                  </a:ext>
                </a:extLst>
              </p:cNvPr>
              <p:cNvSpPr/>
              <p:nvPr/>
            </p:nvSpPr>
            <p:spPr>
              <a:xfrm>
                <a:off x="6468557" y="2891337"/>
                <a:ext cx="1003266" cy="15189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캐릭터</a:t>
                </a:r>
              </a:p>
            </p:txBody>
          </p:sp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469DF675-6269-4314-85E3-E98F8E3289E2}"/>
                  </a:ext>
                </a:extLst>
              </p:cNvPr>
              <p:cNvSpPr/>
              <p:nvPr/>
            </p:nvSpPr>
            <p:spPr>
              <a:xfrm>
                <a:off x="6267042" y="2803944"/>
                <a:ext cx="284812" cy="10805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109D68B6-AC91-4451-9C83-72211E286C48}"/>
                  </a:ext>
                </a:extLst>
              </p:cNvPr>
              <p:cNvSpPr/>
              <p:nvPr/>
            </p:nvSpPr>
            <p:spPr>
              <a:xfrm>
                <a:off x="7084960" y="3659065"/>
                <a:ext cx="386863" cy="36282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4BA31D09-72FF-4597-B90B-F0DEDA6425C2}"/>
                  </a:ext>
                </a:extLst>
              </p:cNvPr>
              <p:cNvSpPr/>
              <p:nvPr/>
            </p:nvSpPr>
            <p:spPr>
              <a:xfrm>
                <a:off x="6452628" y="4303964"/>
                <a:ext cx="1039754" cy="22178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0F957A15-490D-41C2-9948-5BF83AEEB169}"/>
                </a:ext>
              </a:extLst>
            </p:cNvPr>
            <p:cNvSpPr/>
            <p:nvPr/>
          </p:nvSpPr>
          <p:spPr>
            <a:xfrm>
              <a:off x="8564256" y="4528708"/>
              <a:ext cx="115286" cy="43739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22C8F7D1-5DDB-4231-9332-33541D2E512C}"/>
              </a:ext>
            </a:extLst>
          </p:cNvPr>
          <p:cNvSpPr/>
          <p:nvPr/>
        </p:nvSpPr>
        <p:spPr>
          <a:xfrm>
            <a:off x="6154190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F2BC3E5-E4AD-4B0D-8FDA-756230F16621}"/>
              </a:ext>
            </a:extLst>
          </p:cNvPr>
          <p:cNvSpPr/>
          <p:nvPr/>
        </p:nvSpPr>
        <p:spPr>
          <a:xfrm>
            <a:off x="5199246" y="1980655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03608590-CD63-47A9-901D-145E90594C7D}"/>
              </a:ext>
            </a:extLst>
          </p:cNvPr>
          <p:cNvSpPr/>
          <p:nvPr/>
        </p:nvSpPr>
        <p:spPr>
          <a:xfrm>
            <a:off x="5874400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7D9A5303-22D9-42CC-B4BA-324FC4CD732B}"/>
              </a:ext>
            </a:extLst>
          </p:cNvPr>
          <p:cNvSpPr/>
          <p:nvPr/>
        </p:nvSpPr>
        <p:spPr>
          <a:xfrm>
            <a:off x="5538514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3942FF33-D160-4FE2-B6CE-CEF767D28AB4}"/>
              </a:ext>
            </a:extLst>
          </p:cNvPr>
          <p:cNvSpPr/>
          <p:nvPr/>
        </p:nvSpPr>
        <p:spPr>
          <a:xfrm>
            <a:off x="5202628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C772872F-DDB2-43FF-BF56-95BFFB4D472E}"/>
              </a:ext>
            </a:extLst>
          </p:cNvPr>
          <p:cNvGrpSpPr/>
          <p:nvPr/>
        </p:nvGrpSpPr>
        <p:grpSpPr>
          <a:xfrm>
            <a:off x="5357789" y="2023300"/>
            <a:ext cx="655914" cy="252000"/>
            <a:chOff x="2751655" y="950119"/>
            <a:chExt cx="655914" cy="252000"/>
          </a:xfrm>
        </p:grpSpPr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BABBB67-1930-495D-B191-5FDFB52764D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615F69A-D971-450D-B62E-2FD255C9669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16FDF5F3-3081-4697-9FBB-788CC5D82BFD}"/>
              </a:ext>
            </a:extLst>
          </p:cNvPr>
          <p:cNvGrpSpPr/>
          <p:nvPr/>
        </p:nvGrpSpPr>
        <p:grpSpPr>
          <a:xfrm>
            <a:off x="5017283" y="2019086"/>
            <a:ext cx="655914" cy="252000"/>
            <a:chOff x="2751655" y="950119"/>
            <a:chExt cx="655914" cy="252000"/>
          </a:xfrm>
        </p:grpSpPr>
        <p:sp>
          <p:nvSpPr>
            <p:cNvPr id="282" name="사각형: 둥근 모서리 281">
              <a:extLst>
                <a:ext uri="{FF2B5EF4-FFF2-40B4-BE49-F238E27FC236}">
                  <a16:creationId xmlns:a16="http://schemas.microsoft.com/office/drawing/2014/main" id="{E94430B5-2207-4267-994E-6EF99E4194E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E9980EF-02A1-45D5-91B4-98A9921DD68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5E887C92-121A-4E3D-8AA9-E997742547F3}"/>
              </a:ext>
            </a:extLst>
          </p:cNvPr>
          <p:cNvGrpSpPr/>
          <p:nvPr/>
        </p:nvGrpSpPr>
        <p:grpSpPr>
          <a:xfrm>
            <a:off x="5688657" y="2019086"/>
            <a:ext cx="655914" cy="252000"/>
            <a:chOff x="2751655" y="950119"/>
            <a:chExt cx="655914" cy="252000"/>
          </a:xfrm>
        </p:grpSpPr>
        <p:sp>
          <p:nvSpPr>
            <p:cNvPr id="285" name="사각형: 둥근 모서리 284">
              <a:extLst>
                <a:ext uri="{FF2B5EF4-FFF2-40B4-BE49-F238E27FC236}">
                  <a16:creationId xmlns:a16="http://schemas.microsoft.com/office/drawing/2014/main" id="{692B4344-325A-42A9-9180-F06455F18BD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2DECE2C4-C076-46CE-B15C-99EEC3EF498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287" name="사각형: 둥근 모서리 286">
            <a:extLst>
              <a:ext uri="{FF2B5EF4-FFF2-40B4-BE49-F238E27FC236}">
                <a16:creationId xmlns:a16="http://schemas.microsoft.com/office/drawing/2014/main" id="{69F65ABF-5209-48E7-92A7-4E0384287E88}"/>
              </a:ext>
            </a:extLst>
          </p:cNvPr>
          <p:cNvSpPr/>
          <p:nvPr/>
        </p:nvSpPr>
        <p:spPr>
          <a:xfrm>
            <a:off x="6199446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8085818F-6024-416B-BC5D-694D6796E8E9}"/>
              </a:ext>
            </a:extLst>
          </p:cNvPr>
          <p:cNvGrpSpPr/>
          <p:nvPr/>
        </p:nvGrpSpPr>
        <p:grpSpPr>
          <a:xfrm>
            <a:off x="6013635" y="2019086"/>
            <a:ext cx="655914" cy="252000"/>
            <a:chOff x="2751655" y="950119"/>
            <a:chExt cx="655914" cy="252000"/>
          </a:xfrm>
        </p:grpSpPr>
        <p:sp>
          <p:nvSpPr>
            <p:cNvPr id="289" name="사각형: 둥근 모서리 288">
              <a:extLst>
                <a:ext uri="{FF2B5EF4-FFF2-40B4-BE49-F238E27FC236}">
                  <a16:creationId xmlns:a16="http://schemas.microsoft.com/office/drawing/2014/main" id="{22AE6A92-CAE0-456C-9E77-1CC5750D168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AD69D77-5A8A-4D00-A5EB-F46D5C40994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B36C253A-C121-48C1-A13C-45640CE18EA3}"/>
              </a:ext>
            </a:extLst>
          </p:cNvPr>
          <p:cNvSpPr/>
          <p:nvPr/>
        </p:nvSpPr>
        <p:spPr>
          <a:xfrm>
            <a:off x="4749145" y="1912247"/>
            <a:ext cx="1748439" cy="3120704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0E80E9FD-1B96-4814-90CC-1E25B3D6364F}"/>
              </a:ext>
            </a:extLst>
          </p:cNvPr>
          <p:cNvGrpSpPr/>
          <p:nvPr/>
        </p:nvGrpSpPr>
        <p:grpSpPr>
          <a:xfrm>
            <a:off x="4851877" y="2815466"/>
            <a:ext cx="1373921" cy="1172480"/>
            <a:chOff x="6925765" y="2840386"/>
            <a:chExt cx="1373921" cy="1172480"/>
          </a:xfrm>
        </p:grpSpPr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26D6CC0A-56FD-4D8F-967F-CDD814C34B84}"/>
                </a:ext>
              </a:extLst>
            </p:cNvPr>
            <p:cNvSpPr/>
            <p:nvPr/>
          </p:nvSpPr>
          <p:spPr>
            <a:xfrm>
              <a:off x="7027958" y="2840386"/>
              <a:ext cx="1271728" cy="11724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5" name="사각형: 둥근 모서리 294">
              <a:extLst>
                <a:ext uri="{FF2B5EF4-FFF2-40B4-BE49-F238E27FC236}">
                  <a16:creationId xmlns:a16="http://schemas.microsoft.com/office/drawing/2014/main" id="{5C48D42D-5AA6-4594-B426-FD0F4DEDDFC0}"/>
                </a:ext>
              </a:extLst>
            </p:cNvPr>
            <p:cNvSpPr/>
            <p:nvPr/>
          </p:nvSpPr>
          <p:spPr>
            <a:xfrm>
              <a:off x="7687964" y="3180722"/>
              <a:ext cx="494578" cy="18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BB5D034-6542-464B-8F11-CE8CB0ED5DBF}"/>
                </a:ext>
              </a:extLst>
            </p:cNvPr>
            <p:cNvSpPr txBox="1"/>
            <p:nvPr/>
          </p:nvSpPr>
          <p:spPr>
            <a:xfrm>
              <a:off x="7774721" y="3164486"/>
              <a:ext cx="453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ON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06F0820-2604-4295-AD58-4BEAC0BFFF64}"/>
                </a:ext>
              </a:extLst>
            </p:cNvPr>
            <p:cNvSpPr txBox="1"/>
            <p:nvPr/>
          </p:nvSpPr>
          <p:spPr>
            <a:xfrm>
              <a:off x="6925765" y="3128690"/>
              <a:ext cx="675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BGM</a:t>
              </a:r>
              <a:endParaRPr lang="ko-KR" altLang="en-US" sz="1200" dirty="0"/>
            </a:p>
          </p:txBody>
        </p:sp>
      </p:grp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863095F3-0933-414C-99F7-8DDA66B322D2}"/>
              </a:ext>
            </a:extLst>
          </p:cNvPr>
          <p:cNvSpPr/>
          <p:nvPr/>
        </p:nvSpPr>
        <p:spPr>
          <a:xfrm>
            <a:off x="5633882" y="3574381"/>
            <a:ext cx="494578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A5C25FC-7B46-45EB-864C-DD568C43BD4B}"/>
              </a:ext>
            </a:extLst>
          </p:cNvPr>
          <p:cNvSpPr txBox="1"/>
          <p:nvPr/>
        </p:nvSpPr>
        <p:spPr>
          <a:xfrm>
            <a:off x="5689684" y="3558145"/>
            <a:ext cx="453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B7DA4D5-B6C5-4C30-B264-74C740E166D7}"/>
              </a:ext>
            </a:extLst>
          </p:cNvPr>
          <p:cNvSpPr/>
          <p:nvPr/>
        </p:nvSpPr>
        <p:spPr>
          <a:xfrm>
            <a:off x="2451465" y="1912247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DAA6EF3-EEF1-4223-9BE0-C24811E80FB2}"/>
              </a:ext>
            </a:extLst>
          </p:cNvPr>
          <p:cNvSpPr/>
          <p:nvPr/>
        </p:nvSpPr>
        <p:spPr>
          <a:xfrm>
            <a:off x="2526966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EDFB8D65-AB87-4CE9-9A93-A5F02BA360E2}"/>
              </a:ext>
            </a:extLst>
          </p:cNvPr>
          <p:cNvSpPr/>
          <p:nvPr/>
        </p:nvSpPr>
        <p:spPr>
          <a:xfrm>
            <a:off x="3860816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00E56F8-3F56-4A6A-ABF0-0030EB2054E6}"/>
              </a:ext>
            </a:extLst>
          </p:cNvPr>
          <p:cNvGrpSpPr/>
          <p:nvPr/>
        </p:nvGrpSpPr>
        <p:grpSpPr>
          <a:xfrm>
            <a:off x="2346384" y="2008554"/>
            <a:ext cx="655914" cy="252000"/>
            <a:chOff x="2751655" y="950119"/>
            <a:chExt cx="655914" cy="2520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D633D5FE-6837-46F9-92AE-15F123D393AE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9BDE846-D471-4D27-AF78-92C8B7029BE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6E24DDB-5802-4FF0-B31E-E2FF035F1E72}"/>
              </a:ext>
            </a:extLst>
          </p:cNvPr>
          <p:cNvSpPr/>
          <p:nvPr/>
        </p:nvSpPr>
        <p:spPr>
          <a:xfrm>
            <a:off x="2905872" y="1980655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8A907121-09E0-402E-A34E-CF9D16B0C3AB}"/>
              </a:ext>
            </a:extLst>
          </p:cNvPr>
          <p:cNvSpPr/>
          <p:nvPr/>
        </p:nvSpPr>
        <p:spPr>
          <a:xfrm>
            <a:off x="3581026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629BB4A5-C274-4974-BBE6-3B6C35DD87DA}"/>
              </a:ext>
            </a:extLst>
          </p:cNvPr>
          <p:cNvSpPr/>
          <p:nvPr/>
        </p:nvSpPr>
        <p:spPr>
          <a:xfrm>
            <a:off x="3245140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63D9F87-9784-4DA4-A565-194021B8F5A9}"/>
              </a:ext>
            </a:extLst>
          </p:cNvPr>
          <p:cNvSpPr/>
          <p:nvPr/>
        </p:nvSpPr>
        <p:spPr>
          <a:xfrm>
            <a:off x="2909254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BC0919A1-CF1F-48A3-9129-FE09C06A27C5}"/>
              </a:ext>
            </a:extLst>
          </p:cNvPr>
          <p:cNvGrpSpPr/>
          <p:nvPr/>
        </p:nvGrpSpPr>
        <p:grpSpPr>
          <a:xfrm>
            <a:off x="3064415" y="2023300"/>
            <a:ext cx="655914" cy="252000"/>
            <a:chOff x="2751655" y="950119"/>
            <a:chExt cx="655914" cy="252000"/>
          </a:xfrm>
        </p:grpSpPr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6A0385A2-5C6D-45B6-A72E-57D47A62B6D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38B3DC-CA63-4D4B-9EE8-54FF9102087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9801856-FEB9-4C35-AB8D-F5107775292A}"/>
              </a:ext>
            </a:extLst>
          </p:cNvPr>
          <p:cNvGrpSpPr/>
          <p:nvPr/>
        </p:nvGrpSpPr>
        <p:grpSpPr>
          <a:xfrm>
            <a:off x="2723909" y="2019086"/>
            <a:ext cx="655914" cy="252000"/>
            <a:chOff x="2751655" y="950119"/>
            <a:chExt cx="655914" cy="252000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7D48D5B4-ECFB-4005-A3EC-2302BE56B69A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5B1029A-7550-4282-8595-3C7BE1813ED8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CBECB4-2742-4D12-94A5-CAFF48369FAF}"/>
              </a:ext>
            </a:extLst>
          </p:cNvPr>
          <p:cNvGrpSpPr/>
          <p:nvPr/>
        </p:nvGrpSpPr>
        <p:grpSpPr>
          <a:xfrm>
            <a:off x="3395283" y="2019086"/>
            <a:ext cx="655914" cy="252000"/>
            <a:chOff x="2751655" y="950119"/>
            <a:chExt cx="655914" cy="252000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E4ECC37-9854-4A81-AA49-118F92F33DE6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222AB00-66DD-47BA-8D3C-CED8AE9AF178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41152ACF-89EC-40B4-B0EF-96AAC54D7F55}"/>
              </a:ext>
            </a:extLst>
          </p:cNvPr>
          <p:cNvSpPr/>
          <p:nvPr/>
        </p:nvSpPr>
        <p:spPr>
          <a:xfrm>
            <a:off x="3906072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60BA88A-4318-4BCA-9ABF-961160C42405}"/>
              </a:ext>
            </a:extLst>
          </p:cNvPr>
          <p:cNvGrpSpPr/>
          <p:nvPr/>
        </p:nvGrpSpPr>
        <p:grpSpPr>
          <a:xfrm>
            <a:off x="3720329" y="2019086"/>
            <a:ext cx="655914" cy="252000"/>
            <a:chOff x="2751655" y="950119"/>
            <a:chExt cx="655914" cy="252000"/>
          </a:xfrm>
        </p:grpSpPr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C2AEA7C5-1534-42D5-A37F-15C87C1EA08A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F9B2C26-334F-497D-8808-7286C11F406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8326F95-B3C8-4729-868E-D146C94A39E6}"/>
              </a:ext>
            </a:extLst>
          </p:cNvPr>
          <p:cNvSpPr/>
          <p:nvPr/>
        </p:nvSpPr>
        <p:spPr>
          <a:xfrm>
            <a:off x="2455719" y="4558304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EE6308FE-1BCD-4BC0-95B4-BDD9829C2489}"/>
              </a:ext>
            </a:extLst>
          </p:cNvPr>
          <p:cNvGrpSpPr/>
          <p:nvPr/>
        </p:nvGrpSpPr>
        <p:grpSpPr>
          <a:xfrm>
            <a:off x="2307701" y="4669292"/>
            <a:ext cx="655914" cy="252000"/>
            <a:chOff x="2751655" y="950119"/>
            <a:chExt cx="655914" cy="252000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90E381F9-DA78-4D76-B4D6-EEADC44CB3D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AEB4524-BA61-4B33-B31B-74ED8F87F23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3A3CBFC-61A3-43D2-9F5A-82AE5B1ED93C}"/>
              </a:ext>
            </a:extLst>
          </p:cNvPr>
          <p:cNvGrpSpPr/>
          <p:nvPr/>
        </p:nvGrpSpPr>
        <p:grpSpPr>
          <a:xfrm>
            <a:off x="2661582" y="4664685"/>
            <a:ext cx="655914" cy="252000"/>
            <a:chOff x="2751655" y="950119"/>
            <a:chExt cx="655914" cy="252000"/>
          </a:xfrm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A89E8312-4698-4A9B-9B13-2F34D299F72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761E997-9C84-4D19-9FF1-836D511E9021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C4E8726-3DA7-4A4B-9AF6-94C64CA2C4E5}"/>
              </a:ext>
            </a:extLst>
          </p:cNvPr>
          <p:cNvGrpSpPr/>
          <p:nvPr/>
        </p:nvGrpSpPr>
        <p:grpSpPr>
          <a:xfrm>
            <a:off x="3009468" y="4664685"/>
            <a:ext cx="655914" cy="252000"/>
            <a:chOff x="2751655" y="950119"/>
            <a:chExt cx="655914" cy="252000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E9D976D5-4295-4924-B683-7772159B1A0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27FFA5A-0A49-4B25-800A-935F6B1CBE2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C80ADA3-4148-458F-949E-6D422AF6ACA5}"/>
              </a:ext>
            </a:extLst>
          </p:cNvPr>
          <p:cNvGrpSpPr/>
          <p:nvPr/>
        </p:nvGrpSpPr>
        <p:grpSpPr>
          <a:xfrm>
            <a:off x="3372527" y="4664685"/>
            <a:ext cx="655914" cy="252000"/>
            <a:chOff x="2751655" y="950119"/>
            <a:chExt cx="655914" cy="252000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4DBD82F5-62C0-46D9-B161-B74D028A53B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B889CF2-8EC8-4A53-B3E7-C7BB7A4A39E2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190F1D0-61BB-4874-9984-AE1353A438B0}"/>
              </a:ext>
            </a:extLst>
          </p:cNvPr>
          <p:cNvGrpSpPr/>
          <p:nvPr/>
        </p:nvGrpSpPr>
        <p:grpSpPr>
          <a:xfrm>
            <a:off x="3730903" y="4663707"/>
            <a:ext cx="655914" cy="252000"/>
            <a:chOff x="2751655" y="950119"/>
            <a:chExt cx="655914" cy="252000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9F4CC89A-3EF7-48F2-ACB8-FBE2D6B7B96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2A8245-0E5B-4D15-BB78-402AB6D287B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205" name="타원 204">
            <a:extLst>
              <a:ext uri="{FF2B5EF4-FFF2-40B4-BE49-F238E27FC236}">
                <a16:creationId xmlns:a16="http://schemas.microsoft.com/office/drawing/2014/main" id="{4547E236-CE88-4D47-884D-92B0390BF20C}"/>
              </a:ext>
            </a:extLst>
          </p:cNvPr>
          <p:cNvSpPr/>
          <p:nvPr/>
        </p:nvSpPr>
        <p:spPr>
          <a:xfrm>
            <a:off x="2815742" y="2633680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206" name="이등변 삼각형 205">
            <a:extLst>
              <a:ext uri="{FF2B5EF4-FFF2-40B4-BE49-F238E27FC236}">
                <a16:creationId xmlns:a16="http://schemas.microsoft.com/office/drawing/2014/main" id="{C266C546-4AB5-418D-AAB8-ABA0858FC204}"/>
              </a:ext>
            </a:extLst>
          </p:cNvPr>
          <p:cNvSpPr/>
          <p:nvPr/>
        </p:nvSpPr>
        <p:spPr>
          <a:xfrm rot="1770198" flipH="1" flipV="1">
            <a:off x="4052210" y="1778291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AC59583-BA9B-4D04-A9D5-13C2204F076F}"/>
              </a:ext>
            </a:extLst>
          </p:cNvPr>
          <p:cNvSpPr txBox="1"/>
          <p:nvPr/>
        </p:nvSpPr>
        <p:spPr>
          <a:xfrm>
            <a:off x="4851877" y="3532139"/>
            <a:ext cx="675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효과음</a:t>
            </a:r>
          </a:p>
        </p:txBody>
      </p:sp>
    </p:spTree>
    <p:extLst>
      <p:ext uri="{BB962C8B-B14F-4D97-AF65-F5344CB8AC3E}">
        <p14:creationId xmlns:p14="http://schemas.microsoft.com/office/powerpoint/2010/main" val="5713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D158FCF-310C-41AE-8E4C-55C0F88471F7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CFDC0C-7ECC-4A37-AE77-F54A4A07056B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841F70-390A-4705-AB70-F400F57BBAA3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어플 구성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와이어 프레임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25F6FB-B66D-4009-9B78-E17AEA1F81D2}"/>
              </a:ext>
            </a:extLst>
          </p:cNvPr>
          <p:cNvSpPr txBox="1"/>
          <p:nvPr/>
        </p:nvSpPr>
        <p:spPr>
          <a:xfrm>
            <a:off x="184556" y="763289"/>
            <a:ext cx="49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상점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AB43E-1C53-40A8-916A-642C710DA5BC}"/>
              </a:ext>
            </a:extLst>
          </p:cNvPr>
          <p:cNvSpPr txBox="1"/>
          <p:nvPr/>
        </p:nvSpPr>
        <p:spPr>
          <a:xfrm>
            <a:off x="3120326" y="5403542"/>
            <a:ext cx="3100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좌측 상단 상점 버튼을 통해 상점 페이지로 이동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매일 무료 파츠 </a:t>
            </a:r>
            <a:r>
              <a:rPr lang="en-US" altLang="ko-KR" sz="1100" dirty="0"/>
              <a:t>(</a:t>
            </a:r>
            <a:r>
              <a:rPr lang="ko-KR" altLang="en-US" sz="1100" dirty="0"/>
              <a:t>가제</a:t>
            </a:r>
            <a:r>
              <a:rPr lang="en-US" altLang="ko-KR" sz="1100" dirty="0"/>
              <a:t>) : </a:t>
            </a:r>
            <a:r>
              <a:rPr lang="ko-KR" altLang="en-US" sz="1100" dirty="0"/>
              <a:t>매일 </a:t>
            </a:r>
            <a:r>
              <a:rPr lang="en-US" altLang="ko-KR" sz="1100" dirty="0"/>
              <a:t>1</a:t>
            </a:r>
            <a:r>
              <a:rPr lang="ko-KR" altLang="en-US" sz="1100" dirty="0"/>
              <a:t>개씩 잠금 되어 있는 파츠 랜덤 제공</a:t>
            </a:r>
            <a:r>
              <a:rPr lang="en-US" altLang="ko-KR" sz="1100" dirty="0"/>
              <a:t>(</a:t>
            </a:r>
            <a:r>
              <a:rPr lang="ko-KR" altLang="en-US" sz="1100" dirty="0"/>
              <a:t>유료판매 파츠 제외</a:t>
            </a:r>
            <a:r>
              <a:rPr lang="en-US" altLang="ko-KR" sz="1100" dirty="0"/>
              <a:t>)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상품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결제창으로 이동</a:t>
            </a:r>
            <a:endParaRPr lang="en-US" altLang="ko-KR" sz="1100" dirty="0"/>
          </a:p>
        </p:txBody>
      </p:sp>
      <p:sp>
        <p:nvSpPr>
          <p:cNvPr id="174" name="화살표: 오른쪽 173">
            <a:extLst>
              <a:ext uri="{FF2B5EF4-FFF2-40B4-BE49-F238E27FC236}">
                <a16:creationId xmlns:a16="http://schemas.microsoft.com/office/drawing/2014/main" id="{D6546585-2626-4C2E-AC2D-64708DD25A30}"/>
              </a:ext>
            </a:extLst>
          </p:cNvPr>
          <p:cNvSpPr/>
          <p:nvPr/>
        </p:nvSpPr>
        <p:spPr>
          <a:xfrm>
            <a:off x="4310155" y="3309395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00C4AAF-056F-4765-A079-22A8689F1A97}"/>
              </a:ext>
            </a:extLst>
          </p:cNvPr>
          <p:cNvSpPr/>
          <p:nvPr/>
        </p:nvSpPr>
        <p:spPr>
          <a:xfrm>
            <a:off x="4757334" y="1921080"/>
            <a:ext cx="1761688" cy="3120704"/>
          </a:xfrm>
          <a:prstGeom prst="rect">
            <a:avLst/>
          </a:prstGeom>
          <a:pattFill prst="solidDmnd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B7DA4D5-B6C5-4C30-B264-74C740E166D7}"/>
              </a:ext>
            </a:extLst>
          </p:cNvPr>
          <p:cNvSpPr/>
          <p:nvPr/>
        </p:nvSpPr>
        <p:spPr>
          <a:xfrm>
            <a:off x="2451465" y="1912247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2DAA6EF3-EEF1-4223-9BE0-C24811E80FB2}"/>
              </a:ext>
            </a:extLst>
          </p:cNvPr>
          <p:cNvSpPr/>
          <p:nvPr/>
        </p:nvSpPr>
        <p:spPr>
          <a:xfrm>
            <a:off x="2526966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00E56F8-3F56-4A6A-ABF0-0030EB2054E6}"/>
              </a:ext>
            </a:extLst>
          </p:cNvPr>
          <p:cNvGrpSpPr/>
          <p:nvPr/>
        </p:nvGrpSpPr>
        <p:grpSpPr>
          <a:xfrm>
            <a:off x="2346384" y="2008554"/>
            <a:ext cx="655914" cy="252000"/>
            <a:chOff x="2751655" y="950119"/>
            <a:chExt cx="655914" cy="2520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D633D5FE-6837-46F9-92AE-15F123D393AE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9BDE846-D471-4D27-AF78-92C8B7029BE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8326F95-B3C8-4729-868E-D146C94A39E6}"/>
              </a:ext>
            </a:extLst>
          </p:cNvPr>
          <p:cNvSpPr/>
          <p:nvPr/>
        </p:nvSpPr>
        <p:spPr>
          <a:xfrm>
            <a:off x="2455719" y="4558304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EE6308FE-1BCD-4BC0-95B4-BDD9829C2489}"/>
              </a:ext>
            </a:extLst>
          </p:cNvPr>
          <p:cNvGrpSpPr/>
          <p:nvPr/>
        </p:nvGrpSpPr>
        <p:grpSpPr>
          <a:xfrm>
            <a:off x="2307701" y="4669292"/>
            <a:ext cx="655914" cy="252000"/>
            <a:chOff x="2751655" y="950119"/>
            <a:chExt cx="655914" cy="252000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90E381F9-DA78-4D76-B4D6-EEADC44CB3D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AEB4524-BA61-4B33-B31B-74ED8F87F23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3A3CBFC-61A3-43D2-9F5A-82AE5B1ED93C}"/>
              </a:ext>
            </a:extLst>
          </p:cNvPr>
          <p:cNvGrpSpPr/>
          <p:nvPr/>
        </p:nvGrpSpPr>
        <p:grpSpPr>
          <a:xfrm>
            <a:off x="2661582" y="4664685"/>
            <a:ext cx="655914" cy="252000"/>
            <a:chOff x="2751655" y="950119"/>
            <a:chExt cx="655914" cy="252000"/>
          </a:xfrm>
        </p:grpSpPr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A89E8312-4698-4A9B-9B13-2F34D299F72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761E997-9C84-4D19-9FF1-836D511E9021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CC4E8726-3DA7-4A4B-9AF6-94C64CA2C4E5}"/>
              </a:ext>
            </a:extLst>
          </p:cNvPr>
          <p:cNvGrpSpPr/>
          <p:nvPr/>
        </p:nvGrpSpPr>
        <p:grpSpPr>
          <a:xfrm>
            <a:off x="3009468" y="4664685"/>
            <a:ext cx="655914" cy="252000"/>
            <a:chOff x="2751655" y="950119"/>
            <a:chExt cx="655914" cy="252000"/>
          </a:xfrm>
        </p:grpSpPr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E9D976D5-4295-4924-B683-7772159B1A0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27FFA5A-0A49-4B25-800A-935F6B1CBE2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C80ADA3-4148-458F-949E-6D422AF6ACA5}"/>
              </a:ext>
            </a:extLst>
          </p:cNvPr>
          <p:cNvGrpSpPr/>
          <p:nvPr/>
        </p:nvGrpSpPr>
        <p:grpSpPr>
          <a:xfrm>
            <a:off x="3372527" y="4664685"/>
            <a:ext cx="655914" cy="252000"/>
            <a:chOff x="2751655" y="950119"/>
            <a:chExt cx="655914" cy="252000"/>
          </a:xfrm>
        </p:grpSpPr>
        <p:sp>
          <p:nvSpPr>
            <p:cNvPr id="182" name="사각형: 둥근 모서리 181">
              <a:extLst>
                <a:ext uri="{FF2B5EF4-FFF2-40B4-BE49-F238E27FC236}">
                  <a16:creationId xmlns:a16="http://schemas.microsoft.com/office/drawing/2014/main" id="{4DBD82F5-62C0-46D9-B161-B74D028A53B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B889CF2-8EC8-4A53-B3E7-C7BB7A4A39E2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190F1D0-61BB-4874-9984-AE1353A438B0}"/>
              </a:ext>
            </a:extLst>
          </p:cNvPr>
          <p:cNvGrpSpPr/>
          <p:nvPr/>
        </p:nvGrpSpPr>
        <p:grpSpPr>
          <a:xfrm>
            <a:off x="3730903" y="4663707"/>
            <a:ext cx="655914" cy="252000"/>
            <a:chOff x="2751655" y="950119"/>
            <a:chExt cx="655914" cy="252000"/>
          </a:xfrm>
        </p:grpSpPr>
        <p:sp>
          <p:nvSpPr>
            <p:cNvPr id="203" name="사각형: 둥근 모서리 202">
              <a:extLst>
                <a:ext uri="{FF2B5EF4-FFF2-40B4-BE49-F238E27FC236}">
                  <a16:creationId xmlns:a16="http://schemas.microsoft.com/office/drawing/2014/main" id="{9F4CC89A-3EF7-48F2-ACB8-FBE2D6B7B96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2A8245-0E5B-4D15-BB78-402AB6D287B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205" name="타원 204">
            <a:extLst>
              <a:ext uri="{FF2B5EF4-FFF2-40B4-BE49-F238E27FC236}">
                <a16:creationId xmlns:a16="http://schemas.microsoft.com/office/drawing/2014/main" id="{4547E236-CE88-4D47-884D-92B0390BF20C}"/>
              </a:ext>
            </a:extLst>
          </p:cNvPr>
          <p:cNvSpPr/>
          <p:nvPr/>
        </p:nvSpPr>
        <p:spPr>
          <a:xfrm>
            <a:off x="2815742" y="2633680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206" name="이등변 삼각형 205">
            <a:extLst>
              <a:ext uri="{FF2B5EF4-FFF2-40B4-BE49-F238E27FC236}">
                <a16:creationId xmlns:a16="http://schemas.microsoft.com/office/drawing/2014/main" id="{C266C546-4AB5-418D-AAB8-ABA0858FC204}"/>
              </a:ext>
            </a:extLst>
          </p:cNvPr>
          <p:cNvSpPr/>
          <p:nvPr/>
        </p:nvSpPr>
        <p:spPr>
          <a:xfrm rot="19829802" flipV="1">
            <a:off x="2448846" y="1848806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7782A2D-3138-4549-8B42-7E12C82CDA0B}"/>
              </a:ext>
            </a:extLst>
          </p:cNvPr>
          <p:cNvSpPr/>
          <p:nvPr/>
        </p:nvSpPr>
        <p:spPr>
          <a:xfrm>
            <a:off x="3888981" y="2006276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A8589FB-84AA-4A92-93DE-35C464535452}"/>
              </a:ext>
            </a:extLst>
          </p:cNvPr>
          <p:cNvGrpSpPr/>
          <p:nvPr/>
        </p:nvGrpSpPr>
        <p:grpSpPr>
          <a:xfrm>
            <a:off x="3703238" y="2026653"/>
            <a:ext cx="655914" cy="252000"/>
            <a:chOff x="2751655" y="950119"/>
            <a:chExt cx="655914" cy="25200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786E883D-5B78-4880-B139-97F8CDE21E0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09F0E26-F314-46C9-929E-418D4B731E58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AFC922-4EC3-496F-9D34-6D3334B3A224}"/>
              </a:ext>
            </a:extLst>
          </p:cNvPr>
          <p:cNvSpPr/>
          <p:nvPr/>
        </p:nvSpPr>
        <p:spPr>
          <a:xfrm>
            <a:off x="4832059" y="3175946"/>
            <a:ext cx="1610686" cy="951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어쩌구</a:t>
            </a:r>
            <a:r>
              <a:rPr lang="ko-KR" altLang="en-US" sz="1100" dirty="0"/>
              <a:t> 패키지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18566-9BF7-4D23-8931-66FFD9C85542}"/>
              </a:ext>
            </a:extLst>
          </p:cNvPr>
          <p:cNvSpPr txBox="1"/>
          <p:nvPr/>
        </p:nvSpPr>
        <p:spPr>
          <a:xfrm>
            <a:off x="5637402" y="3758053"/>
            <a:ext cx="108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2000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￦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2EF405E-48A1-4225-AAC5-FE50944890AA}"/>
              </a:ext>
            </a:extLst>
          </p:cNvPr>
          <p:cNvSpPr/>
          <p:nvPr/>
        </p:nvSpPr>
        <p:spPr>
          <a:xfrm>
            <a:off x="4836642" y="4233772"/>
            <a:ext cx="1610686" cy="951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저쩌구</a:t>
            </a:r>
            <a:r>
              <a:rPr lang="ko-KR" altLang="en-US" sz="1100" dirty="0"/>
              <a:t> 패키지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2967ED8-CF7E-46B9-AA7F-EF337F989B49}"/>
              </a:ext>
            </a:extLst>
          </p:cNvPr>
          <p:cNvSpPr txBox="1"/>
          <p:nvPr/>
        </p:nvSpPr>
        <p:spPr>
          <a:xfrm>
            <a:off x="5641985" y="4815879"/>
            <a:ext cx="108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1500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CF1B07-D5EC-4E4B-B50F-D12373B83725}"/>
              </a:ext>
            </a:extLst>
          </p:cNvPr>
          <p:cNvSpPr/>
          <p:nvPr/>
        </p:nvSpPr>
        <p:spPr>
          <a:xfrm>
            <a:off x="4757334" y="5041784"/>
            <a:ext cx="1836413" cy="361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CA22A2-44F9-49E0-8F45-8A85F407CE2F}"/>
              </a:ext>
            </a:extLst>
          </p:cNvPr>
          <p:cNvCxnSpPr/>
          <p:nvPr/>
        </p:nvCxnSpPr>
        <p:spPr>
          <a:xfrm>
            <a:off x="4757334" y="5032281"/>
            <a:ext cx="1761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3D0F36-7762-4B7D-A62B-D110402F548E}"/>
              </a:ext>
            </a:extLst>
          </p:cNvPr>
          <p:cNvCxnSpPr/>
          <p:nvPr/>
        </p:nvCxnSpPr>
        <p:spPr>
          <a:xfrm>
            <a:off x="4832059" y="3020037"/>
            <a:ext cx="1610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73A873B-1836-4FDF-A2CF-AA8625ED8721}"/>
              </a:ext>
            </a:extLst>
          </p:cNvPr>
          <p:cNvSpPr/>
          <p:nvPr/>
        </p:nvSpPr>
        <p:spPr>
          <a:xfrm>
            <a:off x="4832059" y="2041791"/>
            <a:ext cx="779663" cy="9158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</a:rPr>
              <a:t>매일</a:t>
            </a:r>
            <a:endParaRPr lang="en-US" altLang="ko-KR" sz="105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</a:rPr>
              <a:t>무료</a:t>
            </a:r>
            <a:endParaRPr lang="en-US" altLang="ko-KR" sz="105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ko-KR" altLang="en-US" sz="1050" b="1" dirty="0">
                <a:solidFill>
                  <a:schemeClr val="accent4">
                    <a:lumMod val="75000"/>
                  </a:schemeClr>
                </a:solidFill>
              </a:rPr>
              <a:t>파츠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FD7021CD-4613-4E8A-97DD-2F03466DDBDB}"/>
              </a:ext>
            </a:extLst>
          </p:cNvPr>
          <p:cNvSpPr/>
          <p:nvPr/>
        </p:nvSpPr>
        <p:spPr>
          <a:xfrm>
            <a:off x="5663082" y="2034035"/>
            <a:ext cx="779663" cy="91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광고 제거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F90C7DA-49FF-4D01-9DCE-5449F73A574B}"/>
              </a:ext>
            </a:extLst>
          </p:cNvPr>
          <p:cNvSpPr txBox="1"/>
          <p:nvPr/>
        </p:nvSpPr>
        <p:spPr>
          <a:xfrm>
            <a:off x="5729681" y="2633709"/>
            <a:ext cx="108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2000</a:t>
            </a:r>
            <a:r>
              <a:rPr lang="ko-KR" altLang="en-U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￦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2DDB988-05FF-48CE-83B5-5B6C15B4DCB6}"/>
              </a:ext>
            </a:extLst>
          </p:cNvPr>
          <p:cNvGrpSpPr/>
          <p:nvPr/>
        </p:nvGrpSpPr>
        <p:grpSpPr>
          <a:xfrm>
            <a:off x="6680840" y="1912247"/>
            <a:ext cx="127428" cy="3147562"/>
            <a:chOff x="4779188" y="4372561"/>
            <a:chExt cx="118849" cy="518549"/>
          </a:xfrm>
        </p:grpSpPr>
        <p:sp>
          <p:nvSpPr>
            <p:cNvPr id="126" name="화살표: 아래쪽 125">
              <a:extLst>
                <a:ext uri="{FF2B5EF4-FFF2-40B4-BE49-F238E27FC236}">
                  <a16:creationId xmlns:a16="http://schemas.microsoft.com/office/drawing/2014/main" id="{9B5EFE06-CE74-4D11-BC90-3D0D5FEE6AF4}"/>
                </a:ext>
              </a:extLst>
            </p:cNvPr>
            <p:cNvSpPr/>
            <p:nvPr/>
          </p:nvSpPr>
          <p:spPr>
            <a:xfrm>
              <a:off x="4779188" y="4578454"/>
              <a:ext cx="118849" cy="31265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아래쪽 126">
              <a:extLst>
                <a:ext uri="{FF2B5EF4-FFF2-40B4-BE49-F238E27FC236}">
                  <a16:creationId xmlns:a16="http://schemas.microsoft.com/office/drawing/2014/main" id="{C7059112-7C1F-47A7-908A-09BE2E130A7E}"/>
                </a:ext>
              </a:extLst>
            </p:cNvPr>
            <p:cNvSpPr/>
            <p:nvPr/>
          </p:nvSpPr>
          <p:spPr>
            <a:xfrm rot="10800000">
              <a:off x="4779188" y="4372561"/>
              <a:ext cx="118849" cy="31265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D4EC262C-69E5-40EB-91AF-7CFC7ADB0E9F}"/>
              </a:ext>
            </a:extLst>
          </p:cNvPr>
          <p:cNvSpPr txBox="1"/>
          <p:nvPr/>
        </p:nvSpPr>
        <p:spPr>
          <a:xfrm>
            <a:off x="6722733" y="3258587"/>
            <a:ext cx="143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이 영역은 상하 슬라이드</a:t>
            </a:r>
            <a:endParaRPr lang="en-US" altLang="ko-KR" sz="700" dirty="0"/>
          </a:p>
          <a:p>
            <a:pPr algn="ctr"/>
            <a:r>
              <a:rPr lang="ko-KR" altLang="en-US" sz="700" dirty="0"/>
              <a:t>버튼은 터치 선택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85862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0664FCE-1CB5-4702-AEF9-892629320FA9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98F1C7B-302F-480D-BBF8-217FC125C564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2C18BD-7134-4A09-9652-5187F5189784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어플 구성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기능 정리</a:t>
              </a: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9C85D5-40DC-4665-9F4E-DF52E5EBF140}"/>
              </a:ext>
            </a:extLst>
          </p:cNvPr>
          <p:cNvSpPr/>
          <p:nvPr/>
        </p:nvSpPr>
        <p:spPr>
          <a:xfrm>
            <a:off x="3516866" y="1868648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CDB4F90-2928-491D-9879-643C1EB326A9}"/>
              </a:ext>
            </a:extLst>
          </p:cNvPr>
          <p:cNvSpPr/>
          <p:nvPr/>
        </p:nvSpPr>
        <p:spPr>
          <a:xfrm>
            <a:off x="3592367" y="1944148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E62E456-A858-4F12-98C9-E7451D628994}"/>
              </a:ext>
            </a:extLst>
          </p:cNvPr>
          <p:cNvGrpSpPr/>
          <p:nvPr/>
        </p:nvGrpSpPr>
        <p:grpSpPr>
          <a:xfrm>
            <a:off x="3411785" y="1964955"/>
            <a:ext cx="655914" cy="252000"/>
            <a:chOff x="2751655" y="950119"/>
            <a:chExt cx="655914" cy="25200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E4806E5-908D-4866-B9C4-5265A69D3A16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8E6585C-0DB5-4C0A-BCF2-AC7293C16E1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5849F7C-692D-48CE-9629-070CED42A326}"/>
              </a:ext>
            </a:extLst>
          </p:cNvPr>
          <p:cNvSpPr/>
          <p:nvPr/>
        </p:nvSpPr>
        <p:spPr>
          <a:xfrm>
            <a:off x="3521120" y="4514705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B9C0DC2-0C1B-4D74-A945-38CA845F4CAE}"/>
              </a:ext>
            </a:extLst>
          </p:cNvPr>
          <p:cNvGrpSpPr/>
          <p:nvPr/>
        </p:nvGrpSpPr>
        <p:grpSpPr>
          <a:xfrm>
            <a:off x="3373102" y="4625693"/>
            <a:ext cx="655914" cy="252000"/>
            <a:chOff x="2751655" y="950119"/>
            <a:chExt cx="655914" cy="252000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18F4CC64-E426-4690-9359-54CE386C6D65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03EEB71-8983-4B7D-BFB1-270FF26C2567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99246B9-0CDB-4E1C-91CF-DD533CACCCA1}"/>
              </a:ext>
            </a:extLst>
          </p:cNvPr>
          <p:cNvGrpSpPr/>
          <p:nvPr/>
        </p:nvGrpSpPr>
        <p:grpSpPr>
          <a:xfrm>
            <a:off x="3726983" y="4621086"/>
            <a:ext cx="655914" cy="252000"/>
            <a:chOff x="2751655" y="950119"/>
            <a:chExt cx="655914" cy="252000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0A295A22-F8B0-4829-8083-CEDB7011367A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4861E3-EA76-4279-AEA6-02196545CE8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A5389E5-E420-46EA-A97C-31A2041F8A14}"/>
              </a:ext>
            </a:extLst>
          </p:cNvPr>
          <p:cNvGrpSpPr/>
          <p:nvPr/>
        </p:nvGrpSpPr>
        <p:grpSpPr>
          <a:xfrm>
            <a:off x="4074869" y="4621086"/>
            <a:ext cx="655914" cy="252000"/>
            <a:chOff x="2751655" y="950119"/>
            <a:chExt cx="655914" cy="252000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92F62337-10A6-488A-AEA4-6DF37A1BA35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D5DB27F-1E03-4283-85DF-D2E582557062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23D14EE-1BFF-438B-8B2E-3D3981852D4A}"/>
              </a:ext>
            </a:extLst>
          </p:cNvPr>
          <p:cNvGrpSpPr/>
          <p:nvPr/>
        </p:nvGrpSpPr>
        <p:grpSpPr>
          <a:xfrm>
            <a:off x="4437928" y="4621086"/>
            <a:ext cx="655914" cy="252000"/>
            <a:chOff x="2751655" y="950119"/>
            <a:chExt cx="655914" cy="252000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866A3C0-332A-4504-94BA-F8ABCD88DB4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66F569-EA74-4FD3-A749-316C26E58EA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00D6715-E1F3-4C3F-B82F-C1DC284B41B6}"/>
              </a:ext>
            </a:extLst>
          </p:cNvPr>
          <p:cNvGrpSpPr/>
          <p:nvPr/>
        </p:nvGrpSpPr>
        <p:grpSpPr>
          <a:xfrm>
            <a:off x="4796304" y="4620108"/>
            <a:ext cx="655914" cy="252000"/>
            <a:chOff x="2751655" y="950119"/>
            <a:chExt cx="655914" cy="25200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5919FCF0-BB97-4364-92E1-1A64F3BD3026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D85C689-89EF-4DE7-B6D2-594CA8A230F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E73FB2D0-E7F6-4BE4-89D0-1EC3EA925A39}"/>
              </a:ext>
            </a:extLst>
          </p:cNvPr>
          <p:cNvSpPr/>
          <p:nvPr/>
        </p:nvSpPr>
        <p:spPr>
          <a:xfrm>
            <a:off x="3881143" y="2590081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2E2C9C0-0FBE-43C7-ACCB-01830731A739}"/>
              </a:ext>
            </a:extLst>
          </p:cNvPr>
          <p:cNvSpPr/>
          <p:nvPr/>
        </p:nvSpPr>
        <p:spPr>
          <a:xfrm>
            <a:off x="4954382" y="196267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1F8AED4-BB2D-41B4-B638-6A0CC6F27C9E}"/>
              </a:ext>
            </a:extLst>
          </p:cNvPr>
          <p:cNvGrpSpPr/>
          <p:nvPr/>
        </p:nvGrpSpPr>
        <p:grpSpPr>
          <a:xfrm>
            <a:off x="4768639" y="1983054"/>
            <a:ext cx="655914" cy="252000"/>
            <a:chOff x="2751655" y="950119"/>
            <a:chExt cx="655914" cy="252000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0057CA75-EA16-4BF6-87E5-D81083FD609E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F78203-C544-4DAA-81CC-18C81D8C3ADD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5E11BC9-3BD2-4E27-B2D7-8E3BD2C880A7}"/>
              </a:ext>
            </a:extLst>
          </p:cNvPr>
          <p:cNvSpPr txBox="1"/>
          <p:nvPr/>
        </p:nvSpPr>
        <p:spPr>
          <a:xfrm>
            <a:off x="214071" y="5457429"/>
            <a:ext cx="8447713" cy="892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파츠</a:t>
            </a:r>
            <a:endParaRPr lang="en-US" altLang="ko-KR" sz="1600" dirty="0"/>
          </a:p>
          <a:p>
            <a:pPr algn="ctr"/>
            <a:r>
              <a:rPr lang="ko-KR" altLang="en-US" sz="1200" dirty="0"/>
              <a:t>얼굴형</a:t>
            </a:r>
            <a:r>
              <a:rPr lang="en-US" altLang="ko-KR" sz="1200" dirty="0"/>
              <a:t>/</a:t>
            </a:r>
            <a:r>
              <a:rPr lang="ko-KR" altLang="en-US" sz="1200" dirty="0"/>
              <a:t>눈썹</a:t>
            </a:r>
            <a:r>
              <a:rPr lang="en-US" altLang="ko-KR" sz="1200" dirty="0"/>
              <a:t>/</a:t>
            </a:r>
            <a:r>
              <a:rPr lang="ko-KR" altLang="en-US" sz="1200" dirty="0"/>
              <a:t>눈</a:t>
            </a:r>
            <a:r>
              <a:rPr lang="en-US" altLang="ko-KR" sz="1200" dirty="0"/>
              <a:t>/</a:t>
            </a:r>
            <a:r>
              <a:rPr lang="ko-KR" altLang="en-US" sz="1200" dirty="0"/>
              <a:t>코</a:t>
            </a:r>
            <a:r>
              <a:rPr lang="en-US" altLang="ko-KR" sz="1200" dirty="0"/>
              <a:t>/</a:t>
            </a:r>
            <a:r>
              <a:rPr lang="ko-KR" altLang="en-US" sz="1200" dirty="0"/>
              <a:t>입</a:t>
            </a:r>
            <a:r>
              <a:rPr lang="en-US" altLang="ko-KR" sz="1200" dirty="0"/>
              <a:t>/</a:t>
            </a:r>
            <a:r>
              <a:rPr lang="ko-KR" altLang="en-US" sz="1200" dirty="0"/>
              <a:t>얼굴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발그레</a:t>
            </a:r>
            <a:r>
              <a:rPr lang="en-US" altLang="ko-KR" sz="1200" dirty="0"/>
              <a:t>,</a:t>
            </a:r>
            <a:r>
              <a:rPr lang="ko-KR" altLang="en-US" sz="1200" dirty="0"/>
              <a:t> 흉터 등</a:t>
            </a:r>
            <a:r>
              <a:rPr lang="en-US" altLang="ko-KR" sz="1200" dirty="0"/>
              <a:t>)/</a:t>
            </a:r>
            <a:r>
              <a:rPr lang="ko-KR" altLang="en-US" sz="1200" dirty="0"/>
              <a:t>앞머리</a:t>
            </a:r>
            <a:r>
              <a:rPr lang="en-US" altLang="ko-KR" sz="1200" dirty="0"/>
              <a:t>/</a:t>
            </a:r>
            <a:r>
              <a:rPr lang="ko-KR" altLang="en-US" sz="1200" dirty="0"/>
              <a:t>뒷머리</a:t>
            </a:r>
            <a:r>
              <a:rPr lang="en-US" altLang="ko-KR" sz="1200" dirty="0"/>
              <a:t>/</a:t>
            </a:r>
            <a:r>
              <a:rPr lang="ko-KR" altLang="en-US" sz="1200" dirty="0"/>
              <a:t>머리 장식</a:t>
            </a:r>
            <a:r>
              <a:rPr lang="en-US" altLang="ko-KR" sz="1200" dirty="0"/>
              <a:t>/</a:t>
            </a:r>
            <a:r>
              <a:rPr lang="ko-KR" altLang="en-US" sz="1200" dirty="0"/>
              <a:t>상의</a:t>
            </a:r>
            <a:r>
              <a:rPr lang="en-US" altLang="ko-KR" sz="1200" dirty="0"/>
              <a:t>/</a:t>
            </a:r>
            <a:r>
              <a:rPr lang="ko-KR" altLang="en-US" sz="1200" dirty="0"/>
              <a:t>하의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목장식</a:t>
            </a:r>
            <a:r>
              <a:rPr lang="en-US" altLang="ko-KR" sz="1200" dirty="0"/>
              <a:t>/</a:t>
            </a:r>
            <a:r>
              <a:rPr lang="ko-KR" altLang="en-US" sz="1200" dirty="0"/>
              <a:t>가방</a:t>
            </a:r>
            <a:r>
              <a:rPr lang="en-US" altLang="ko-KR" sz="1200" dirty="0"/>
              <a:t>/</a:t>
            </a:r>
            <a:r>
              <a:rPr lang="ko-KR" altLang="en-US" sz="1200" dirty="0"/>
              <a:t>꼬리</a:t>
            </a:r>
            <a:r>
              <a:rPr lang="en-US" altLang="ko-KR" sz="1200" dirty="0"/>
              <a:t>/</a:t>
            </a:r>
            <a:r>
              <a:rPr lang="ko-KR" altLang="en-US" sz="1200" dirty="0"/>
              <a:t>날개</a:t>
            </a:r>
            <a:r>
              <a:rPr lang="en-US" altLang="ko-KR" sz="1200" dirty="0"/>
              <a:t>/</a:t>
            </a:r>
            <a:r>
              <a:rPr lang="ko-KR" altLang="en-US" sz="1200" dirty="0"/>
              <a:t>스티커</a:t>
            </a:r>
            <a:r>
              <a:rPr lang="en-US" altLang="ko-KR" sz="1200" dirty="0"/>
              <a:t>/</a:t>
            </a:r>
            <a:r>
              <a:rPr lang="ko-KR" altLang="en-US" sz="1200" dirty="0"/>
              <a:t>배경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상황에 따라 추가되어야 하는 것 ▶ 움직이는 스티커</a:t>
            </a:r>
            <a:r>
              <a:rPr lang="en-US" altLang="ko-KR" sz="1200" dirty="0"/>
              <a:t>/</a:t>
            </a:r>
            <a:r>
              <a:rPr lang="ko-KR" altLang="en-US" sz="1200" dirty="0" err="1"/>
              <a:t>컬러피커</a:t>
            </a:r>
            <a:r>
              <a:rPr lang="en-US" altLang="ko-KR" sz="1200" dirty="0"/>
              <a:t>/</a:t>
            </a:r>
            <a:r>
              <a:rPr lang="ko-KR" altLang="en-US" sz="1200" dirty="0"/>
              <a:t>파츠 분류용 </a:t>
            </a:r>
            <a:r>
              <a:rPr lang="ko-KR" altLang="en-US" sz="1200" dirty="0" err="1"/>
              <a:t>태그탭</a:t>
            </a:r>
            <a:endParaRPr lang="ko-KR" altLang="en-US" sz="1200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DFB9A428-05BD-407F-9DBE-567D73D7DDD3}"/>
              </a:ext>
            </a:extLst>
          </p:cNvPr>
          <p:cNvSpPr/>
          <p:nvPr/>
        </p:nvSpPr>
        <p:spPr>
          <a:xfrm>
            <a:off x="6432125" y="196263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5CC8EC4-81E7-460F-8282-6A82658C1A00}"/>
              </a:ext>
            </a:extLst>
          </p:cNvPr>
          <p:cNvSpPr/>
          <p:nvPr/>
        </p:nvSpPr>
        <p:spPr>
          <a:xfrm>
            <a:off x="5477181" y="1955547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38F97E8E-EB97-47D2-A33A-64E82EFF76C3}"/>
              </a:ext>
            </a:extLst>
          </p:cNvPr>
          <p:cNvSpPr/>
          <p:nvPr/>
        </p:nvSpPr>
        <p:spPr>
          <a:xfrm>
            <a:off x="6152335" y="1973601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44604F2-B7BB-4AC3-9840-AED00B6A28C7}"/>
              </a:ext>
            </a:extLst>
          </p:cNvPr>
          <p:cNvSpPr/>
          <p:nvPr/>
        </p:nvSpPr>
        <p:spPr>
          <a:xfrm>
            <a:off x="5816449" y="1973601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2EE1ED7-A6BC-4843-B98D-2CDAB797D99F}"/>
              </a:ext>
            </a:extLst>
          </p:cNvPr>
          <p:cNvSpPr/>
          <p:nvPr/>
        </p:nvSpPr>
        <p:spPr>
          <a:xfrm>
            <a:off x="5480563" y="1973601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895A5CC-AD53-47C7-B86F-61AD64443683}"/>
              </a:ext>
            </a:extLst>
          </p:cNvPr>
          <p:cNvGrpSpPr/>
          <p:nvPr/>
        </p:nvGrpSpPr>
        <p:grpSpPr>
          <a:xfrm>
            <a:off x="5635724" y="1998192"/>
            <a:ext cx="655914" cy="252000"/>
            <a:chOff x="2751655" y="950119"/>
            <a:chExt cx="655914" cy="252000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99D050EF-7832-4CAB-B32F-BD2871449F45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6FB7817-119D-494F-98B6-D5FCD6E9EB2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B7811B7-A32A-4EA6-8C2F-8DFEFE80CA82}"/>
              </a:ext>
            </a:extLst>
          </p:cNvPr>
          <p:cNvGrpSpPr/>
          <p:nvPr/>
        </p:nvGrpSpPr>
        <p:grpSpPr>
          <a:xfrm>
            <a:off x="5295218" y="1993978"/>
            <a:ext cx="655914" cy="252000"/>
            <a:chOff x="2751655" y="950119"/>
            <a:chExt cx="655914" cy="252000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04468038-13A6-4F91-BE4B-826AE3F46BA5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08599B1-85AB-461C-B764-2B8B786D39F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2B87871-4B16-40F9-9F60-82F3A61CFD45}"/>
              </a:ext>
            </a:extLst>
          </p:cNvPr>
          <p:cNvGrpSpPr/>
          <p:nvPr/>
        </p:nvGrpSpPr>
        <p:grpSpPr>
          <a:xfrm>
            <a:off x="5966592" y="1993978"/>
            <a:ext cx="655914" cy="252000"/>
            <a:chOff x="2751655" y="950119"/>
            <a:chExt cx="655914" cy="252000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8A52021D-9E14-4595-87AC-06F431554DD4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AAC5B75-142D-44C2-8433-8DEF4E7F8A87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50083DD-6234-4304-AEAC-E0C239A47FB7}"/>
              </a:ext>
            </a:extLst>
          </p:cNvPr>
          <p:cNvSpPr/>
          <p:nvPr/>
        </p:nvSpPr>
        <p:spPr>
          <a:xfrm>
            <a:off x="6477381" y="1973601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624422F-1FFE-4AC7-851C-9AA087BCD92D}"/>
              </a:ext>
            </a:extLst>
          </p:cNvPr>
          <p:cNvGrpSpPr/>
          <p:nvPr/>
        </p:nvGrpSpPr>
        <p:grpSpPr>
          <a:xfrm>
            <a:off x="6291638" y="1993978"/>
            <a:ext cx="655914" cy="252000"/>
            <a:chOff x="2751655" y="950119"/>
            <a:chExt cx="655914" cy="252000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82CC3F39-945B-447A-884B-99852DB2424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A822A7F-58D3-4845-86EB-A01249703A8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EF3CC54-209A-4F0F-9454-B05358CAF007}"/>
              </a:ext>
            </a:extLst>
          </p:cNvPr>
          <p:cNvCxnSpPr>
            <a:cxnSpLocks/>
          </p:cNvCxnSpPr>
          <p:nvPr/>
        </p:nvCxnSpPr>
        <p:spPr>
          <a:xfrm flipV="1">
            <a:off x="4399589" y="5001682"/>
            <a:ext cx="10" cy="442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60CCE62-84C8-4F4D-B1D1-5D1CC004F60A}"/>
              </a:ext>
            </a:extLst>
          </p:cNvPr>
          <p:cNvSpPr txBox="1"/>
          <p:nvPr/>
        </p:nvSpPr>
        <p:spPr>
          <a:xfrm>
            <a:off x="6622506" y="2491530"/>
            <a:ext cx="2110433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파츠</a:t>
            </a:r>
            <a:endParaRPr lang="en-US" altLang="ko-KR" sz="1600" dirty="0"/>
          </a:p>
          <a:p>
            <a:pPr algn="ctr"/>
            <a:r>
              <a:rPr lang="ko-KR" altLang="en-US" sz="1200" dirty="0" err="1"/>
              <a:t>배경음</a:t>
            </a:r>
            <a:r>
              <a:rPr lang="en-US" altLang="ko-KR" sz="1200" dirty="0"/>
              <a:t>/</a:t>
            </a:r>
            <a:r>
              <a:rPr lang="ko-KR" altLang="en-US" sz="1200" dirty="0"/>
              <a:t>효과음 </a:t>
            </a:r>
            <a:r>
              <a:rPr lang="en-US" altLang="ko-KR" sz="1200" dirty="0"/>
              <a:t>ON/OFF</a:t>
            </a:r>
            <a:endParaRPr lang="ko-KR" altLang="en-US" sz="12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F50255B-F502-458A-80DE-0EAD3C1A95C2}"/>
              </a:ext>
            </a:extLst>
          </p:cNvPr>
          <p:cNvCxnSpPr/>
          <p:nvPr/>
        </p:nvCxnSpPr>
        <p:spPr>
          <a:xfrm flipH="1" flipV="1">
            <a:off x="6762606" y="2182858"/>
            <a:ext cx="762319" cy="30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7AA86F4-E0C2-4944-8E2F-377714B64EDF}"/>
              </a:ext>
            </a:extLst>
          </p:cNvPr>
          <p:cNvSpPr txBox="1"/>
          <p:nvPr/>
        </p:nvSpPr>
        <p:spPr>
          <a:xfrm>
            <a:off x="5966592" y="3339102"/>
            <a:ext cx="3177408" cy="7267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저장</a:t>
            </a:r>
            <a:endParaRPr lang="en-US" altLang="ko-KR" sz="1600" dirty="0"/>
          </a:p>
          <a:p>
            <a:pPr algn="ctr"/>
            <a:r>
              <a:rPr lang="ko-KR" altLang="en-US" sz="1200" dirty="0"/>
              <a:t>이미지저장</a:t>
            </a:r>
            <a:r>
              <a:rPr lang="en-US" altLang="ko-KR" sz="1200" dirty="0"/>
              <a:t>/</a:t>
            </a:r>
            <a:r>
              <a:rPr lang="ko-KR" altLang="en-US" sz="1200" dirty="0"/>
              <a:t>옷장저장</a:t>
            </a:r>
            <a:r>
              <a:rPr lang="en-US" altLang="ko-KR" sz="1200" dirty="0"/>
              <a:t>/</a:t>
            </a:r>
            <a:r>
              <a:rPr lang="ko-KR" altLang="en-US" sz="1200" dirty="0" err="1"/>
              <a:t>카톡공유</a:t>
            </a:r>
            <a:r>
              <a:rPr lang="en-US" altLang="ko-KR" sz="1200" dirty="0"/>
              <a:t>/</a:t>
            </a:r>
            <a:r>
              <a:rPr lang="ko-KR" altLang="en-US" sz="1200" dirty="0"/>
              <a:t>트위터공유</a:t>
            </a:r>
            <a:r>
              <a:rPr lang="en-US" altLang="ko-KR" sz="1200" dirty="0"/>
              <a:t>/</a:t>
            </a:r>
            <a:r>
              <a:rPr lang="ko-KR" altLang="en-US" sz="1200" dirty="0" err="1"/>
              <a:t>페이스북공유</a:t>
            </a:r>
            <a:r>
              <a:rPr lang="en-US" altLang="ko-KR" sz="1200" dirty="0"/>
              <a:t>/</a:t>
            </a:r>
            <a:r>
              <a:rPr lang="ko-KR" altLang="en-US" sz="1200" dirty="0"/>
              <a:t>인스타공유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6AEF5D61-A9B2-4BFB-B848-234BD417CB2B}"/>
              </a:ext>
            </a:extLst>
          </p:cNvPr>
          <p:cNvCxnSpPr/>
          <p:nvPr/>
        </p:nvCxnSpPr>
        <p:spPr>
          <a:xfrm flipV="1">
            <a:off x="6291638" y="2267215"/>
            <a:ext cx="0" cy="107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436307-ED78-4948-80BC-47EE7AFE2FC8}"/>
              </a:ext>
            </a:extLst>
          </p:cNvPr>
          <p:cNvSpPr txBox="1"/>
          <p:nvPr/>
        </p:nvSpPr>
        <p:spPr>
          <a:xfrm>
            <a:off x="6947552" y="1259602"/>
            <a:ext cx="2110433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옷장</a:t>
            </a:r>
            <a:endParaRPr lang="en-US" altLang="ko-KR" sz="1600" dirty="0"/>
          </a:p>
          <a:p>
            <a:pPr algn="ctr"/>
            <a:r>
              <a:rPr lang="ko-KR" altLang="en-US" sz="1200" dirty="0"/>
              <a:t>각 셋팅 불러오기 및 삭제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994CBDD-0BBB-4007-96B9-96AC448F3497}"/>
              </a:ext>
            </a:extLst>
          </p:cNvPr>
          <p:cNvCxnSpPr>
            <a:stCxn id="139" idx="1"/>
            <a:endCxn id="113" idx="0"/>
          </p:cNvCxnSpPr>
          <p:nvPr/>
        </p:nvCxnSpPr>
        <p:spPr>
          <a:xfrm flipH="1">
            <a:off x="5959062" y="1521212"/>
            <a:ext cx="988490" cy="4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C13AADC-AF8B-42F0-8564-F56A41BFAE8C}"/>
              </a:ext>
            </a:extLst>
          </p:cNvPr>
          <p:cNvSpPr txBox="1"/>
          <p:nvPr/>
        </p:nvSpPr>
        <p:spPr>
          <a:xfrm>
            <a:off x="3899165" y="828825"/>
            <a:ext cx="2110433" cy="523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초기화</a:t>
            </a:r>
            <a:endParaRPr lang="en-US" altLang="ko-KR" sz="1600" dirty="0"/>
          </a:p>
          <a:p>
            <a:pPr algn="ctr"/>
            <a:r>
              <a:rPr lang="ko-KR" altLang="en-US" sz="1200" dirty="0"/>
              <a:t>되묻기 창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5716579-D67F-496E-959F-878B0B0E2FD7}"/>
              </a:ext>
            </a:extLst>
          </p:cNvPr>
          <p:cNvCxnSpPr>
            <a:endCxn id="120" idx="0"/>
          </p:cNvCxnSpPr>
          <p:nvPr/>
        </p:nvCxnSpPr>
        <p:spPr>
          <a:xfrm>
            <a:off x="5477181" y="1369221"/>
            <a:ext cx="145994" cy="65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8958696-13CD-411B-98B4-69946865A97F}"/>
              </a:ext>
            </a:extLst>
          </p:cNvPr>
          <p:cNvSpPr txBox="1"/>
          <p:nvPr/>
        </p:nvSpPr>
        <p:spPr>
          <a:xfrm>
            <a:off x="733515" y="1122284"/>
            <a:ext cx="2110433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상점</a:t>
            </a:r>
            <a:endParaRPr lang="en-US" altLang="ko-KR" sz="1600" dirty="0"/>
          </a:p>
          <a:p>
            <a:pPr algn="ctr"/>
            <a:r>
              <a:rPr lang="ko-KR" altLang="en-US" sz="1200" dirty="0" err="1"/>
              <a:t>매일무료파츠</a:t>
            </a:r>
            <a:r>
              <a:rPr lang="en-US" altLang="ko-KR" sz="1200" dirty="0"/>
              <a:t>(</a:t>
            </a:r>
            <a:r>
              <a:rPr lang="ko-KR" altLang="en-US" sz="1200" dirty="0"/>
              <a:t>가제</a:t>
            </a:r>
            <a:r>
              <a:rPr lang="en-US" altLang="ko-KR" sz="1200" dirty="0"/>
              <a:t>)/</a:t>
            </a:r>
          </a:p>
          <a:p>
            <a:pPr algn="ctr"/>
            <a:r>
              <a:rPr lang="ko-KR" altLang="en-US" sz="1200" dirty="0"/>
              <a:t>광고 제거</a:t>
            </a:r>
            <a:r>
              <a:rPr lang="en-US" altLang="ko-KR" sz="1200" dirty="0"/>
              <a:t>/</a:t>
            </a:r>
            <a:r>
              <a:rPr lang="ko-KR" altLang="en-US" sz="1200" dirty="0"/>
              <a:t>각 상품 판매 버튼</a:t>
            </a:r>
            <a:endParaRPr lang="en-US" altLang="ko-KR" sz="1200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5C6B7094-4570-4EF7-AB5A-71BFB70FEBBC}"/>
              </a:ext>
            </a:extLst>
          </p:cNvPr>
          <p:cNvCxnSpPr/>
          <p:nvPr/>
        </p:nvCxnSpPr>
        <p:spPr>
          <a:xfrm>
            <a:off x="2843948" y="1698218"/>
            <a:ext cx="770244" cy="39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AFB2E9E-76EE-4AAA-879F-7FD44A50F784}"/>
              </a:ext>
            </a:extLst>
          </p:cNvPr>
          <p:cNvSpPr txBox="1"/>
          <p:nvPr/>
        </p:nvSpPr>
        <p:spPr>
          <a:xfrm>
            <a:off x="503339" y="2936147"/>
            <a:ext cx="2424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※ </a:t>
            </a:r>
            <a:r>
              <a:rPr lang="ko-KR" altLang="en-US" sz="1100" dirty="0">
                <a:solidFill>
                  <a:srgbClr val="FF0000"/>
                </a:solidFill>
              </a:rPr>
              <a:t>모든 새창에는 뒤로 가기 또는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닫기 버튼이 포함되어 있어야 함</a:t>
            </a:r>
          </a:p>
        </p:txBody>
      </p:sp>
    </p:spTree>
    <p:extLst>
      <p:ext uri="{BB962C8B-B14F-4D97-AF65-F5344CB8AC3E}">
        <p14:creationId xmlns:p14="http://schemas.microsoft.com/office/powerpoint/2010/main" val="949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E787B-BF66-4F34-9BAB-E32ED1DC6DAC}"/>
              </a:ext>
            </a:extLst>
          </p:cNvPr>
          <p:cNvSpPr txBox="1"/>
          <p:nvPr/>
        </p:nvSpPr>
        <p:spPr>
          <a:xfrm>
            <a:off x="3145870" y="2869034"/>
            <a:ext cx="657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시안부터는 아직 </a:t>
            </a:r>
            <a:r>
              <a:rPr lang="ko-KR" altLang="en-US" dirty="0" err="1"/>
              <a:t>작성중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59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D0476E-B997-489B-8595-71285C5D6C82}"/>
              </a:ext>
            </a:extLst>
          </p:cNvPr>
          <p:cNvSpPr txBox="1"/>
          <p:nvPr/>
        </p:nvSpPr>
        <p:spPr>
          <a:xfrm>
            <a:off x="302003" y="1104380"/>
            <a:ext cx="82715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소비층 설정</a:t>
            </a:r>
            <a:endParaRPr lang="en-US" altLang="ko-KR" sz="1400" dirty="0"/>
          </a:p>
          <a:p>
            <a:r>
              <a:rPr lang="ko-KR" altLang="en-US" sz="1400" dirty="0"/>
              <a:t>일반적인 유저와 오타쿠 모두를 아우르되 커뮤니티 활동성이 높은 </a:t>
            </a:r>
            <a:r>
              <a:rPr lang="en-US" altLang="ko-KR" sz="1400" dirty="0">
                <a:solidFill>
                  <a:srgbClr val="C00000"/>
                </a:solidFill>
              </a:rPr>
              <a:t>10~30</a:t>
            </a:r>
            <a:r>
              <a:rPr lang="ko-KR" altLang="en-US" sz="1400" dirty="0">
                <a:solidFill>
                  <a:srgbClr val="C00000"/>
                </a:solidFill>
              </a:rPr>
              <a:t>대 젊은 여성</a:t>
            </a:r>
            <a:r>
              <a:rPr lang="ko-KR" altLang="en-US" sz="1400" dirty="0"/>
              <a:t>이 주요</a:t>
            </a:r>
            <a:r>
              <a:rPr lang="en-US" altLang="ko-KR" sz="1400" dirty="0"/>
              <a:t> </a:t>
            </a:r>
            <a:r>
              <a:rPr lang="ko-KR" altLang="en-US" sz="1400" dirty="0"/>
              <a:t>타겟</a:t>
            </a:r>
            <a:endParaRPr lang="en-US" altLang="ko-KR" sz="1400" dirty="0"/>
          </a:p>
          <a:p>
            <a:r>
              <a:rPr lang="ko-KR" altLang="en-US" sz="1400" dirty="0"/>
              <a:t>▶ 화제성과 </a:t>
            </a:r>
            <a:r>
              <a:rPr lang="ko-KR" altLang="en-US" sz="1400" dirty="0" err="1"/>
              <a:t>지출량을</a:t>
            </a:r>
            <a:r>
              <a:rPr lang="ko-KR" altLang="en-US" sz="1400" dirty="0"/>
              <a:t> 높일 수 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트위터 및 다음</a:t>
            </a:r>
            <a:r>
              <a:rPr lang="en-US" altLang="ko-KR" sz="1400" dirty="0"/>
              <a:t>/</a:t>
            </a:r>
            <a:r>
              <a:rPr lang="ko-KR" altLang="en-US" sz="1400" dirty="0"/>
              <a:t>네이버 카페를 활동하는 여성 유저들의 니즈 파악 필요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서브컬쳐</a:t>
            </a:r>
            <a:r>
              <a:rPr lang="ko-KR" altLang="en-US" sz="1400" dirty="0"/>
              <a:t> 이미지가 강하게 묻지 않도록 주의</a:t>
            </a:r>
            <a:endParaRPr lang="en-US" altLang="ko-KR" sz="1400" dirty="0"/>
          </a:p>
          <a:p>
            <a:r>
              <a:rPr lang="ko-KR" altLang="en-US" sz="1400" dirty="0"/>
              <a:t>▶특수하고 화려한 느낌의 코스튬은 월별 한정 패키지로 판매하는 방안 고려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052C8-BEBD-4CBB-BE67-ADCFC87D9A01}"/>
              </a:ext>
            </a:extLst>
          </p:cNvPr>
          <p:cNvSpPr txBox="1"/>
          <p:nvPr/>
        </p:nvSpPr>
        <p:spPr>
          <a:xfrm>
            <a:off x="302003" y="3516087"/>
            <a:ext cx="8447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스케일 설정</a:t>
            </a:r>
            <a:endParaRPr lang="en-US" altLang="ko-KR" dirty="0"/>
          </a:p>
          <a:p>
            <a:r>
              <a:rPr lang="ko-KR" altLang="en-US" sz="1400" dirty="0"/>
              <a:t>다양한 기능</a:t>
            </a:r>
            <a:r>
              <a:rPr lang="en-US" altLang="ko-KR" sz="1400" dirty="0"/>
              <a:t>(</a:t>
            </a:r>
            <a:r>
              <a:rPr lang="ko-KR" altLang="en-US" sz="1400" dirty="0"/>
              <a:t>커뮤니티</a:t>
            </a:r>
            <a:r>
              <a:rPr lang="en-US" altLang="ko-KR" sz="1400" dirty="0"/>
              <a:t>, </a:t>
            </a:r>
            <a:r>
              <a:rPr lang="ko-KR" altLang="en-US" sz="1400" dirty="0"/>
              <a:t>미니게임 등</a:t>
            </a:r>
            <a:r>
              <a:rPr lang="en-US" altLang="ko-KR" sz="1400" dirty="0"/>
              <a:t>)</a:t>
            </a:r>
            <a:r>
              <a:rPr lang="ko-KR" altLang="en-US" sz="1400" dirty="0"/>
              <a:t>이나 </a:t>
            </a:r>
            <a:r>
              <a:rPr lang="ko-KR" altLang="en-US" sz="1400" dirty="0" err="1"/>
              <a:t>연출적인</a:t>
            </a:r>
            <a:r>
              <a:rPr lang="ko-KR" altLang="en-US" sz="1400" dirty="0"/>
              <a:t> 퀄리티</a:t>
            </a:r>
            <a:r>
              <a:rPr lang="en-US" altLang="ko-KR" sz="1400" dirty="0"/>
              <a:t>(</a:t>
            </a:r>
            <a:r>
              <a:rPr lang="ko-KR" altLang="en-US" sz="1400" dirty="0"/>
              <a:t>스파인 등</a:t>
            </a:r>
            <a:r>
              <a:rPr lang="en-US" altLang="ko-KR" sz="1400" dirty="0"/>
              <a:t>)</a:t>
            </a:r>
            <a:r>
              <a:rPr lang="ko-KR" altLang="en-US" sz="1400" dirty="0"/>
              <a:t>를 높이는 것보다는</a:t>
            </a:r>
            <a:endParaRPr lang="en-US" altLang="ko-KR" sz="1400" dirty="0"/>
          </a:p>
          <a:p>
            <a:r>
              <a:rPr lang="ko-KR" altLang="en-US" sz="1400" dirty="0"/>
              <a:t>차라리 </a:t>
            </a:r>
            <a:r>
              <a:rPr lang="ko-KR" altLang="en-US" sz="1400" dirty="0">
                <a:solidFill>
                  <a:srgbClr val="C00000"/>
                </a:solidFill>
              </a:rPr>
              <a:t>가짓수를 늘려 파츠 물량전</a:t>
            </a:r>
            <a:r>
              <a:rPr lang="ko-KR" altLang="en-US" sz="1400" dirty="0"/>
              <a:t>으로 가는 것이 어떨지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▶ 첫 제작이니 기술적인 시도보다는 깔끔하고 심플하게 완성을 목표로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A0D43-C40B-4FC6-A17D-7F26060FF8CE}"/>
              </a:ext>
            </a:extLst>
          </p:cNvPr>
          <p:cNvSpPr txBox="1"/>
          <p:nvPr/>
        </p:nvSpPr>
        <p:spPr>
          <a:xfrm>
            <a:off x="302003" y="5075339"/>
            <a:ext cx="84477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플랫폼 관련</a:t>
            </a:r>
            <a:endParaRPr lang="en-US" altLang="ko-KR" dirty="0"/>
          </a:p>
          <a:p>
            <a:r>
              <a:rPr lang="ko-KR" altLang="en-US" sz="1400" dirty="0"/>
              <a:t>안드로이드 기반으로 제작하되</a:t>
            </a:r>
            <a:r>
              <a:rPr lang="en-US" altLang="ko-KR" sz="1400" dirty="0"/>
              <a:t>, </a:t>
            </a:r>
            <a:r>
              <a:rPr lang="ko-KR" altLang="en-US" sz="1400" dirty="0"/>
              <a:t>제작하면서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 </a:t>
            </a:r>
            <a:r>
              <a:rPr lang="ko-KR" altLang="en-US" sz="1400" dirty="0"/>
              <a:t>관련도 알아본 뒤 제작 고려</a:t>
            </a:r>
            <a:endParaRPr lang="en-US" altLang="ko-KR" sz="1400" dirty="0"/>
          </a:p>
          <a:p>
            <a:r>
              <a:rPr lang="ko-KR" altLang="en-US" sz="1400" dirty="0"/>
              <a:t>출시는 구글 스토어가 </a:t>
            </a:r>
            <a:r>
              <a:rPr lang="ko-KR" altLang="en-US" sz="1400" dirty="0" err="1"/>
              <a:t>메인이고</a:t>
            </a:r>
            <a:r>
              <a:rPr lang="ko-KR" altLang="en-US" sz="1400" dirty="0"/>
              <a:t> 이외는 검토 사항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482006-381E-4CCF-B7EB-D57FFBC07932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440012D-159C-428A-86E2-CC47E309E436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C78B32-FD61-48B3-A8C7-B60C973C73EF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목표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방향성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97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22620D-7FC9-474B-B557-59D4439F5FFB}"/>
              </a:ext>
            </a:extLst>
          </p:cNvPr>
          <p:cNvSpPr/>
          <p:nvPr/>
        </p:nvSpPr>
        <p:spPr>
          <a:xfrm>
            <a:off x="-2944536" y="2038525"/>
            <a:ext cx="14135450" cy="4077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F93C0-6065-4C9F-A7A0-9189188B53C8}"/>
              </a:ext>
            </a:extLst>
          </p:cNvPr>
          <p:cNvSpPr txBox="1"/>
          <p:nvPr/>
        </p:nvSpPr>
        <p:spPr>
          <a:xfrm>
            <a:off x="394283" y="822121"/>
            <a:ext cx="812054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해당분야 어플 경험이 없는 경우</a:t>
            </a:r>
            <a:endParaRPr lang="en-US" altLang="ko-KR" dirty="0"/>
          </a:p>
          <a:p>
            <a:r>
              <a:rPr lang="ko-KR" altLang="en-US" u="sng" dirty="0">
                <a:solidFill>
                  <a:srgbClr val="C00000"/>
                </a:solidFill>
              </a:rPr>
              <a:t>반드시</a:t>
            </a:r>
            <a:r>
              <a:rPr lang="ko-KR" altLang="en-US" dirty="0">
                <a:solidFill>
                  <a:srgbClr val="C00000"/>
                </a:solidFill>
              </a:rPr>
              <a:t> 아래 예시를 </a:t>
            </a:r>
            <a:r>
              <a:rPr lang="en-US" altLang="ko-KR" dirty="0">
                <a:solidFill>
                  <a:srgbClr val="C00000"/>
                </a:solidFill>
              </a:rPr>
              <a:t>2</a:t>
            </a:r>
            <a:r>
              <a:rPr lang="ko-KR" altLang="en-US" dirty="0">
                <a:solidFill>
                  <a:srgbClr val="C00000"/>
                </a:solidFill>
              </a:rPr>
              <a:t>종 이상 플레이</a:t>
            </a:r>
            <a:r>
              <a:rPr lang="ko-KR" altLang="en-US" dirty="0"/>
              <a:t> 해보는 것을 권장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sz="1100" dirty="0"/>
              <a:t>※ </a:t>
            </a:r>
            <a:r>
              <a:rPr lang="ko-KR" altLang="en-US" sz="1100" dirty="0"/>
              <a:t>구글스토어에 올라와 있는 것만 있음</a:t>
            </a:r>
            <a:r>
              <a:rPr lang="en-US" altLang="ko-KR" sz="1100" dirty="0"/>
              <a:t>(</a:t>
            </a:r>
            <a:r>
              <a:rPr lang="ko-KR" altLang="en-US" sz="1100" dirty="0"/>
              <a:t>애플 </a:t>
            </a:r>
            <a:r>
              <a:rPr lang="ko-KR" altLang="en-US" sz="1100" dirty="0" err="1"/>
              <a:t>안써서ㅎ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※ </a:t>
            </a:r>
            <a:r>
              <a:rPr lang="ko-KR" altLang="en-US" sz="1100" dirty="0"/>
              <a:t>★표시는 꼭 해봤으면 하는 작품</a:t>
            </a:r>
            <a:endParaRPr lang="en-US" altLang="ko-KR" sz="11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8D1C513-49F6-4ACE-B8C5-8FF25EFAC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32" y="2543059"/>
            <a:ext cx="1395146" cy="286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E58544-DBF4-4367-AA0D-9200AF79A151}"/>
              </a:ext>
            </a:extLst>
          </p:cNvPr>
          <p:cNvSpPr txBox="1"/>
          <p:nvPr/>
        </p:nvSpPr>
        <p:spPr>
          <a:xfrm>
            <a:off x="3436601" y="2543059"/>
            <a:ext cx="2759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마이웹툰캐</a:t>
            </a:r>
            <a:endParaRPr lang="en-US" altLang="ko-KR" sz="1200" b="1" dirty="0"/>
          </a:p>
          <a:p>
            <a:endParaRPr lang="ko-KR" altLang="en-US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헤어파츠를</a:t>
            </a:r>
            <a:r>
              <a:rPr lang="ko-KR" altLang="en-US" sz="1200" dirty="0"/>
              <a:t> 앞머리</a:t>
            </a:r>
            <a:r>
              <a:rPr lang="en-US" altLang="ko-KR" sz="1200" dirty="0"/>
              <a:t>, </a:t>
            </a:r>
            <a:r>
              <a:rPr lang="ko-KR" altLang="en-US" sz="1200" dirty="0"/>
              <a:t>뒷머리</a:t>
            </a:r>
            <a:r>
              <a:rPr lang="en-US" altLang="ko-KR" sz="1200" dirty="0"/>
              <a:t>, </a:t>
            </a:r>
            <a:r>
              <a:rPr lang="ko-KR" altLang="en-US" sz="1200" dirty="0"/>
              <a:t>옆머리로 분할하여 구현다양성을 높인 부분 좋은 것 같은데 좀 </a:t>
            </a:r>
            <a:r>
              <a:rPr lang="ko-KR" altLang="en-US" sz="1200" dirty="0" err="1"/>
              <a:t>귀찮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Ui </a:t>
            </a:r>
            <a:r>
              <a:rPr lang="ko-KR" altLang="en-US" sz="1200" dirty="0"/>
              <a:t>너무 작지 않나 싶음</a:t>
            </a:r>
            <a:r>
              <a:rPr lang="en-US" altLang="ko-KR" sz="1200" dirty="0"/>
              <a:t> </a:t>
            </a:r>
            <a:r>
              <a:rPr lang="ko-KR" altLang="en-US" sz="1200" dirty="0"/>
              <a:t>터치가 약간 불편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등신대는 만족스러우나 얼굴표현이 전반적으로 </a:t>
            </a:r>
            <a:r>
              <a:rPr lang="ko-KR" altLang="en-US" sz="1200" dirty="0" err="1"/>
              <a:t>애니메틱함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연출효과</a:t>
            </a:r>
            <a:r>
              <a:rPr lang="en-US" altLang="ko-KR" sz="1200" dirty="0"/>
              <a:t>/</a:t>
            </a:r>
            <a:r>
              <a:rPr lang="ko-KR" altLang="en-US" sz="1200" dirty="0"/>
              <a:t>사운드 전무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 메이킹 본질에 충실</a:t>
            </a:r>
            <a:endParaRPr lang="en-US" altLang="ko-KR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AF6DBA-A6EC-4197-9AE0-5B684C877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18" y="2543059"/>
            <a:ext cx="1395146" cy="2865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EC409F-1BCF-4287-A839-8737201197E9}"/>
              </a:ext>
            </a:extLst>
          </p:cNvPr>
          <p:cNvSpPr txBox="1"/>
          <p:nvPr/>
        </p:nvSpPr>
        <p:spPr>
          <a:xfrm>
            <a:off x="7971930" y="2543059"/>
            <a:ext cx="27599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나의최애캐</a:t>
            </a:r>
            <a:endParaRPr lang="en-US" altLang="ko-KR" sz="1200" b="1" dirty="0"/>
          </a:p>
          <a:p>
            <a:endParaRPr lang="ko-KR" altLang="en-US" sz="1200" b="1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비주얼 적당히 </a:t>
            </a:r>
            <a:r>
              <a:rPr lang="ko-KR" altLang="en-US" sz="1200" dirty="0" err="1"/>
              <a:t>애니메틱하면서</a:t>
            </a:r>
            <a:r>
              <a:rPr lang="ko-KR" altLang="en-US" sz="1200" dirty="0"/>
              <a:t> 돌판에서도 먹힐 느낌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특정 애니메와 유사한 파츠가 몇몇 들어있는데 저작권 문제만 안 난다면 </a:t>
            </a:r>
            <a:r>
              <a:rPr lang="ko-KR" altLang="en-US" sz="1200" dirty="0" err="1"/>
              <a:t>최애캐를</a:t>
            </a:r>
            <a:r>
              <a:rPr lang="ko-KR" altLang="en-US" sz="1200" dirty="0"/>
              <a:t> 구현하는데 효과적이지 않나 </a:t>
            </a:r>
            <a:r>
              <a:rPr lang="ko-KR" altLang="en-US" sz="1200" dirty="0" err="1"/>
              <a:t>싶음▶유저</a:t>
            </a:r>
            <a:r>
              <a:rPr lang="ko-KR" altLang="en-US" sz="1200" dirty="0"/>
              <a:t> 모으기 수월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파츠 개별로 광고를 붙여서 하루에 </a:t>
            </a:r>
            <a:r>
              <a:rPr lang="en-US" altLang="ko-KR" sz="1200" dirty="0"/>
              <a:t>n</a:t>
            </a:r>
            <a:r>
              <a:rPr lang="ko-KR" altLang="en-US" sz="1200" dirty="0"/>
              <a:t>개씩 일부 특수한 파츠를 무료로 구할 수 있는 시스템 </a:t>
            </a:r>
            <a:r>
              <a:rPr lang="ko-KR" altLang="en-US" sz="1200" dirty="0" err="1"/>
              <a:t>고평가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등신대가 짧고 기본 포즈를 등뒤로 손 보낸 것으로 설정하여 의상에 다른 포즈를 붙인 것 좋은 듯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패키지상품 </a:t>
            </a:r>
            <a:r>
              <a:rPr lang="ko-KR" altLang="en-US" sz="1200" dirty="0" err="1"/>
              <a:t>판매중</a:t>
            </a:r>
            <a:r>
              <a:rPr lang="en-US" altLang="ko-KR" sz="1200" dirty="0"/>
              <a:t>(ex. </a:t>
            </a:r>
            <a:r>
              <a:rPr lang="ko-KR" altLang="en-US" sz="1200" dirty="0"/>
              <a:t>마법소녀 패키지 의상 </a:t>
            </a:r>
            <a:r>
              <a:rPr lang="en-US" altLang="ko-KR" sz="1200" dirty="0"/>
              <a:t>40</a:t>
            </a:r>
            <a:r>
              <a:rPr lang="ko-KR" altLang="en-US" sz="1200" dirty="0"/>
              <a:t>개 묶음</a:t>
            </a:r>
            <a:r>
              <a:rPr lang="en-US" altLang="ko-KR" sz="1200" dirty="0"/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E8831D-8862-4B49-A439-60DFF3D8F293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001B9B-806D-45F0-B48D-B3AD36D002F9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A02D1A-B9C6-4528-94EF-AB1E73B6998F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목표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벤치마킹 예시</a:t>
              </a:r>
            </a:p>
          </p:txBody>
        </p:sp>
      </p:grp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8DCC0D99-2585-4AAA-8432-ECAAA9628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2596" y="2543059"/>
            <a:ext cx="1395146" cy="28659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6FC441-582E-4916-875E-873957F55856}"/>
              </a:ext>
            </a:extLst>
          </p:cNvPr>
          <p:cNvSpPr txBox="1"/>
          <p:nvPr/>
        </p:nvSpPr>
        <p:spPr>
          <a:xfrm>
            <a:off x="-984627" y="2543058"/>
            <a:ext cx="275997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MiniMe</a:t>
            </a:r>
            <a:endParaRPr lang="en-US" altLang="ko-KR" sz="1200" b="1" dirty="0"/>
          </a:p>
          <a:p>
            <a:endParaRPr lang="ko-KR" altLang="en-US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초면인데다</a:t>
            </a:r>
            <a:r>
              <a:rPr lang="ko-KR" altLang="en-US" sz="1200" dirty="0"/>
              <a:t> 묘하게 </a:t>
            </a:r>
            <a:r>
              <a:rPr lang="ko-KR" altLang="en-US" sz="1200" dirty="0" err="1"/>
              <a:t>허접해</a:t>
            </a:r>
            <a:r>
              <a:rPr lang="ko-KR" altLang="en-US" sz="1200" dirty="0"/>
              <a:t> 보여서 기대를 </a:t>
            </a:r>
            <a:r>
              <a:rPr lang="ko-KR" altLang="en-US" sz="1200" dirty="0" err="1"/>
              <a:t>안했는데</a:t>
            </a:r>
            <a:r>
              <a:rPr lang="en-US" altLang="ko-KR" sz="1200" dirty="0"/>
              <a:t>,</a:t>
            </a:r>
            <a:r>
              <a:rPr lang="ko-KR" altLang="en-US" sz="1200" dirty="0"/>
              <a:t> 해본 것 중에서 가장 </a:t>
            </a:r>
            <a:r>
              <a:rPr lang="ko-KR" altLang="en-US" sz="1200" dirty="0" err="1"/>
              <a:t>디테일하게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커스터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마이징이</a:t>
            </a:r>
            <a:r>
              <a:rPr lang="ko-KR" altLang="en-US" sz="1200" dirty="0"/>
              <a:t> 가능해서 놀람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파츠별</a:t>
            </a:r>
            <a:r>
              <a:rPr lang="ko-KR" altLang="en-US" sz="1200" dirty="0"/>
              <a:t> 위치조정</a:t>
            </a:r>
            <a:r>
              <a:rPr lang="en-US" altLang="ko-KR" sz="1200" dirty="0"/>
              <a:t>, </a:t>
            </a:r>
            <a:r>
              <a:rPr lang="ko-KR" altLang="en-US" sz="1200" dirty="0"/>
              <a:t>사이즈 조정</a:t>
            </a:r>
            <a:r>
              <a:rPr lang="en-US" altLang="ko-KR" sz="1200" dirty="0"/>
              <a:t>, </a:t>
            </a:r>
            <a:r>
              <a:rPr lang="ko-KR" altLang="en-US" sz="1200" dirty="0"/>
              <a:t>라인컬러</a:t>
            </a:r>
            <a:r>
              <a:rPr lang="en-US" altLang="ko-KR" sz="1200" dirty="0"/>
              <a:t>/</a:t>
            </a:r>
            <a:r>
              <a:rPr lang="ko-KR" altLang="en-US" sz="1200" dirty="0"/>
              <a:t>메인 컬러 조정</a:t>
            </a:r>
            <a:r>
              <a:rPr lang="en-US" altLang="ko-KR" sz="1200" dirty="0"/>
              <a:t>, </a:t>
            </a:r>
            <a:r>
              <a:rPr lang="ko-KR" altLang="en-US" sz="1200" dirty="0"/>
              <a:t>레이아웃 조정 등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다만 그림을 그릴 줄 알거나 커스터마이징을 좀 해 본 사람이나 써먹을 듯</a:t>
            </a:r>
            <a:r>
              <a:rPr lang="en-US" altLang="ko-KR" sz="1200" dirty="0"/>
              <a:t>… </a:t>
            </a:r>
            <a:r>
              <a:rPr lang="ko-KR" altLang="en-US" sz="1200" dirty="0"/>
              <a:t>나는 좋았지만 </a:t>
            </a:r>
            <a:r>
              <a:rPr lang="ko-KR" altLang="en-US" sz="1200" dirty="0" err="1"/>
              <a:t>머글들은</a:t>
            </a:r>
            <a:r>
              <a:rPr lang="ko-KR" altLang="en-US" sz="1200" dirty="0"/>
              <a:t> 못 써먹을 것 같음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파츠 가짓수는 적음</a:t>
            </a:r>
            <a:r>
              <a:rPr lang="en-US" altLang="ko-KR" sz="1200" dirty="0"/>
              <a:t>. </a:t>
            </a:r>
            <a:r>
              <a:rPr lang="ko-KR" altLang="en-US" sz="1200" dirty="0"/>
              <a:t>다만 개별 조정이 워낙 </a:t>
            </a:r>
            <a:r>
              <a:rPr lang="ko-KR" altLang="en-US" sz="1200" dirty="0" err="1"/>
              <a:t>넘사벽이라</a:t>
            </a:r>
            <a:r>
              <a:rPr lang="ko-KR" altLang="en-US" sz="1200" dirty="0"/>
              <a:t> 구현도는 그에 비해서 높은 편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사용이 간편하기도 하고 나쁘지 않다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57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E81626-B69C-4C8C-B25C-7CBE2ECE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761561"/>
            <a:ext cx="1395145" cy="28659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DB821-E158-43B7-9A31-FA52F9EF184A}"/>
              </a:ext>
            </a:extLst>
          </p:cNvPr>
          <p:cNvSpPr txBox="1"/>
          <p:nvPr/>
        </p:nvSpPr>
        <p:spPr>
          <a:xfrm>
            <a:off x="1628416" y="765158"/>
            <a:ext cx="2759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돌즈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클로젯</a:t>
            </a:r>
            <a:endParaRPr lang="en-US" altLang="ko-KR" sz="1200" b="1" dirty="0"/>
          </a:p>
          <a:p>
            <a:endParaRPr lang="ko-KR" altLang="en-US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듀토리얼</a:t>
            </a:r>
            <a:r>
              <a:rPr lang="ko-KR" altLang="en-US" sz="1200" dirty="0"/>
              <a:t> 굉장히 친절하다 싶었는데 </a:t>
            </a:r>
            <a:r>
              <a:rPr lang="ko-KR" altLang="en-US" sz="1200" dirty="0" err="1"/>
              <a:t>그럴만한</a:t>
            </a:r>
            <a:r>
              <a:rPr lang="ko-KR" altLang="en-US" sz="1200" dirty="0"/>
              <a:t> 시스템이었음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캐릭터메이킹</a:t>
            </a:r>
            <a:r>
              <a:rPr lang="ko-KR" altLang="en-US" sz="1200" dirty="0"/>
              <a:t> 치곤 복잡함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처음에는 아무것도 할 수가 없음</a:t>
            </a:r>
            <a:r>
              <a:rPr lang="en-US" altLang="ko-KR" sz="1200" dirty="0"/>
              <a:t>. </a:t>
            </a:r>
            <a:r>
              <a:rPr lang="ko-KR" altLang="en-US" sz="1200" dirty="0"/>
              <a:t>기본 제공되는 의상조차 없고 무조건 특정한 미니게임 또는 현질을 통해서 파츠를 모아야 함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퀄리티는 </a:t>
            </a:r>
            <a:r>
              <a:rPr lang="ko-KR" altLang="en-US" sz="1200" dirty="0" err="1"/>
              <a:t>메이킹류에서는</a:t>
            </a:r>
            <a:r>
              <a:rPr lang="ko-KR" altLang="en-US" sz="1200" dirty="0"/>
              <a:t> 괜찮은 편인데 위의 이유로 </a:t>
            </a:r>
            <a:r>
              <a:rPr lang="ko-KR" altLang="en-US" sz="1200" dirty="0" err="1"/>
              <a:t>그닥</a:t>
            </a:r>
            <a:r>
              <a:rPr lang="ko-KR" altLang="en-US" sz="1200" dirty="0"/>
              <a:t> 손은 안감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 err="1"/>
              <a:t>클로젯</a:t>
            </a:r>
            <a:r>
              <a:rPr lang="en-US" altLang="ko-KR" sz="1200" dirty="0"/>
              <a:t>(</a:t>
            </a:r>
            <a:r>
              <a:rPr lang="ko-KR" altLang="en-US" sz="1200" dirty="0"/>
              <a:t>옷장</a:t>
            </a:r>
            <a:r>
              <a:rPr lang="en-US" altLang="ko-KR" sz="1200" dirty="0"/>
              <a:t>)</a:t>
            </a:r>
            <a:r>
              <a:rPr lang="ko-KR" altLang="en-US" sz="1200" dirty="0"/>
              <a:t>시스템을 통한 이전 캐릭터 설정을 저장하고 불러오기가 가능한 부분 좋은 듯</a:t>
            </a:r>
            <a:endParaRPr lang="en-US" altLang="ko-KR" sz="1200" dirty="0"/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5A355776-FFCB-4BC5-86B1-4A811B4CE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61561"/>
            <a:ext cx="1395146" cy="28659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CCF858-EBB4-4260-8F47-9917C179B978}"/>
              </a:ext>
            </a:extLst>
          </p:cNvPr>
          <p:cNvSpPr txBox="1"/>
          <p:nvPr/>
        </p:nvSpPr>
        <p:spPr>
          <a:xfrm>
            <a:off x="5936832" y="737950"/>
            <a:ext cx="27599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마이리틀스타</a:t>
            </a:r>
            <a:r>
              <a:rPr lang="ko-KR" altLang="en-US" sz="1200" b="1" dirty="0"/>
              <a:t>★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내가 생각하는 시스템과 스케일이 가장 부합하는 게임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비주얼 괜찮음</a:t>
            </a:r>
            <a:r>
              <a:rPr lang="en-US" altLang="ko-KR" sz="1200" dirty="0"/>
              <a:t>, </a:t>
            </a:r>
            <a:r>
              <a:rPr lang="ko-KR" altLang="en-US" sz="1200" dirty="0"/>
              <a:t>파츠 다양성과 퀄리티 좋음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 </a:t>
            </a:r>
            <a:r>
              <a:rPr lang="ko-KR" altLang="en-US" sz="1200" dirty="0"/>
              <a:t>간단명료하여 </a:t>
            </a:r>
            <a:r>
              <a:rPr lang="ko-KR" altLang="en-US" sz="1200" dirty="0" err="1"/>
              <a:t>듀토리얼이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필요없을</a:t>
            </a:r>
            <a:r>
              <a:rPr lang="ko-KR" altLang="en-US" sz="1200" dirty="0"/>
              <a:t> 정도로 진입장벽이 낮고 간편함</a:t>
            </a:r>
            <a:r>
              <a:rPr lang="en-US" altLang="ko-KR" sz="1200" dirty="0"/>
              <a:t>, </a:t>
            </a:r>
            <a:r>
              <a:rPr lang="ko-KR" altLang="en-US" sz="1200" dirty="0"/>
              <a:t>사운드 선택 역시 도트풍에 맞춰 잘 선택함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따로 해제 버튼을 누르지 않더라도 착용했던 파츠 자체를 눌러 바로 </a:t>
            </a:r>
            <a:r>
              <a:rPr lang="ko-KR" altLang="en-US" sz="1200" dirty="0" err="1"/>
              <a:t>착장을</a:t>
            </a:r>
            <a:r>
              <a:rPr lang="ko-KR" altLang="en-US" sz="1200" dirty="0"/>
              <a:t> 해제하는 것을 도입한 </a:t>
            </a:r>
            <a:r>
              <a:rPr lang="en-US" altLang="ko-KR" sz="1200" dirty="0"/>
              <a:t>‘</a:t>
            </a:r>
            <a:r>
              <a:rPr lang="ko-KR" altLang="en-US" sz="1200" dirty="0"/>
              <a:t>유일한</a:t>
            </a:r>
            <a:r>
              <a:rPr lang="en-US" altLang="ko-KR" sz="1200" dirty="0"/>
              <a:t>’</a:t>
            </a:r>
            <a:r>
              <a:rPr lang="ko-KR" altLang="en-US" sz="1200" dirty="0"/>
              <a:t> 캐릭터 메이킹</a:t>
            </a:r>
            <a:r>
              <a:rPr lang="en-US" altLang="ko-KR" sz="1200" dirty="0"/>
              <a:t>(</a:t>
            </a:r>
            <a:r>
              <a:rPr lang="ko-KR" altLang="en-US" sz="1200" dirty="0"/>
              <a:t>이해할 수 없다</a:t>
            </a:r>
            <a:r>
              <a:rPr lang="en-US" altLang="ko-KR" sz="1200" dirty="0"/>
              <a:t>…) </a:t>
            </a:r>
            <a:r>
              <a:rPr lang="ko-KR" altLang="en-US" sz="1200" dirty="0"/>
              <a:t>이건 우리도 반드시 </a:t>
            </a:r>
            <a:r>
              <a:rPr lang="ko-KR" altLang="en-US" sz="1200" dirty="0" err="1"/>
              <a:t>해야해</a:t>
            </a:r>
            <a:r>
              <a:rPr lang="en-US" altLang="ko-KR" sz="1200" dirty="0"/>
              <a:t>!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옷장시스템 역시 존재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유일하게 아쉬운 점은 </a:t>
            </a:r>
            <a:r>
              <a:rPr lang="ko-KR" altLang="en-US" sz="1200" dirty="0" err="1"/>
              <a:t>의상별</a:t>
            </a:r>
            <a:r>
              <a:rPr lang="ko-KR" altLang="en-US" sz="1200" dirty="0"/>
              <a:t> 호환문제</a:t>
            </a:r>
            <a:r>
              <a:rPr lang="en-US" altLang="ko-KR" sz="1200" dirty="0"/>
              <a:t>(</a:t>
            </a:r>
            <a:r>
              <a:rPr lang="ko-KR" altLang="en-US" sz="1200" dirty="0"/>
              <a:t>사이즈 아웃 등</a:t>
            </a:r>
            <a:r>
              <a:rPr lang="en-US" altLang="ko-KR" sz="1200" dirty="0"/>
              <a:t>)</a:t>
            </a:r>
          </a:p>
        </p:txBody>
      </p:sp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22FFBC84-0007-4D6A-9962-B6F10201A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3" y="3885325"/>
            <a:ext cx="1395146" cy="2865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C32960-D4E6-4B0B-B641-77230D032C8D}"/>
              </a:ext>
            </a:extLst>
          </p:cNvPr>
          <p:cNvSpPr txBox="1"/>
          <p:nvPr/>
        </p:nvSpPr>
        <p:spPr>
          <a:xfrm>
            <a:off x="1613259" y="3885325"/>
            <a:ext cx="2759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마카롱돌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파츠 </a:t>
            </a:r>
            <a:r>
              <a:rPr lang="ko-KR" altLang="en-US" sz="1200" dirty="0" err="1"/>
              <a:t>갯수</a:t>
            </a:r>
            <a:r>
              <a:rPr lang="ko-KR" altLang="en-US" sz="1200" dirty="0"/>
              <a:t> 너무 적음</a:t>
            </a:r>
            <a:r>
              <a:rPr lang="en-US" altLang="ko-KR" sz="1200" dirty="0"/>
              <a:t>, </a:t>
            </a:r>
            <a:r>
              <a:rPr lang="ko-KR" altLang="en-US" sz="1200" dirty="0"/>
              <a:t>때문에 구현도 역시 낮음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Ui </a:t>
            </a:r>
            <a:r>
              <a:rPr lang="ko-KR" altLang="en-US" sz="1200" dirty="0"/>
              <a:t>가독성이 극악</a:t>
            </a:r>
            <a:r>
              <a:rPr lang="en-US" altLang="ko-KR" sz="1200" dirty="0"/>
              <a:t>… </a:t>
            </a:r>
            <a:r>
              <a:rPr lang="ko-KR" altLang="en-US" sz="1200" dirty="0"/>
              <a:t>너무 귀찮고 사용이 자연스럽지가 않음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몇 안되는 메뉴가 </a:t>
            </a:r>
            <a:r>
              <a:rPr lang="ko-KR" altLang="en-US" sz="1200" dirty="0" err="1"/>
              <a:t>세로형인</a:t>
            </a:r>
            <a:r>
              <a:rPr lang="ko-KR" altLang="en-US" sz="1200" dirty="0"/>
              <a:t> 캐릭터 메이킹인데</a:t>
            </a:r>
            <a:r>
              <a:rPr lang="en-US" altLang="ko-KR" sz="1200" dirty="0"/>
              <a:t>,</a:t>
            </a:r>
            <a:r>
              <a:rPr lang="ko-KR" altLang="en-US" sz="1200" dirty="0"/>
              <a:t> 몇 </a:t>
            </a:r>
            <a:r>
              <a:rPr lang="ko-KR" altLang="en-US" sz="1200" dirty="0" err="1"/>
              <a:t>안되는데엔</a:t>
            </a:r>
            <a:r>
              <a:rPr lang="ko-KR" altLang="en-US" sz="1200" dirty="0"/>
              <a:t> 다 이유가 있다</a:t>
            </a:r>
            <a:r>
              <a:rPr lang="en-US" altLang="ko-KR" sz="1200" dirty="0"/>
              <a:t>…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버그 약간 있음</a:t>
            </a:r>
            <a:r>
              <a:rPr lang="en-US" altLang="ko-KR" sz="1200" dirty="0"/>
              <a:t>(</a:t>
            </a:r>
            <a:r>
              <a:rPr lang="ko-KR" altLang="en-US" sz="1200" dirty="0"/>
              <a:t>이전 </a:t>
            </a:r>
            <a:r>
              <a:rPr lang="ko-KR" altLang="en-US" sz="1200" dirty="0" err="1"/>
              <a:t>착장이</a:t>
            </a:r>
            <a:r>
              <a:rPr lang="ko-KR" altLang="en-US" sz="1200" dirty="0"/>
              <a:t> 사라지지 않는 등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4E8660-BB93-4CE1-875E-672916D6BE1B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14D8D0C-7139-4FE2-B194-63E74F961A27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25E6C2-274F-4CB2-AB19-3FCE16DA4B41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목표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벤치마킹 예시</a:t>
              </a:r>
            </a:p>
          </p:txBody>
        </p:sp>
      </p:grp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7D3CA79-89B4-4FF5-8FCE-890359695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12684"/>
            <a:ext cx="1381828" cy="28385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33649C-0933-4CAF-BF02-0D47A87BF8EA}"/>
              </a:ext>
            </a:extLst>
          </p:cNvPr>
          <p:cNvSpPr txBox="1"/>
          <p:nvPr/>
        </p:nvSpPr>
        <p:spPr>
          <a:xfrm>
            <a:off x="5967146" y="3908936"/>
            <a:ext cx="27599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파스텔걸★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 분야 </a:t>
            </a:r>
            <a:r>
              <a:rPr lang="ko-KR" altLang="en-US" sz="1200" dirty="0" err="1"/>
              <a:t>최강자</a:t>
            </a:r>
            <a:r>
              <a:rPr lang="en-US" altLang="ko-KR" sz="1200" dirty="0"/>
              <a:t>. 1000</a:t>
            </a:r>
            <a:r>
              <a:rPr lang="ko-KR" altLang="en-US" sz="1200" dirty="0"/>
              <a:t>만 다운로드의 위엄은 가짜가 아니다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평범하게 예쁘고 평범하게 구매욕구 있다</a:t>
            </a:r>
            <a:r>
              <a:rPr lang="en-US" altLang="ko-KR" sz="1200" dirty="0"/>
              <a:t>! </a:t>
            </a:r>
            <a:r>
              <a:rPr lang="ko-KR" altLang="en-US" sz="1200" dirty="0"/>
              <a:t>무난하게 괜찮게 잘 </a:t>
            </a:r>
            <a:r>
              <a:rPr lang="ko-KR" altLang="en-US" sz="1200" dirty="0" err="1"/>
              <a:t>만들어졌음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개인적으로 </a:t>
            </a:r>
            <a:r>
              <a:rPr lang="ko-KR" altLang="en-US" sz="1200" dirty="0" err="1"/>
              <a:t>듀토리얼이</a:t>
            </a:r>
            <a:r>
              <a:rPr lang="ko-KR" altLang="en-US" sz="1200" dirty="0"/>
              <a:t> 없어도 이런 것처럼 바로 플레이가 가능할 정도로 심플했으면 좋겠음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꾸미기</a:t>
            </a:r>
            <a:r>
              <a:rPr lang="en-US" altLang="ko-KR" sz="1200" dirty="0"/>
              <a:t>? </a:t>
            </a:r>
            <a:r>
              <a:rPr lang="ko-KR" altLang="en-US" sz="1200" dirty="0"/>
              <a:t>장식</a:t>
            </a:r>
            <a:r>
              <a:rPr lang="en-US" altLang="ko-KR" sz="1200" dirty="0"/>
              <a:t>? </a:t>
            </a:r>
            <a:r>
              <a:rPr lang="ko-KR" altLang="en-US" sz="1200" dirty="0"/>
              <a:t>중에서 </a:t>
            </a:r>
            <a:r>
              <a:rPr lang="en-US" altLang="ko-KR" sz="1200" dirty="0"/>
              <a:t>gif</a:t>
            </a:r>
            <a:r>
              <a:rPr lang="ko-KR" altLang="en-US" sz="1200" dirty="0"/>
              <a:t>처럼 움직이는 애들이 있는데 그게 정말 예쁘다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파츠나 컬러 다양성은 컨셉상 한정적이나 컨셉에 충실한 선 안에서 가짓수 자체는 다양함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파츠 많아서 원하는 것 찾기 </a:t>
            </a:r>
            <a:r>
              <a:rPr lang="ko-KR" altLang="en-US" sz="1200" dirty="0" err="1"/>
              <a:t>귀찮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6432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5FE688-50AB-4C8D-B1C7-E83A1BDE73AD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F458AD-FFD3-4B99-ADFD-A403B2D75508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5FFBFB-0E8F-4046-B8EC-7B9B90FAE98A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목표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벤치마킹을 통한 착안점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A83B91-6308-4D7B-A311-CF7824459673}"/>
              </a:ext>
            </a:extLst>
          </p:cNvPr>
          <p:cNvSpPr txBox="1"/>
          <p:nvPr/>
        </p:nvSpPr>
        <p:spPr>
          <a:xfrm>
            <a:off x="184558" y="693319"/>
            <a:ext cx="8271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광고 배치</a:t>
            </a:r>
            <a:r>
              <a:rPr lang="en-US" altLang="ko-KR" dirty="0"/>
              <a:t>?</a:t>
            </a:r>
          </a:p>
          <a:p>
            <a:r>
              <a:rPr lang="ko-KR" altLang="en-US" sz="1400" dirty="0"/>
              <a:t>상단 또는 하단에 지속적으로 떠있는 광고는 </a:t>
            </a:r>
            <a:r>
              <a:rPr lang="ko-KR" altLang="en-US" sz="1400" dirty="0" err="1"/>
              <a:t>비주얼적으로</a:t>
            </a:r>
            <a:r>
              <a:rPr lang="ko-KR" altLang="en-US" sz="1400" dirty="0"/>
              <a:t> 지저분하고 </a:t>
            </a:r>
            <a:r>
              <a:rPr lang="ko-KR" altLang="en-US" sz="1400" dirty="0" err="1"/>
              <a:t>저렴해보임</a:t>
            </a:r>
            <a:endParaRPr lang="en-US" altLang="ko-KR" sz="1400" dirty="0"/>
          </a:p>
          <a:p>
            <a:r>
              <a:rPr lang="ko-KR" altLang="en-US" sz="1400" dirty="0"/>
              <a:t>특정 페이지를 틀었을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또는 무료구매를 위한 광고시청 때를 제외하고는 광고는 배제하는 쪽이 어떨지</a:t>
            </a:r>
            <a:r>
              <a:rPr lang="en-US" altLang="ko-KR" sz="14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135DD-8459-4AFC-ABF7-2AF5CCCC0800}"/>
              </a:ext>
            </a:extLst>
          </p:cNvPr>
          <p:cNvSpPr txBox="1"/>
          <p:nvPr/>
        </p:nvSpPr>
        <p:spPr>
          <a:xfrm>
            <a:off x="184557" y="1776897"/>
            <a:ext cx="82715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파츠 가짓수</a:t>
            </a:r>
            <a:r>
              <a:rPr lang="en-US" altLang="ko-KR" dirty="0"/>
              <a:t>?</a:t>
            </a:r>
          </a:p>
          <a:p>
            <a:r>
              <a:rPr lang="ko-KR" altLang="en-US" sz="1400" dirty="0"/>
              <a:t>기본적으로 대부분의 캐릭터 메이킹 어플이 파츠 가짓수가 적다고 </a:t>
            </a:r>
            <a:r>
              <a:rPr lang="ko-KR" altLang="en-US" sz="1400" dirty="0" err="1"/>
              <a:t>느껴졌음</a:t>
            </a:r>
            <a:endParaRPr lang="en-US" altLang="ko-KR" sz="1400" dirty="0"/>
          </a:p>
          <a:p>
            <a:r>
              <a:rPr lang="ko-KR" altLang="en-US" sz="1400" dirty="0"/>
              <a:t>때문에 다른 부분의 코스트를 줄여서 라도 가짓수는 최대한 다양했으면 좋겠음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가짓수가 많은 어플은 원하는 파츠를 찾는 것이 힘들었음</a:t>
            </a:r>
            <a:endParaRPr lang="en-US" altLang="ko-KR" sz="1400" dirty="0"/>
          </a:p>
          <a:p>
            <a:r>
              <a:rPr lang="ko-KR" altLang="en-US" sz="1400" dirty="0"/>
              <a:t>태그를 달거나 분류 작업이 필요할 것 같음</a:t>
            </a:r>
            <a:endParaRPr lang="en-US" altLang="ko-KR" sz="1400" dirty="0"/>
          </a:p>
          <a:p>
            <a:r>
              <a:rPr lang="ko-KR" altLang="en-US" sz="1400" dirty="0" err="1"/>
              <a:t>파츠명으로</a:t>
            </a:r>
            <a:r>
              <a:rPr lang="ko-KR" altLang="en-US" sz="1400" dirty="0"/>
              <a:t> 찾는 것은 귀찮으니 직관적으로 분류할 수 있는 방법을 탐구해야 할 듯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EB497-66A5-432B-9F18-5A41C36DF72A}"/>
              </a:ext>
            </a:extLst>
          </p:cNvPr>
          <p:cNvSpPr txBox="1"/>
          <p:nvPr/>
        </p:nvSpPr>
        <p:spPr>
          <a:xfrm>
            <a:off x="184556" y="3753027"/>
            <a:ext cx="82715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사운드</a:t>
            </a:r>
            <a:r>
              <a:rPr lang="en-US" altLang="ko-KR" dirty="0"/>
              <a:t>?</a:t>
            </a:r>
          </a:p>
          <a:p>
            <a:r>
              <a:rPr lang="ko-KR" altLang="en-US" sz="1400" dirty="0"/>
              <a:t>개인적으로 배경음이 나오는 작품들은 정신 사나워서 볼륨을 끄게 되었고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막상 또 아무런 사운드</a:t>
            </a:r>
            <a:r>
              <a:rPr lang="en-US" altLang="ko-KR" sz="1400" dirty="0"/>
              <a:t>(</a:t>
            </a:r>
            <a:r>
              <a:rPr lang="ko-KR" altLang="en-US" sz="1400" dirty="0"/>
              <a:t>이펙트 사운드 조차</a:t>
            </a:r>
            <a:r>
              <a:rPr lang="en-US" altLang="ko-KR" sz="1400" dirty="0"/>
              <a:t>..) </a:t>
            </a:r>
            <a:r>
              <a:rPr lang="ko-KR" altLang="en-US" sz="1400" dirty="0"/>
              <a:t>나오는 않는 작품들은 퀄리티가 떨어지다고 </a:t>
            </a:r>
            <a:r>
              <a:rPr lang="ko-KR" altLang="en-US" sz="1400" dirty="0" err="1"/>
              <a:t>느껴졌음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이펙트 사운드는 무조건 넣는 쪽</a:t>
            </a:r>
            <a:r>
              <a:rPr lang="en-US" altLang="ko-KR" sz="1400" dirty="0"/>
              <a:t>, </a:t>
            </a:r>
            <a:r>
              <a:rPr lang="ko-KR" altLang="en-US" sz="1400" dirty="0"/>
              <a:t>배경음은 최대한 거슬리지 않고 빈 공간을 메꿔주는 정도로 하되</a:t>
            </a:r>
            <a:endParaRPr lang="en-US" altLang="ko-KR" sz="1400" dirty="0"/>
          </a:p>
          <a:p>
            <a:r>
              <a:rPr lang="en-US" altLang="ko-KR" sz="1400" dirty="0"/>
              <a:t>On, of</a:t>
            </a:r>
            <a:r>
              <a:rPr lang="ko-KR" altLang="en-US" sz="1400" dirty="0"/>
              <a:t>가 설정에서 가능했으면 좋겠음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FB7AD-D764-4F17-978D-467973ECA8D5}"/>
              </a:ext>
            </a:extLst>
          </p:cNvPr>
          <p:cNvSpPr txBox="1"/>
          <p:nvPr/>
        </p:nvSpPr>
        <p:spPr>
          <a:xfrm>
            <a:off x="184555" y="5542156"/>
            <a:ext cx="91439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파츠별</a:t>
            </a:r>
            <a:r>
              <a:rPr lang="ko-KR" altLang="en-US" dirty="0"/>
              <a:t> 컬러 </a:t>
            </a:r>
            <a:r>
              <a:rPr lang="ko-KR" altLang="en-US" dirty="0" err="1"/>
              <a:t>피커</a:t>
            </a:r>
            <a:r>
              <a:rPr lang="en-US" altLang="ko-KR" dirty="0"/>
              <a:t>?</a:t>
            </a:r>
          </a:p>
          <a:p>
            <a:r>
              <a:rPr lang="ko-KR" altLang="en-US" sz="1400" dirty="0"/>
              <a:t>나는 좋았으나 이걸 과연 일반적인 유저들이 잘 쓸 수 있을까</a:t>
            </a:r>
            <a:r>
              <a:rPr lang="en-US" altLang="ko-KR" sz="1400" dirty="0"/>
              <a:t>? </a:t>
            </a:r>
            <a:r>
              <a:rPr lang="ko-KR" altLang="en-US" sz="1400" dirty="0"/>
              <a:t>싶음</a:t>
            </a:r>
            <a:endParaRPr lang="en-US" altLang="ko-KR" sz="1400" dirty="0"/>
          </a:p>
          <a:p>
            <a:r>
              <a:rPr lang="ko-KR" altLang="en-US" sz="1400" dirty="0"/>
              <a:t>있으면 구현도는 올라가지만 활용성이 </a:t>
            </a:r>
            <a:r>
              <a:rPr lang="ko-KR" altLang="en-US" sz="1400" dirty="0" err="1"/>
              <a:t>떨어진달까</a:t>
            </a:r>
            <a:r>
              <a:rPr lang="en-US" altLang="ko-KR" sz="1400" dirty="0"/>
              <a:t>… </a:t>
            </a:r>
            <a:r>
              <a:rPr lang="ko-KR" altLang="en-US" sz="1400" dirty="0"/>
              <a:t>실제로 일반인 친구들에게 물어보니 잘 못쓰겠다는 평이 우세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고정파츠로</a:t>
            </a:r>
            <a:r>
              <a:rPr lang="ko-KR" altLang="en-US" sz="1400" dirty="0"/>
              <a:t> 갈 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컬러피커를</a:t>
            </a:r>
            <a:r>
              <a:rPr lang="ko-KR" altLang="en-US" sz="1400" dirty="0"/>
              <a:t> 활용할 수 있게 할 지</a:t>
            </a:r>
            <a:r>
              <a:rPr lang="en-US" altLang="ko-KR" sz="1400" dirty="0"/>
              <a:t>,</a:t>
            </a:r>
            <a:r>
              <a:rPr lang="ko-KR" altLang="en-US" sz="1400" dirty="0"/>
              <a:t>설정된 </a:t>
            </a:r>
            <a:r>
              <a:rPr lang="ko-KR" altLang="en-US" sz="1400" dirty="0" err="1"/>
              <a:t>컬러픽</a:t>
            </a:r>
            <a:r>
              <a:rPr lang="ko-KR" altLang="en-US" sz="1400" dirty="0"/>
              <a:t> 파츠를 소수 넣는 쪽으로 할 지 결정해야 할 듯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2375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52641D0-7512-4355-AF5F-64A9002E6132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5DBFBAD-3AFF-414C-8AB0-E521542837A7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4C28A8-403E-43CC-89F1-4E62C43B347A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어플 구성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와이어 프레임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4C145F6-7986-47D5-8D9E-91C18E05C5BE}"/>
              </a:ext>
            </a:extLst>
          </p:cNvPr>
          <p:cNvSpPr txBox="1"/>
          <p:nvPr/>
        </p:nvSpPr>
        <p:spPr>
          <a:xfrm>
            <a:off x="184556" y="763289"/>
            <a:ext cx="49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인트로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9C665F-E905-496F-98C7-288C785B403C}"/>
              </a:ext>
            </a:extLst>
          </p:cNvPr>
          <p:cNvSpPr/>
          <p:nvPr/>
        </p:nvSpPr>
        <p:spPr>
          <a:xfrm>
            <a:off x="318782" y="1921080"/>
            <a:ext cx="1761688" cy="312070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E35952-FCA6-48C6-91E1-AD9EE0F8293E}"/>
              </a:ext>
            </a:extLst>
          </p:cNvPr>
          <p:cNvSpPr/>
          <p:nvPr/>
        </p:nvSpPr>
        <p:spPr>
          <a:xfrm>
            <a:off x="2810312" y="1921080"/>
            <a:ext cx="1761688" cy="312070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982E62-DFF7-4036-98F7-A004D78E3084}"/>
              </a:ext>
            </a:extLst>
          </p:cNvPr>
          <p:cNvGrpSpPr/>
          <p:nvPr/>
        </p:nvGrpSpPr>
        <p:grpSpPr>
          <a:xfrm rot="20645632">
            <a:off x="3343062" y="3006451"/>
            <a:ext cx="1375695" cy="616811"/>
            <a:chOff x="831108" y="2453590"/>
            <a:chExt cx="1601698" cy="709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516503-24C3-4DE8-92FA-038D64A486B6}"/>
                </a:ext>
              </a:extLst>
            </p:cNvPr>
            <p:cNvSpPr txBox="1"/>
            <p:nvPr/>
          </p:nvSpPr>
          <p:spPr>
            <a:xfrm>
              <a:off x="947956" y="2486881"/>
              <a:ext cx="1484850" cy="66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전국</a:t>
              </a:r>
              <a:endParaRPr lang="en-US" altLang="ko-KR" sz="1050" b="1" dirty="0">
                <a:solidFill>
                  <a:schemeClr val="bg1"/>
                </a:solidFill>
              </a:endParaRPr>
            </a:p>
            <a:p>
              <a:r>
                <a:rPr lang="ko-KR" altLang="en-US" sz="1050" b="1" dirty="0">
                  <a:solidFill>
                    <a:schemeClr val="bg1"/>
                  </a:solidFill>
                </a:rPr>
                <a:t>노예</a:t>
              </a:r>
              <a:endParaRPr lang="en-US" altLang="ko-KR" sz="1050" b="1" dirty="0">
                <a:solidFill>
                  <a:schemeClr val="bg1"/>
                </a:solidFill>
              </a:endParaRPr>
            </a:p>
            <a:p>
              <a:r>
                <a:rPr lang="ko-KR" altLang="en-US" sz="1050" b="1" dirty="0">
                  <a:solidFill>
                    <a:schemeClr val="bg1"/>
                  </a:solidFill>
                </a:rPr>
                <a:t>조합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38C6DDE-0FDA-40BC-9820-0A06FD75EF5E}"/>
                </a:ext>
              </a:extLst>
            </p:cNvPr>
            <p:cNvSpPr/>
            <p:nvPr/>
          </p:nvSpPr>
          <p:spPr>
            <a:xfrm>
              <a:off x="831108" y="2453590"/>
              <a:ext cx="746022" cy="70933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06C2CEC-F573-4CB5-A893-FBDA969C986A}"/>
              </a:ext>
            </a:extLst>
          </p:cNvPr>
          <p:cNvSpPr/>
          <p:nvPr/>
        </p:nvSpPr>
        <p:spPr>
          <a:xfrm>
            <a:off x="2298583" y="3309839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75C05-49DF-4A1B-B3BC-E4580D56AC8C}"/>
              </a:ext>
            </a:extLst>
          </p:cNvPr>
          <p:cNvSpPr txBox="1"/>
          <p:nvPr/>
        </p:nvSpPr>
        <p:spPr>
          <a:xfrm>
            <a:off x="318782" y="5209564"/>
            <a:ext cx="1761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검은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C2101-27D9-42A3-AEA5-FB81DE329914}"/>
              </a:ext>
            </a:extLst>
          </p:cNvPr>
          <p:cNvSpPr txBox="1"/>
          <p:nvPr/>
        </p:nvSpPr>
        <p:spPr>
          <a:xfrm>
            <a:off x="2810312" y="5231159"/>
            <a:ext cx="1761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도장 박히듯이 빠르게</a:t>
            </a:r>
            <a:endParaRPr lang="en-US" altLang="ko-KR" sz="1100" dirty="0"/>
          </a:p>
          <a:p>
            <a:pPr algn="ctr"/>
            <a:r>
              <a:rPr lang="ko-KR" altLang="en-US" sz="1100" dirty="0"/>
              <a:t>땅</a:t>
            </a:r>
            <a:r>
              <a:rPr lang="en-US" altLang="ko-KR" sz="1100" dirty="0"/>
              <a:t>! </a:t>
            </a:r>
            <a:r>
              <a:rPr lang="ko-KR" altLang="en-US" sz="1100" dirty="0"/>
              <a:t>하고 박히는 팀 로고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1~2s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5A11DD-DE01-4462-9611-3AC5C9239E0A}"/>
              </a:ext>
            </a:extLst>
          </p:cNvPr>
          <p:cNvSpPr/>
          <p:nvPr/>
        </p:nvSpPr>
        <p:spPr>
          <a:xfrm>
            <a:off x="5301842" y="1921080"/>
            <a:ext cx="1761688" cy="312070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3E4ABB-7B19-490B-8A53-EBF3B6090C3E}"/>
              </a:ext>
            </a:extLst>
          </p:cNvPr>
          <p:cNvGrpSpPr/>
          <p:nvPr/>
        </p:nvGrpSpPr>
        <p:grpSpPr>
          <a:xfrm rot="20645632">
            <a:off x="5834592" y="3006451"/>
            <a:ext cx="1375695" cy="616811"/>
            <a:chOff x="831108" y="2453590"/>
            <a:chExt cx="1601698" cy="709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BA562E-AC4B-4924-95CE-3A6FDA9F81C4}"/>
                </a:ext>
              </a:extLst>
            </p:cNvPr>
            <p:cNvSpPr txBox="1"/>
            <p:nvPr/>
          </p:nvSpPr>
          <p:spPr>
            <a:xfrm>
              <a:off x="947956" y="2486881"/>
              <a:ext cx="1484850" cy="66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전국</a:t>
              </a:r>
              <a:endParaRPr lang="en-US" altLang="ko-KR" sz="1050" b="1" dirty="0">
                <a:solidFill>
                  <a:schemeClr val="bg1"/>
                </a:solidFill>
              </a:endParaRPr>
            </a:p>
            <a:p>
              <a:r>
                <a:rPr lang="ko-KR" altLang="en-US" sz="1050" b="1" dirty="0">
                  <a:solidFill>
                    <a:schemeClr val="bg1"/>
                  </a:solidFill>
                </a:rPr>
                <a:t>노예</a:t>
              </a:r>
              <a:endParaRPr lang="en-US" altLang="ko-KR" sz="1050" b="1" dirty="0">
                <a:solidFill>
                  <a:schemeClr val="bg1"/>
                </a:solidFill>
              </a:endParaRPr>
            </a:p>
            <a:p>
              <a:r>
                <a:rPr lang="ko-KR" altLang="en-US" sz="1050" b="1" dirty="0">
                  <a:solidFill>
                    <a:schemeClr val="bg1"/>
                  </a:solidFill>
                </a:rPr>
                <a:t>조합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DDA277E-D5D8-4EFA-84F4-2E3F28231BB8}"/>
                </a:ext>
              </a:extLst>
            </p:cNvPr>
            <p:cNvSpPr/>
            <p:nvPr/>
          </p:nvSpPr>
          <p:spPr>
            <a:xfrm>
              <a:off x="831108" y="2453590"/>
              <a:ext cx="746022" cy="70933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C07E9DA-8E52-48EA-AD5E-059227F10D7F}"/>
              </a:ext>
            </a:extLst>
          </p:cNvPr>
          <p:cNvSpPr/>
          <p:nvPr/>
        </p:nvSpPr>
        <p:spPr>
          <a:xfrm>
            <a:off x="4821103" y="3349687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A9EEA7-D601-4A6C-AC86-94B3B5D0812A}"/>
              </a:ext>
            </a:extLst>
          </p:cNvPr>
          <p:cNvSpPr/>
          <p:nvPr/>
        </p:nvSpPr>
        <p:spPr>
          <a:xfrm>
            <a:off x="6010712" y="3250883"/>
            <a:ext cx="343799" cy="343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231BF8-4FF4-471F-BF28-5BA666B77A99}"/>
              </a:ext>
            </a:extLst>
          </p:cNvPr>
          <p:cNvGrpSpPr/>
          <p:nvPr/>
        </p:nvGrpSpPr>
        <p:grpSpPr>
          <a:xfrm>
            <a:off x="5646703" y="2991843"/>
            <a:ext cx="1116955" cy="909104"/>
            <a:chOff x="5621536" y="2429780"/>
            <a:chExt cx="1116955" cy="909104"/>
          </a:xfrm>
        </p:grpSpPr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FB2285B8-A114-48F4-B2DE-388EEC78453E}"/>
                </a:ext>
              </a:extLst>
            </p:cNvPr>
            <p:cNvSpPr/>
            <p:nvPr/>
          </p:nvSpPr>
          <p:spPr>
            <a:xfrm rot="13120671">
              <a:off x="5621536" y="2429780"/>
              <a:ext cx="309739" cy="16320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55DC5347-1511-4FA5-9F6E-E898140275DC}"/>
                </a:ext>
              </a:extLst>
            </p:cNvPr>
            <p:cNvSpPr/>
            <p:nvPr/>
          </p:nvSpPr>
          <p:spPr>
            <a:xfrm rot="7720671">
              <a:off x="5623073" y="3102413"/>
              <a:ext cx="309739" cy="16320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3CF62627-9433-4C5B-993C-5517C92CAE54}"/>
                </a:ext>
              </a:extLst>
            </p:cNvPr>
            <p:cNvSpPr/>
            <p:nvPr/>
          </p:nvSpPr>
          <p:spPr>
            <a:xfrm rot="8479329" flipH="1">
              <a:off x="6428752" y="2429780"/>
              <a:ext cx="309739" cy="16320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04634DE0-1761-4E36-89A2-268BB075210B}"/>
                </a:ext>
              </a:extLst>
            </p:cNvPr>
            <p:cNvSpPr/>
            <p:nvPr/>
          </p:nvSpPr>
          <p:spPr>
            <a:xfrm rot="13879329" flipH="1">
              <a:off x="6430289" y="3102413"/>
              <a:ext cx="309739" cy="16320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A30736-8533-4FFC-AF5F-DA24379FF9A4}"/>
              </a:ext>
            </a:extLst>
          </p:cNvPr>
          <p:cNvSpPr/>
          <p:nvPr/>
        </p:nvSpPr>
        <p:spPr>
          <a:xfrm>
            <a:off x="7063530" y="1921080"/>
            <a:ext cx="1761688" cy="312070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6055D03-E407-4413-89B7-CA2402897BB2}"/>
              </a:ext>
            </a:extLst>
          </p:cNvPr>
          <p:cNvSpPr/>
          <p:nvPr/>
        </p:nvSpPr>
        <p:spPr>
          <a:xfrm>
            <a:off x="7190164" y="2659458"/>
            <a:ext cx="1526648" cy="15266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BAC41A1-44F2-44F2-9FF0-CC5AC82BE354}"/>
              </a:ext>
            </a:extLst>
          </p:cNvPr>
          <p:cNvSpPr/>
          <p:nvPr/>
        </p:nvSpPr>
        <p:spPr>
          <a:xfrm rot="13120671">
            <a:off x="7082515" y="2513679"/>
            <a:ext cx="309739" cy="1632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3BAF843-F6A4-47FA-949F-3D8BE20DE36E}"/>
              </a:ext>
            </a:extLst>
          </p:cNvPr>
          <p:cNvSpPr/>
          <p:nvPr/>
        </p:nvSpPr>
        <p:spPr>
          <a:xfrm rot="7720671">
            <a:off x="7084052" y="4272657"/>
            <a:ext cx="309739" cy="1632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5540D74-4267-4725-A454-4DD28269A3FF}"/>
              </a:ext>
            </a:extLst>
          </p:cNvPr>
          <p:cNvSpPr/>
          <p:nvPr/>
        </p:nvSpPr>
        <p:spPr>
          <a:xfrm rot="8479329" flipH="1">
            <a:off x="8480776" y="2513678"/>
            <a:ext cx="309739" cy="1632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49BF9A0-CD9F-43CA-B254-3F818B369965}"/>
              </a:ext>
            </a:extLst>
          </p:cNvPr>
          <p:cNvSpPr/>
          <p:nvPr/>
        </p:nvSpPr>
        <p:spPr>
          <a:xfrm rot="13879329" flipH="1">
            <a:off x="8482313" y="4272656"/>
            <a:ext cx="309739" cy="1632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A74D2A-508E-4985-A05F-D7034EAE8659}"/>
              </a:ext>
            </a:extLst>
          </p:cNvPr>
          <p:cNvSpPr txBox="1"/>
          <p:nvPr/>
        </p:nvSpPr>
        <p:spPr>
          <a:xfrm>
            <a:off x="5165957" y="5201889"/>
            <a:ext cx="4142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중앙에서 원형 확장으로 페이지 전환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동숲의</a:t>
            </a:r>
            <a:r>
              <a:rPr lang="ko-KR" altLang="en-US" sz="1100" dirty="0"/>
              <a:t> 그것</a:t>
            </a:r>
            <a:r>
              <a:rPr lang="en-US" altLang="ko-KR" sz="1100" dirty="0"/>
              <a:t>)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1s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163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BF8D5C-502B-41F7-A7A0-7E67F4DBEB5D}"/>
              </a:ext>
            </a:extLst>
          </p:cNvPr>
          <p:cNvSpPr/>
          <p:nvPr/>
        </p:nvSpPr>
        <p:spPr>
          <a:xfrm>
            <a:off x="2897991" y="1870746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B78BE72-B934-4DAC-8DF2-5E16E74AB221}"/>
              </a:ext>
            </a:extLst>
          </p:cNvPr>
          <p:cNvSpPr/>
          <p:nvPr/>
        </p:nvSpPr>
        <p:spPr>
          <a:xfrm>
            <a:off x="2966771" y="1946246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8EEB7C1-1213-4D43-9DC6-920E953CE0A4}"/>
              </a:ext>
            </a:extLst>
          </p:cNvPr>
          <p:cNvSpPr/>
          <p:nvPr/>
        </p:nvSpPr>
        <p:spPr>
          <a:xfrm>
            <a:off x="4300621" y="1946246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ADCAE5-900D-414C-AB57-3244218FC1D0}"/>
              </a:ext>
            </a:extLst>
          </p:cNvPr>
          <p:cNvSpPr/>
          <p:nvPr/>
        </p:nvSpPr>
        <p:spPr>
          <a:xfrm>
            <a:off x="2905215" y="4517473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158FCF-310C-41AE-8E4C-55C0F88471F7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CFDC0C-7ECC-4A37-AE77-F54A4A07056B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841F70-390A-4705-AB70-F400F57BBAA3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어플 구성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와이어 프레임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25F6FB-B66D-4009-9B78-E17AEA1F81D2}"/>
              </a:ext>
            </a:extLst>
          </p:cNvPr>
          <p:cNvSpPr txBox="1"/>
          <p:nvPr/>
        </p:nvSpPr>
        <p:spPr>
          <a:xfrm>
            <a:off x="184556" y="763289"/>
            <a:ext cx="49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인트로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1F0E92-C711-48D8-8D58-35CB9E1FFCBA}"/>
              </a:ext>
            </a:extLst>
          </p:cNvPr>
          <p:cNvSpPr/>
          <p:nvPr/>
        </p:nvSpPr>
        <p:spPr>
          <a:xfrm>
            <a:off x="318782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A1A7D55-A961-404A-9EB1-E0D818E7B4D6}"/>
              </a:ext>
            </a:extLst>
          </p:cNvPr>
          <p:cNvSpPr/>
          <p:nvPr/>
        </p:nvSpPr>
        <p:spPr>
          <a:xfrm>
            <a:off x="2298583" y="3309839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2A7BE-8DB7-4E8E-B6EB-0F2616657EAB}"/>
              </a:ext>
            </a:extLst>
          </p:cNvPr>
          <p:cNvSpPr txBox="1"/>
          <p:nvPr/>
        </p:nvSpPr>
        <p:spPr>
          <a:xfrm>
            <a:off x="318782" y="5209564"/>
            <a:ext cx="1761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Ui</a:t>
            </a:r>
            <a:r>
              <a:rPr lang="ko-KR" altLang="en-US" sz="1100" dirty="0"/>
              <a:t> 베이스 틀</a:t>
            </a:r>
            <a:r>
              <a:rPr lang="en-US" altLang="ko-KR" sz="1100" dirty="0"/>
              <a:t>(?)</a:t>
            </a:r>
            <a:r>
              <a:rPr lang="ko-KR" altLang="en-US" sz="1100" dirty="0"/>
              <a:t>만</a:t>
            </a:r>
            <a:endParaRPr lang="en-US" altLang="ko-KR" sz="1100" dirty="0"/>
          </a:p>
          <a:p>
            <a:pPr algn="ctr"/>
            <a:r>
              <a:rPr lang="ko-KR" altLang="en-US" sz="1100" dirty="0"/>
              <a:t>떠있는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AB43E-1C53-40A8-916A-642C710DA5BC}"/>
              </a:ext>
            </a:extLst>
          </p:cNvPr>
          <p:cNvSpPr txBox="1"/>
          <p:nvPr/>
        </p:nvSpPr>
        <p:spPr>
          <a:xfrm>
            <a:off x="2684477" y="5231159"/>
            <a:ext cx="20133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펑</a:t>
            </a:r>
            <a:r>
              <a:rPr lang="en-US" altLang="ko-KR" sz="1100" dirty="0"/>
              <a:t>~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터져나와</a:t>
            </a:r>
            <a:r>
              <a:rPr lang="ko-KR" altLang="en-US" sz="1100" dirty="0"/>
              <a:t> 떨어지듯이 빠르게 등장하는</a:t>
            </a:r>
            <a:endParaRPr lang="en-US" altLang="ko-KR" sz="1100" dirty="0"/>
          </a:p>
          <a:p>
            <a:pPr algn="ctr"/>
            <a:r>
              <a:rPr lang="ko-KR" altLang="en-US" sz="1100" dirty="0"/>
              <a:t>아이콘과 캐릭터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1~2s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E0397B-57B4-4B83-9179-E7AD0F40B129}"/>
              </a:ext>
            </a:extLst>
          </p:cNvPr>
          <p:cNvSpPr txBox="1"/>
          <p:nvPr/>
        </p:nvSpPr>
        <p:spPr>
          <a:xfrm>
            <a:off x="5165957" y="5201889"/>
            <a:ext cx="4142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업데이트 사항이 있으면</a:t>
            </a:r>
            <a:endParaRPr lang="en-US" altLang="ko-KR" sz="1100" dirty="0"/>
          </a:p>
          <a:p>
            <a:pPr algn="ctr"/>
            <a:r>
              <a:rPr lang="ko-KR" altLang="en-US" sz="1100" dirty="0"/>
              <a:t>앞의 내용까지 끝낸 뒤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바로 업데이트 창이 뜨는 식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여기까지가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인트로</a:t>
            </a:r>
            <a:r>
              <a:rPr lang="en-US" altLang="ko-KR" sz="1100" dirty="0"/>
              <a:t>, </a:t>
            </a:r>
            <a:r>
              <a:rPr lang="ko-KR" altLang="en-US" sz="1100" dirty="0"/>
              <a:t>타이틀 페이지 </a:t>
            </a:r>
            <a:r>
              <a:rPr lang="en-US" altLang="ko-KR" sz="1100" dirty="0"/>
              <a:t>x)</a:t>
            </a:r>
            <a:endParaRPr lang="ko-KR" altLang="en-US" sz="11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85522CD-2E1A-47B5-8CA0-2868A5E0C909}"/>
              </a:ext>
            </a:extLst>
          </p:cNvPr>
          <p:cNvSpPr/>
          <p:nvPr/>
        </p:nvSpPr>
        <p:spPr>
          <a:xfrm>
            <a:off x="394283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453777C-37EC-4907-A550-8EA69D918822}"/>
              </a:ext>
            </a:extLst>
          </p:cNvPr>
          <p:cNvSpPr/>
          <p:nvPr/>
        </p:nvSpPr>
        <p:spPr>
          <a:xfrm>
            <a:off x="1728133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613A8E-C9D4-473E-A0C8-A9C84A166559}"/>
              </a:ext>
            </a:extLst>
          </p:cNvPr>
          <p:cNvSpPr/>
          <p:nvPr/>
        </p:nvSpPr>
        <p:spPr>
          <a:xfrm>
            <a:off x="324338" y="456780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62082-9FB1-4CFE-9237-D4455FA6C2D7}"/>
              </a:ext>
            </a:extLst>
          </p:cNvPr>
          <p:cNvSpPr txBox="1"/>
          <p:nvPr/>
        </p:nvSpPr>
        <p:spPr>
          <a:xfrm>
            <a:off x="2153039" y="3573710"/>
            <a:ext cx="53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거의</a:t>
            </a:r>
            <a:endParaRPr lang="en-US" altLang="ko-KR" sz="900" dirty="0"/>
          </a:p>
          <a:p>
            <a:pPr algn="ctr"/>
            <a:r>
              <a:rPr lang="ko-KR" altLang="en-US" sz="900" dirty="0"/>
              <a:t>곧바로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D397594-4B4E-4402-8640-DC3C3EC20260}"/>
              </a:ext>
            </a:extLst>
          </p:cNvPr>
          <p:cNvGrpSpPr/>
          <p:nvPr/>
        </p:nvGrpSpPr>
        <p:grpSpPr>
          <a:xfrm>
            <a:off x="2786189" y="1967053"/>
            <a:ext cx="655914" cy="252000"/>
            <a:chOff x="2751655" y="950119"/>
            <a:chExt cx="655914" cy="25200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D62D67D-C383-4628-A0B0-80630FC5158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4F8335-9BA3-4166-9877-E85CB0794A8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147193E-26B7-4106-808E-E7540B0D9048}"/>
              </a:ext>
            </a:extLst>
          </p:cNvPr>
          <p:cNvGrpSpPr/>
          <p:nvPr/>
        </p:nvGrpSpPr>
        <p:grpSpPr>
          <a:xfrm>
            <a:off x="4114878" y="1966623"/>
            <a:ext cx="655914" cy="252000"/>
            <a:chOff x="2751655" y="950119"/>
            <a:chExt cx="655914" cy="25200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7BF3796-D525-451D-8DC3-F1E90966CAD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A24650-BDD7-470A-8089-638B02C4D72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7362B7C-8953-4BD0-BA89-A88E4286499E}"/>
              </a:ext>
            </a:extLst>
          </p:cNvPr>
          <p:cNvGrpSpPr/>
          <p:nvPr/>
        </p:nvGrpSpPr>
        <p:grpSpPr>
          <a:xfrm>
            <a:off x="2757197" y="4628461"/>
            <a:ext cx="655914" cy="252000"/>
            <a:chOff x="2751655" y="950119"/>
            <a:chExt cx="655914" cy="252000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0F85B02-0CD5-403E-9BCA-FC32505A184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CDF773-7ECC-4A6D-B59C-460070DC4E9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70BDD64-3B38-4AAC-8E94-6ED8D0F32767}"/>
              </a:ext>
            </a:extLst>
          </p:cNvPr>
          <p:cNvGrpSpPr/>
          <p:nvPr/>
        </p:nvGrpSpPr>
        <p:grpSpPr>
          <a:xfrm>
            <a:off x="3111078" y="4623854"/>
            <a:ext cx="655914" cy="252000"/>
            <a:chOff x="2751655" y="950119"/>
            <a:chExt cx="655914" cy="252000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441685C8-0485-4001-B746-F33C9871B98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CDCF41-5457-4651-A3E4-AE7B0CD566F8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C7E5E34-3489-4B24-9A19-34CBCFBAE04D}"/>
              </a:ext>
            </a:extLst>
          </p:cNvPr>
          <p:cNvGrpSpPr/>
          <p:nvPr/>
        </p:nvGrpSpPr>
        <p:grpSpPr>
          <a:xfrm>
            <a:off x="3458964" y="4623854"/>
            <a:ext cx="655914" cy="252000"/>
            <a:chOff x="2751655" y="950119"/>
            <a:chExt cx="655914" cy="252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83CB1639-BCCE-4D8B-8392-6D45E0991A4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DAABF28-0A06-4E9E-81EA-230C880AFEE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046ACCF-9B5E-4932-B12A-95A65AD3F148}"/>
              </a:ext>
            </a:extLst>
          </p:cNvPr>
          <p:cNvGrpSpPr/>
          <p:nvPr/>
        </p:nvGrpSpPr>
        <p:grpSpPr>
          <a:xfrm>
            <a:off x="3822023" y="4623854"/>
            <a:ext cx="655914" cy="252000"/>
            <a:chOff x="2751655" y="950119"/>
            <a:chExt cx="655914" cy="252000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6C87D419-50BF-4F40-B169-1470AB9B775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13B8364-02AA-4716-834F-B54012FC121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8957978-D37A-420D-87E1-B28B7D0F1B97}"/>
              </a:ext>
            </a:extLst>
          </p:cNvPr>
          <p:cNvGrpSpPr/>
          <p:nvPr/>
        </p:nvGrpSpPr>
        <p:grpSpPr>
          <a:xfrm>
            <a:off x="4180399" y="4622876"/>
            <a:ext cx="655914" cy="252000"/>
            <a:chOff x="2751655" y="950119"/>
            <a:chExt cx="655914" cy="252000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E6228D12-5817-4FED-AD4D-E5304C732D6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8384F07-7553-4667-8839-B6AE03A41106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3B2BEAE-F8BC-4261-B1BE-48CEE8FEEB98}"/>
              </a:ext>
            </a:extLst>
          </p:cNvPr>
          <p:cNvSpPr/>
          <p:nvPr/>
        </p:nvSpPr>
        <p:spPr>
          <a:xfrm>
            <a:off x="3265238" y="2592849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86D4E4E-A5B1-4E43-A5F4-D6AF98345A95}"/>
              </a:ext>
            </a:extLst>
          </p:cNvPr>
          <p:cNvSpPr/>
          <p:nvPr/>
        </p:nvSpPr>
        <p:spPr>
          <a:xfrm>
            <a:off x="6230014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A1C6916F-6A9D-4929-984C-AC30A2709D59}"/>
              </a:ext>
            </a:extLst>
          </p:cNvPr>
          <p:cNvSpPr/>
          <p:nvPr/>
        </p:nvSpPr>
        <p:spPr>
          <a:xfrm>
            <a:off x="6305515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88B80536-8D06-42E5-8A89-1720FAEAAF79}"/>
              </a:ext>
            </a:extLst>
          </p:cNvPr>
          <p:cNvSpPr/>
          <p:nvPr/>
        </p:nvSpPr>
        <p:spPr>
          <a:xfrm>
            <a:off x="7639365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4422C2F-30E6-4A54-9121-3A84C830B6FD}"/>
              </a:ext>
            </a:extLst>
          </p:cNvPr>
          <p:cNvSpPr/>
          <p:nvPr/>
        </p:nvSpPr>
        <p:spPr>
          <a:xfrm>
            <a:off x="6243959" y="456780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4D3E197-666D-4590-BBBE-1DEE65A09AED}"/>
              </a:ext>
            </a:extLst>
          </p:cNvPr>
          <p:cNvGrpSpPr/>
          <p:nvPr/>
        </p:nvGrpSpPr>
        <p:grpSpPr>
          <a:xfrm>
            <a:off x="6124933" y="2017387"/>
            <a:ext cx="655914" cy="252000"/>
            <a:chOff x="2751655" y="950119"/>
            <a:chExt cx="655914" cy="252000"/>
          </a:xfrm>
        </p:grpSpPr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F412ED66-913A-4F88-BC2A-3D3463C276D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C4FB459-3FB5-4BA0-9E26-8CBC95A3211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381B17A6-82D2-48FD-BA71-ADFD1611E4F1}"/>
              </a:ext>
            </a:extLst>
          </p:cNvPr>
          <p:cNvGrpSpPr/>
          <p:nvPr/>
        </p:nvGrpSpPr>
        <p:grpSpPr>
          <a:xfrm>
            <a:off x="7453622" y="2016957"/>
            <a:ext cx="655914" cy="252000"/>
            <a:chOff x="2751655" y="950119"/>
            <a:chExt cx="655914" cy="252000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4065F792-698A-4C06-9AE9-13A03C6A58C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EB10D6B-0AB8-4DA1-BD04-6D955756B1F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41AA4691-1341-419C-AD95-86C0087C3A1E}"/>
              </a:ext>
            </a:extLst>
          </p:cNvPr>
          <p:cNvGrpSpPr/>
          <p:nvPr/>
        </p:nvGrpSpPr>
        <p:grpSpPr>
          <a:xfrm>
            <a:off x="6095941" y="4678795"/>
            <a:ext cx="655914" cy="252000"/>
            <a:chOff x="2751655" y="950119"/>
            <a:chExt cx="655914" cy="252000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1C398F07-B4ED-4725-B89A-D24BF9104CA5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D28276F-0558-46E6-89E2-CB2E2BE46F16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BD3219A-E659-44AC-B653-58256961D31A}"/>
              </a:ext>
            </a:extLst>
          </p:cNvPr>
          <p:cNvGrpSpPr/>
          <p:nvPr/>
        </p:nvGrpSpPr>
        <p:grpSpPr>
          <a:xfrm>
            <a:off x="6449822" y="4674188"/>
            <a:ext cx="655914" cy="252000"/>
            <a:chOff x="2751655" y="950119"/>
            <a:chExt cx="655914" cy="252000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960828FB-577F-4188-9E91-8FAB87CCA22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82997B3-5106-4D2E-8F1C-73570085A7F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03D49E59-264A-4D5A-8835-EF0B2DA40C1B}"/>
              </a:ext>
            </a:extLst>
          </p:cNvPr>
          <p:cNvGrpSpPr/>
          <p:nvPr/>
        </p:nvGrpSpPr>
        <p:grpSpPr>
          <a:xfrm>
            <a:off x="6797708" y="4674188"/>
            <a:ext cx="655914" cy="252000"/>
            <a:chOff x="2751655" y="950119"/>
            <a:chExt cx="655914" cy="252000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2722B17C-DE04-41A0-864B-81E3CEBFC54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8BD2E3-320A-4178-8C92-01BACA68A40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440FC01B-CB50-4AEB-8D38-91CE3B0173EA}"/>
              </a:ext>
            </a:extLst>
          </p:cNvPr>
          <p:cNvGrpSpPr/>
          <p:nvPr/>
        </p:nvGrpSpPr>
        <p:grpSpPr>
          <a:xfrm>
            <a:off x="7160767" y="4674188"/>
            <a:ext cx="655914" cy="252000"/>
            <a:chOff x="2751655" y="950119"/>
            <a:chExt cx="655914" cy="252000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93827AA7-755C-4A81-91F9-1F6326760C3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BFFC215-F4FF-457F-B934-AF2CC995BE37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A2F99D8-9B73-4ECC-A0BD-AFAFDD9BBD0E}"/>
              </a:ext>
            </a:extLst>
          </p:cNvPr>
          <p:cNvGrpSpPr/>
          <p:nvPr/>
        </p:nvGrpSpPr>
        <p:grpSpPr>
          <a:xfrm>
            <a:off x="7519143" y="4673210"/>
            <a:ext cx="655914" cy="252000"/>
            <a:chOff x="2751655" y="950119"/>
            <a:chExt cx="655914" cy="252000"/>
          </a:xfrm>
        </p:grpSpPr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D2D7BD40-827E-4023-A605-B6A5F437617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C5C53C4-3829-4227-B260-BFBA7E645CBD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6120AE4C-9451-49BE-B76C-ADC8DF4867B7}"/>
              </a:ext>
            </a:extLst>
          </p:cNvPr>
          <p:cNvSpPr/>
          <p:nvPr/>
        </p:nvSpPr>
        <p:spPr>
          <a:xfrm>
            <a:off x="6603982" y="2643183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154B28E-46AB-40E9-9FB0-65C04F63ABEE}"/>
              </a:ext>
            </a:extLst>
          </p:cNvPr>
          <p:cNvSpPr/>
          <p:nvPr/>
        </p:nvSpPr>
        <p:spPr>
          <a:xfrm>
            <a:off x="6242767" y="1912691"/>
            <a:ext cx="1748439" cy="3120704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58927493-F9AA-45BD-9FF5-4F339446DDDA}"/>
              </a:ext>
            </a:extLst>
          </p:cNvPr>
          <p:cNvSpPr/>
          <p:nvPr/>
        </p:nvSpPr>
        <p:spPr>
          <a:xfrm>
            <a:off x="6449822" y="2474752"/>
            <a:ext cx="1271728" cy="18876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업데이트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CE064AE-8680-4BD6-B1B1-D9F8F8357E68}"/>
              </a:ext>
            </a:extLst>
          </p:cNvPr>
          <p:cNvSpPr/>
          <p:nvPr/>
        </p:nvSpPr>
        <p:spPr>
          <a:xfrm>
            <a:off x="6751855" y="4043494"/>
            <a:ext cx="701767" cy="219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431DF58-40B6-477F-9F12-80EE4DD687D7}"/>
              </a:ext>
            </a:extLst>
          </p:cNvPr>
          <p:cNvSpPr txBox="1"/>
          <p:nvPr/>
        </p:nvSpPr>
        <p:spPr>
          <a:xfrm>
            <a:off x="6872233" y="4027947"/>
            <a:ext cx="868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닫기</a:t>
            </a: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B78B1EDE-106F-49FC-B6A0-E6798166129B}"/>
              </a:ext>
            </a:extLst>
          </p:cNvPr>
          <p:cNvCxnSpPr/>
          <p:nvPr/>
        </p:nvCxnSpPr>
        <p:spPr>
          <a:xfrm>
            <a:off x="5402510" y="1921080"/>
            <a:ext cx="0" cy="3120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A32AB24-EAD5-4DF8-9CA0-7145EBA99629}"/>
              </a:ext>
            </a:extLst>
          </p:cNvPr>
          <p:cNvSpPr txBox="1"/>
          <p:nvPr/>
        </p:nvSpPr>
        <p:spPr>
          <a:xfrm>
            <a:off x="3241312" y="1510839"/>
            <a:ext cx="139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</a:t>
            </a:r>
            <a:r>
              <a:rPr lang="ko-KR" altLang="en-US" sz="1100" dirty="0"/>
              <a:t>기본화면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888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BF8D5C-502B-41F7-A7A0-7E67F4DBEB5D}"/>
              </a:ext>
            </a:extLst>
          </p:cNvPr>
          <p:cNvSpPr/>
          <p:nvPr/>
        </p:nvSpPr>
        <p:spPr>
          <a:xfrm>
            <a:off x="318629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B78BE72-B934-4DAC-8DF2-5E16E74AB221}"/>
              </a:ext>
            </a:extLst>
          </p:cNvPr>
          <p:cNvSpPr/>
          <p:nvPr/>
        </p:nvSpPr>
        <p:spPr>
          <a:xfrm>
            <a:off x="394130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8EEB7C1-1213-4D43-9DC6-920E953CE0A4}"/>
              </a:ext>
            </a:extLst>
          </p:cNvPr>
          <p:cNvSpPr/>
          <p:nvPr/>
        </p:nvSpPr>
        <p:spPr>
          <a:xfrm>
            <a:off x="1727980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ADCAE5-900D-414C-AB57-3244218FC1D0}"/>
              </a:ext>
            </a:extLst>
          </p:cNvPr>
          <p:cNvSpPr/>
          <p:nvPr/>
        </p:nvSpPr>
        <p:spPr>
          <a:xfrm>
            <a:off x="332574" y="456780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158FCF-310C-41AE-8E4C-55C0F88471F7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CFDC0C-7ECC-4A37-AE77-F54A4A07056B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841F70-390A-4705-AB70-F400F57BBAA3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어플 구성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와이어 프레임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25F6FB-B66D-4009-9B78-E17AEA1F81D2}"/>
              </a:ext>
            </a:extLst>
          </p:cNvPr>
          <p:cNvSpPr txBox="1"/>
          <p:nvPr/>
        </p:nvSpPr>
        <p:spPr>
          <a:xfrm>
            <a:off x="184556" y="763289"/>
            <a:ext cx="49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메인 플레이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AB43E-1C53-40A8-916A-642C710DA5BC}"/>
              </a:ext>
            </a:extLst>
          </p:cNvPr>
          <p:cNvSpPr txBox="1"/>
          <p:nvPr/>
        </p:nvSpPr>
        <p:spPr>
          <a:xfrm>
            <a:off x="195726" y="5231159"/>
            <a:ext cx="2013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하단 파츠 메뉴를 터치하면</a:t>
            </a:r>
            <a:endParaRPr lang="en-US" altLang="ko-KR" sz="11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D397594-4B4E-4402-8640-DC3C3EC20260}"/>
              </a:ext>
            </a:extLst>
          </p:cNvPr>
          <p:cNvGrpSpPr/>
          <p:nvPr/>
        </p:nvGrpSpPr>
        <p:grpSpPr>
          <a:xfrm>
            <a:off x="213548" y="2017387"/>
            <a:ext cx="655914" cy="252000"/>
            <a:chOff x="2751655" y="950119"/>
            <a:chExt cx="655914" cy="25200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D62D67D-C383-4628-A0B0-80630FC5158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4F8335-9BA3-4166-9877-E85CB0794A8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147193E-26B7-4106-808E-E7540B0D9048}"/>
              </a:ext>
            </a:extLst>
          </p:cNvPr>
          <p:cNvGrpSpPr/>
          <p:nvPr/>
        </p:nvGrpSpPr>
        <p:grpSpPr>
          <a:xfrm>
            <a:off x="1542237" y="2016957"/>
            <a:ext cx="655914" cy="252000"/>
            <a:chOff x="2751655" y="950119"/>
            <a:chExt cx="655914" cy="25200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7BF3796-D525-451D-8DC3-F1E90966CAD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A24650-BDD7-470A-8089-638B02C4D72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7362B7C-8953-4BD0-BA89-A88E4286499E}"/>
              </a:ext>
            </a:extLst>
          </p:cNvPr>
          <p:cNvGrpSpPr/>
          <p:nvPr/>
        </p:nvGrpSpPr>
        <p:grpSpPr>
          <a:xfrm>
            <a:off x="184556" y="4678795"/>
            <a:ext cx="655914" cy="252000"/>
            <a:chOff x="2751655" y="950119"/>
            <a:chExt cx="655914" cy="252000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0F85B02-0CD5-403E-9BCA-FC32505A184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CDF773-7ECC-4A6D-B59C-460070DC4E9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70BDD64-3B38-4AAC-8E94-6ED8D0F32767}"/>
              </a:ext>
            </a:extLst>
          </p:cNvPr>
          <p:cNvGrpSpPr/>
          <p:nvPr/>
        </p:nvGrpSpPr>
        <p:grpSpPr>
          <a:xfrm>
            <a:off x="538437" y="4674188"/>
            <a:ext cx="655914" cy="252000"/>
            <a:chOff x="2751655" y="950119"/>
            <a:chExt cx="655914" cy="252000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441685C8-0485-4001-B746-F33C9871B98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CDCF41-5457-4651-A3E4-AE7B0CD566F8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C7E5E34-3489-4B24-9A19-34CBCFBAE04D}"/>
              </a:ext>
            </a:extLst>
          </p:cNvPr>
          <p:cNvGrpSpPr/>
          <p:nvPr/>
        </p:nvGrpSpPr>
        <p:grpSpPr>
          <a:xfrm>
            <a:off x="886323" y="4674188"/>
            <a:ext cx="655914" cy="252000"/>
            <a:chOff x="2751655" y="950119"/>
            <a:chExt cx="655914" cy="252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83CB1639-BCCE-4D8B-8392-6D45E0991A4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DAABF28-0A06-4E9E-81EA-230C880AFEE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046ACCF-9B5E-4932-B12A-95A65AD3F148}"/>
              </a:ext>
            </a:extLst>
          </p:cNvPr>
          <p:cNvGrpSpPr/>
          <p:nvPr/>
        </p:nvGrpSpPr>
        <p:grpSpPr>
          <a:xfrm>
            <a:off x="1249382" y="4674188"/>
            <a:ext cx="655914" cy="252000"/>
            <a:chOff x="2751655" y="950119"/>
            <a:chExt cx="655914" cy="252000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6C87D419-50BF-4F40-B169-1470AB9B775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13B8364-02AA-4716-834F-B54012FC121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8957978-D37A-420D-87E1-B28B7D0F1B97}"/>
              </a:ext>
            </a:extLst>
          </p:cNvPr>
          <p:cNvGrpSpPr/>
          <p:nvPr/>
        </p:nvGrpSpPr>
        <p:grpSpPr>
          <a:xfrm>
            <a:off x="1607758" y="4673210"/>
            <a:ext cx="655914" cy="252000"/>
            <a:chOff x="2751655" y="950119"/>
            <a:chExt cx="655914" cy="252000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E6228D12-5817-4FED-AD4D-E5304C732D6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8384F07-7553-4667-8839-B6AE03A41106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3B2BEAE-F8BC-4261-B1BE-48CEE8FEEB98}"/>
              </a:ext>
            </a:extLst>
          </p:cNvPr>
          <p:cNvSpPr/>
          <p:nvPr/>
        </p:nvSpPr>
        <p:spPr>
          <a:xfrm>
            <a:off x="692597" y="2643183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5FCFB3D9-0E11-46D1-9D55-5A3D84124D2B}"/>
              </a:ext>
            </a:extLst>
          </p:cNvPr>
          <p:cNvSpPr/>
          <p:nvPr/>
        </p:nvSpPr>
        <p:spPr>
          <a:xfrm>
            <a:off x="2298583" y="3309839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A7B2C99-3188-4605-80B1-92891B0FECB5}"/>
              </a:ext>
            </a:extLst>
          </p:cNvPr>
          <p:cNvSpPr/>
          <p:nvPr/>
        </p:nvSpPr>
        <p:spPr>
          <a:xfrm>
            <a:off x="2928274" y="1912247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45DC0EF-D158-49F8-AD50-39C1840EE808}"/>
              </a:ext>
            </a:extLst>
          </p:cNvPr>
          <p:cNvSpPr/>
          <p:nvPr/>
        </p:nvSpPr>
        <p:spPr>
          <a:xfrm>
            <a:off x="3003775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B4C156E-C64E-440B-B223-E97E2AF4ED98}"/>
              </a:ext>
            </a:extLst>
          </p:cNvPr>
          <p:cNvSpPr/>
          <p:nvPr/>
        </p:nvSpPr>
        <p:spPr>
          <a:xfrm>
            <a:off x="4337625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DA3CC2F-F37D-4DD4-9D2A-522A35F495B1}"/>
              </a:ext>
            </a:extLst>
          </p:cNvPr>
          <p:cNvSpPr/>
          <p:nvPr/>
        </p:nvSpPr>
        <p:spPr>
          <a:xfrm>
            <a:off x="3183940" y="2420000"/>
            <a:ext cx="1269758" cy="15478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얼굴쪽</a:t>
            </a:r>
            <a:endParaRPr lang="ko-KR" altLang="en-US" sz="11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CE7AF8-3934-4DB4-9EEE-D2828A0B6CAE}"/>
              </a:ext>
            </a:extLst>
          </p:cNvPr>
          <p:cNvGrpSpPr/>
          <p:nvPr/>
        </p:nvGrpSpPr>
        <p:grpSpPr>
          <a:xfrm>
            <a:off x="2823193" y="2008554"/>
            <a:ext cx="655914" cy="252000"/>
            <a:chOff x="2751655" y="950119"/>
            <a:chExt cx="655914" cy="252000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996EB120-3BC3-4570-86C2-0022AFD94FC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83C8FFB-B3B1-4C5F-9852-09733CE5E15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B20D5B9-4AEB-4724-A821-9EF1D5B36C37}"/>
              </a:ext>
            </a:extLst>
          </p:cNvPr>
          <p:cNvGrpSpPr/>
          <p:nvPr/>
        </p:nvGrpSpPr>
        <p:grpSpPr>
          <a:xfrm>
            <a:off x="4151882" y="2008124"/>
            <a:ext cx="655914" cy="252000"/>
            <a:chOff x="2751655" y="950119"/>
            <a:chExt cx="655914" cy="2520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25A1DB0D-ECFA-4EFD-B391-89CDB63A6D9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80D952B-1CB1-48B7-BBD3-DA4DF77EF99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4E032EE-3908-4DCA-A9D2-E67D83BA32DE}"/>
              </a:ext>
            </a:extLst>
          </p:cNvPr>
          <p:cNvSpPr/>
          <p:nvPr/>
        </p:nvSpPr>
        <p:spPr>
          <a:xfrm rot="16200000">
            <a:off x="2610120" y="4114679"/>
            <a:ext cx="366579" cy="141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5E2A696-3A03-4AA9-9363-388A1FCBF9E4}"/>
              </a:ext>
            </a:extLst>
          </p:cNvPr>
          <p:cNvSpPr/>
          <p:nvPr/>
        </p:nvSpPr>
        <p:spPr>
          <a:xfrm>
            <a:off x="2946850" y="3703665"/>
            <a:ext cx="1753200" cy="132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5E7025D-4CD5-49D9-BF8C-E2D666E7584C}"/>
              </a:ext>
            </a:extLst>
          </p:cNvPr>
          <p:cNvGrpSpPr/>
          <p:nvPr/>
        </p:nvGrpSpPr>
        <p:grpSpPr>
          <a:xfrm>
            <a:off x="2794201" y="3755561"/>
            <a:ext cx="655914" cy="252000"/>
            <a:chOff x="2751655" y="950119"/>
            <a:chExt cx="655914" cy="252000"/>
          </a:xfrm>
        </p:grpSpPr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0F17092E-EF7D-432E-9661-50D1C2DC48E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71E2C8D-B8F9-4F4F-8900-5DC3C9CE5116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102F086-D237-4A57-9E8E-0638B03DA2A1}"/>
              </a:ext>
            </a:extLst>
          </p:cNvPr>
          <p:cNvGrpSpPr/>
          <p:nvPr/>
        </p:nvGrpSpPr>
        <p:grpSpPr>
          <a:xfrm>
            <a:off x="3148082" y="3750954"/>
            <a:ext cx="655914" cy="252000"/>
            <a:chOff x="2751655" y="950119"/>
            <a:chExt cx="655914" cy="25200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A809583F-5E3E-4C38-824D-46346B3B023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CCFF9A-BA9D-4695-B980-8C7DF302C73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ADB2CC4-DDB1-41FB-8F08-55802406C8FD}"/>
              </a:ext>
            </a:extLst>
          </p:cNvPr>
          <p:cNvGrpSpPr/>
          <p:nvPr/>
        </p:nvGrpSpPr>
        <p:grpSpPr>
          <a:xfrm>
            <a:off x="3495968" y="3750954"/>
            <a:ext cx="655914" cy="252000"/>
            <a:chOff x="2751655" y="950119"/>
            <a:chExt cx="655914" cy="252000"/>
          </a:xfrm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66620DD-DE10-4D1A-9285-66F6934F473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11DEB2D-8DA7-4B0D-8DE5-B17A7E242766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43B20EB-8F2C-4970-B1DD-149135FED46B}"/>
              </a:ext>
            </a:extLst>
          </p:cNvPr>
          <p:cNvGrpSpPr/>
          <p:nvPr/>
        </p:nvGrpSpPr>
        <p:grpSpPr>
          <a:xfrm>
            <a:off x="3859027" y="3750954"/>
            <a:ext cx="655914" cy="252000"/>
            <a:chOff x="2751655" y="950119"/>
            <a:chExt cx="655914" cy="252000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4F9E8C30-C0B4-4289-943D-493DDC25614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B1AE0D-2E63-4700-BEEE-411CAC8B06E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BB385EF-D83D-4863-A61A-E3CEF1FDB785}"/>
              </a:ext>
            </a:extLst>
          </p:cNvPr>
          <p:cNvGrpSpPr/>
          <p:nvPr/>
        </p:nvGrpSpPr>
        <p:grpSpPr>
          <a:xfrm>
            <a:off x="4217403" y="3749976"/>
            <a:ext cx="655914" cy="252000"/>
            <a:chOff x="2751655" y="950119"/>
            <a:chExt cx="655914" cy="252000"/>
          </a:xfrm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BDF60438-F9CC-44E5-BFF7-1D3235840E3E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F3256E2-1D33-4BC4-B6A8-74C9C70324E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5B1993C-AF44-4BD1-8983-26D2A2CDE5CE}"/>
              </a:ext>
            </a:extLst>
          </p:cNvPr>
          <p:cNvCxnSpPr/>
          <p:nvPr/>
        </p:nvCxnSpPr>
        <p:spPr>
          <a:xfrm>
            <a:off x="2971441" y="4069892"/>
            <a:ext cx="167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8374B7-5EB7-4A33-BA1D-839A9A5478AD}"/>
              </a:ext>
            </a:extLst>
          </p:cNvPr>
          <p:cNvSpPr/>
          <p:nvPr/>
        </p:nvSpPr>
        <p:spPr>
          <a:xfrm>
            <a:off x="2996608" y="4162170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C77E846-60C6-4C45-ADE0-180CE9E3DD28}"/>
              </a:ext>
            </a:extLst>
          </p:cNvPr>
          <p:cNvSpPr/>
          <p:nvPr/>
        </p:nvSpPr>
        <p:spPr>
          <a:xfrm>
            <a:off x="3333566" y="4171957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4954E7D-F2C5-41C0-8D2A-4B73F76FFA9E}"/>
              </a:ext>
            </a:extLst>
          </p:cNvPr>
          <p:cNvSpPr/>
          <p:nvPr/>
        </p:nvSpPr>
        <p:spPr>
          <a:xfrm>
            <a:off x="3669126" y="4171957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F4DA50-3749-4F62-B648-160A7D80804F}"/>
              </a:ext>
            </a:extLst>
          </p:cNvPr>
          <p:cNvSpPr/>
          <p:nvPr/>
        </p:nvSpPr>
        <p:spPr>
          <a:xfrm>
            <a:off x="3996297" y="4180346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2B3D19D-3073-4BD0-9FDA-9134CC4738A9}"/>
              </a:ext>
            </a:extLst>
          </p:cNvPr>
          <p:cNvSpPr/>
          <p:nvPr/>
        </p:nvSpPr>
        <p:spPr>
          <a:xfrm>
            <a:off x="4315079" y="4180346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1198C4D-C05A-4304-A2F3-7967A7D4C63A}"/>
              </a:ext>
            </a:extLst>
          </p:cNvPr>
          <p:cNvSpPr/>
          <p:nvPr/>
        </p:nvSpPr>
        <p:spPr>
          <a:xfrm>
            <a:off x="2998006" y="4482350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8D1C7B1-DFA4-4C92-9067-65281A2E7751}"/>
              </a:ext>
            </a:extLst>
          </p:cNvPr>
          <p:cNvSpPr/>
          <p:nvPr/>
        </p:nvSpPr>
        <p:spPr>
          <a:xfrm>
            <a:off x="3334964" y="4492137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0ED0D04-FB01-4E73-8F83-64B869292A48}"/>
              </a:ext>
            </a:extLst>
          </p:cNvPr>
          <p:cNvSpPr/>
          <p:nvPr/>
        </p:nvSpPr>
        <p:spPr>
          <a:xfrm>
            <a:off x="3670524" y="4492137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8A5EC66-FA51-4886-B742-EA883E56C1A2}"/>
              </a:ext>
            </a:extLst>
          </p:cNvPr>
          <p:cNvSpPr/>
          <p:nvPr/>
        </p:nvSpPr>
        <p:spPr>
          <a:xfrm>
            <a:off x="3997695" y="4500526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2D5FB4C-B20E-45D1-8531-CCD731DB7EC2}"/>
              </a:ext>
            </a:extLst>
          </p:cNvPr>
          <p:cNvSpPr/>
          <p:nvPr/>
        </p:nvSpPr>
        <p:spPr>
          <a:xfrm>
            <a:off x="4316477" y="4500526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AA055C4-1DBE-49AA-A7C2-B31112B78176}"/>
              </a:ext>
            </a:extLst>
          </p:cNvPr>
          <p:cNvSpPr/>
          <p:nvPr/>
        </p:nvSpPr>
        <p:spPr>
          <a:xfrm>
            <a:off x="3002487" y="4806230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989C851-9775-4F83-9D2F-025FB52775C4}"/>
              </a:ext>
            </a:extLst>
          </p:cNvPr>
          <p:cNvSpPr/>
          <p:nvPr/>
        </p:nvSpPr>
        <p:spPr>
          <a:xfrm>
            <a:off x="3339445" y="4806493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A0DE346-0ECE-40B7-A248-CA75311D42E5}"/>
              </a:ext>
            </a:extLst>
          </p:cNvPr>
          <p:cNvSpPr/>
          <p:nvPr/>
        </p:nvSpPr>
        <p:spPr>
          <a:xfrm>
            <a:off x="3675005" y="4806493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4B0EA6C-52FA-4419-8935-2B5355DA47D3}"/>
              </a:ext>
            </a:extLst>
          </p:cNvPr>
          <p:cNvSpPr/>
          <p:nvPr/>
        </p:nvSpPr>
        <p:spPr>
          <a:xfrm>
            <a:off x="4002176" y="4807739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E5356F0-783E-4A76-B81C-2B19D5E0E574}"/>
              </a:ext>
            </a:extLst>
          </p:cNvPr>
          <p:cNvSpPr/>
          <p:nvPr/>
        </p:nvSpPr>
        <p:spPr>
          <a:xfrm>
            <a:off x="4320958" y="4805358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1E9C35C-BE19-4AA7-9459-387E35EAD54B}"/>
              </a:ext>
            </a:extLst>
          </p:cNvPr>
          <p:cNvSpPr txBox="1"/>
          <p:nvPr/>
        </p:nvSpPr>
        <p:spPr>
          <a:xfrm>
            <a:off x="2788447" y="5108935"/>
            <a:ext cx="201335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파츠 메뉴가 올라오면서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세부 파츠들을 선택할 수 있고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파츠에 해당하는</a:t>
            </a:r>
            <a:endParaRPr lang="en-US" altLang="ko-KR" sz="1100" dirty="0"/>
          </a:p>
          <a:p>
            <a:pPr algn="ctr"/>
            <a:r>
              <a:rPr lang="ko-KR" altLang="en-US" sz="1100" dirty="0"/>
              <a:t>캐릭터의 부위</a:t>
            </a:r>
            <a:r>
              <a:rPr lang="en-US" altLang="ko-KR" sz="1100" dirty="0"/>
              <a:t>(?)</a:t>
            </a:r>
            <a:r>
              <a:rPr lang="ko-KR" altLang="en-US" sz="1100" dirty="0"/>
              <a:t>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확대되어 </a:t>
            </a:r>
            <a:r>
              <a:rPr lang="ko-KR" altLang="en-US" sz="1100" dirty="0" err="1"/>
              <a:t>보여짐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이 상태에서 메뉴 바깥쪽을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터치하면 자동으로 메뉴가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제자리로 돌아가며 기본화면으로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algn="ctr"/>
            <a:endParaRPr lang="en-US" altLang="ko-KR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9DD7D3-9EEA-4A96-9AE7-EFD015CB9336}"/>
              </a:ext>
            </a:extLst>
          </p:cNvPr>
          <p:cNvSpPr txBox="1"/>
          <p:nvPr/>
        </p:nvSpPr>
        <p:spPr>
          <a:xfrm>
            <a:off x="752701" y="1645937"/>
            <a:ext cx="1395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</a:t>
            </a:r>
            <a:r>
              <a:rPr lang="ko-KR" altLang="en-US" sz="1100" dirty="0"/>
              <a:t>기본화면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9D815D3-0BA9-40B7-A32B-B6C77FC61376}"/>
              </a:ext>
            </a:extLst>
          </p:cNvPr>
          <p:cNvSpPr/>
          <p:nvPr/>
        </p:nvSpPr>
        <p:spPr>
          <a:xfrm>
            <a:off x="4331857" y="4283486"/>
            <a:ext cx="223008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6CC6562-39CF-4B15-B741-CF4433A5A69F}"/>
              </a:ext>
            </a:extLst>
          </p:cNvPr>
          <p:cNvSpPr/>
          <p:nvPr/>
        </p:nvSpPr>
        <p:spPr>
          <a:xfrm>
            <a:off x="5761890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0F15C5B6-753E-44BB-AAB5-84FD3B1CE766}"/>
              </a:ext>
            </a:extLst>
          </p:cNvPr>
          <p:cNvSpPr/>
          <p:nvPr/>
        </p:nvSpPr>
        <p:spPr>
          <a:xfrm>
            <a:off x="5837391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2C4EA598-DCF9-40EE-8F34-0322E6F62343}"/>
              </a:ext>
            </a:extLst>
          </p:cNvPr>
          <p:cNvSpPr/>
          <p:nvPr/>
        </p:nvSpPr>
        <p:spPr>
          <a:xfrm>
            <a:off x="7171241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67A7E856-217E-4C99-A3DC-7EEC5DC658A2}"/>
              </a:ext>
            </a:extLst>
          </p:cNvPr>
          <p:cNvSpPr/>
          <p:nvPr/>
        </p:nvSpPr>
        <p:spPr>
          <a:xfrm>
            <a:off x="6017556" y="2428833"/>
            <a:ext cx="1269758" cy="15478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얼굴쪽</a:t>
            </a:r>
            <a:endParaRPr lang="ko-KR" altLang="en-US" sz="1100" dirty="0"/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0BA84D43-72A1-4C7E-B6D5-609F7977415D}"/>
              </a:ext>
            </a:extLst>
          </p:cNvPr>
          <p:cNvGrpSpPr/>
          <p:nvPr/>
        </p:nvGrpSpPr>
        <p:grpSpPr>
          <a:xfrm>
            <a:off x="5656809" y="2017387"/>
            <a:ext cx="655914" cy="252000"/>
            <a:chOff x="2751655" y="950119"/>
            <a:chExt cx="655914" cy="252000"/>
          </a:xfrm>
        </p:grpSpPr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E6188248-B9A7-4E0C-99CF-1E732495084F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2FDE1B8-48E7-486F-9DBE-7A90C544EC37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25496FAA-0FDF-4A04-A56A-FFF64872FF00}"/>
              </a:ext>
            </a:extLst>
          </p:cNvPr>
          <p:cNvGrpSpPr/>
          <p:nvPr/>
        </p:nvGrpSpPr>
        <p:grpSpPr>
          <a:xfrm>
            <a:off x="6985498" y="2016957"/>
            <a:ext cx="655914" cy="252000"/>
            <a:chOff x="2751655" y="950119"/>
            <a:chExt cx="655914" cy="252000"/>
          </a:xfrm>
        </p:grpSpPr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8064DE25-E919-4205-BB24-C814B0FD783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E1D6D10-09EC-4984-B9AE-C9693AAE91A2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DFAAE6-3E13-498A-8F63-DCF09842098E}"/>
              </a:ext>
            </a:extLst>
          </p:cNvPr>
          <p:cNvSpPr/>
          <p:nvPr/>
        </p:nvSpPr>
        <p:spPr>
          <a:xfrm>
            <a:off x="5775835" y="3712473"/>
            <a:ext cx="1753200" cy="132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2A52DF6F-58AE-407C-8D15-4CC861FE5732}"/>
              </a:ext>
            </a:extLst>
          </p:cNvPr>
          <p:cNvGrpSpPr/>
          <p:nvPr/>
        </p:nvGrpSpPr>
        <p:grpSpPr>
          <a:xfrm>
            <a:off x="5981698" y="3759787"/>
            <a:ext cx="655914" cy="252000"/>
            <a:chOff x="2751655" y="950119"/>
            <a:chExt cx="655914" cy="252000"/>
          </a:xfrm>
        </p:grpSpPr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E378FADD-2512-47B1-95A2-CBAFF4D24C6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0671B9C-F04C-4CC8-8A1E-EE462B84E1A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8438D47D-56AA-432D-9260-A8865CEE575F}"/>
              </a:ext>
            </a:extLst>
          </p:cNvPr>
          <p:cNvGrpSpPr/>
          <p:nvPr/>
        </p:nvGrpSpPr>
        <p:grpSpPr>
          <a:xfrm>
            <a:off x="6329584" y="3759787"/>
            <a:ext cx="655914" cy="252000"/>
            <a:chOff x="2751655" y="950119"/>
            <a:chExt cx="655914" cy="252000"/>
          </a:xfrm>
        </p:grpSpPr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BD614674-D558-4F01-A52F-0BFE3E4E80C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91CADC3-0729-4489-BBDB-0B27B013E121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45A9CB9F-EB32-437D-B46C-D402A6BF5BFD}"/>
              </a:ext>
            </a:extLst>
          </p:cNvPr>
          <p:cNvGrpSpPr/>
          <p:nvPr/>
        </p:nvGrpSpPr>
        <p:grpSpPr>
          <a:xfrm>
            <a:off x="6692643" y="3759787"/>
            <a:ext cx="655914" cy="252000"/>
            <a:chOff x="2751655" y="950119"/>
            <a:chExt cx="655914" cy="252000"/>
          </a:xfrm>
        </p:grpSpPr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63B490DC-209F-4C1E-AF05-7683467356DA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EB4AE97-D137-4F27-8F04-65287BC8058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A0F7803-563D-48A5-94C0-0A0E19EF8DB8}"/>
              </a:ext>
            </a:extLst>
          </p:cNvPr>
          <p:cNvGrpSpPr/>
          <p:nvPr/>
        </p:nvGrpSpPr>
        <p:grpSpPr>
          <a:xfrm>
            <a:off x="7051019" y="3758809"/>
            <a:ext cx="655914" cy="252000"/>
            <a:chOff x="2751655" y="950119"/>
            <a:chExt cx="655914" cy="252000"/>
          </a:xfrm>
        </p:grpSpPr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3360FCFC-67ED-4D96-BB41-FA542D3ED5B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52C360A-77A9-4BA1-89D0-B6CA185AB81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B32297D-CFBF-4807-AD8D-0DA6FB4FB5E5}"/>
              </a:ext>
            </a:extLst>
          </p:cNvPr>
          <p:cNvCxnSpPr/>
          <p:nvPr/>
        </p:nvCxnSpPr>
        <p:spPr>
          <a:xfrm>
            <a:off x="5805057" y="4078725"/>
            <a:ext cx="167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A24DCA6-F8EC-4A90-A036-2718B4ED338D}"/>
              </a:ext>
            </a:extLst>
          </p:cNvPr>
          <p:cNvSpPr/>
          <p:nvPr/>
        </p:nvSpPr>
        <p:spPr>
          <a:xfrm>
            <a:off x="5830224" y="4171003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16E7712-5582-4FC7-BB37-8033E85DCCF7}"/>
              </a:ext>
            </a:extLst>
          </p:cNvPr>
          <p:cNvSpPr/>
          <p:nvPr/>
        </p:nvSpPr>
        <p:spPr>
          <a:xfrm>
            <a:off x="6167182" y="4180790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033B83D4-AC6E-4E2B-BF45-F7FFD5D3C3E0}"/>
              </a:ext>
            </a:extLst>
          </p:cNvPr>
          <p:cNvSpPr/>
          <p:nvPr/>
        </p:nvSpPr>
        <p:spPr>
          <a:xfrm>
            <a:off x="6502742" y="4180790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273673D-21AD-48E6-BC60-823F825518AF}"/>
              </a:ext>
            </a:extLst>
          </p:cNvPr>
          <p:cNvSpPr/>
          <p:nvPr/>
        </p:nvSpPr>
        <p:spPr>
          <a:xfrm>
            <a:off x="6829913" y="4189179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72E76CB-E60F-4299-B16E-6F51486F2050}"/>
              </a:ext>
            </a:extLst>
          </p:cNvPr>
          <p:cNvSpPr/>
          <p:nvPr/>
        </p:nvSpPr>
        <p:spPr>
          <a:xfrm>
            <a:off x="7148695" y="4189179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CE97315-5CBC-47CC-818B-025A2AD4BD20}"/>
              </a:ext>
            </a:extLst>
          </p:cNvPr>
          <p:cNvSpPr/>
          <p:nvPr/>
        </p:nvSpPr>
        <p:spPr>
          <a:xfrm>
            <a:off x="5831622" y="4491183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747337C-22AD-44DC-AE2C-2C538512CDF2}"/>
              </a:ext>
            </a:extLst>
          </p:cNvPr>
          <p:cNvSpPr/>
          <p:nvPr/>
        </p:nvSpPr>
        <p:spPr>
          <a:xfrm>
            <a:off x="6168580" y="4500970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435E775-63F9-488A-A729-211B9E87C6F6}"/>
              </a:ext>
            </a:extLst>
          </p:cNvPr>
          <p:cNvSpPr/>
          <p:nvPr/>
        </p:nvSpPr>
        <p:spPr>
          <a:xfrm>
            <a:off x="6504140" y="4500970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BF1970B6-C26E-4490-B2BE-4A99D7C8776F}"/>
              </a:ext>
            </a:extLst>
          </p:cNvPr>
          <p:cNvSpPr/>
          <p:nvPr/>
        </p:nvSpPr>
        <p:spPr>
          <a:xfrm>
            <a:off x="6831311" y="4509359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797C788-294F-40D0-9633-5E79C8C3BFA4}"/>
              </a:ext>
            </a:extLst>
          </p:cNvPr>
          <p:cNvSpPr/>
          <p:nvPr/>
        </p:nvSpPr>
        <p:spPr>
          <a:xfrm>
            <a:off x="7150093" y="4509359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4E936133-11C3-4741-BA4B-F9EA78FCE086}"/>
              </a:ext>
            </a:extLst>
          </p:cNvPr>
          <p:cNvSpPr/>
          <p:nvPr/>
        </p:nvSpPr>
        <p:spPr>
          <a:xfrm>
            <a:off x="5836103" y="4815063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CA7B797-88EC-4E70-82BD-467313DD265F}"/>
              </a:ext>
            </a:extLst>
          </p:cNvPr>
          <p:cNvSpPr/>
          <p:nvPr/>
        </p:nvSpPr>
        <p:spPr>
          <a:xfrm>
            <a:off x="6173061" y="4815326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FE125E2-7DCD-4782-BC2B-EC8B5C2763DD}"/>
              </a:ext>
            </a:extLst>
          </p:cNvPr>
          <p:cNvSpPr/>
          <p:nvPr/>
        </p:nvSpPr>
        <p:spPr>
          <a:xfrm>
            <a:off x="6508621" y="4815326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358519-5780-4F53-A0E5-77FCEF8756AA}"/>
              </a:ext>
            </a:extLst>
          </p:cNvPr>
          <p:cNvSpPr/>
          <p:nvPr/>
        </p:nvSpPr>
        <p:spPr>
          <a:xfrm>
            <a:off x="6835792" y="4816572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17852358-CF01-4ADD-A845-82A052AA93D8}"/>
              </a:ext>
            </a:extLst>
          </p:cNvPr>
          <p:cNvSpPr/>
          <p:nvPr/>
        </p:nvSpPr>
        <p:spPr>
          <a:xfrm>
            <a:off x="7154574" y="4814191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F389C2AC-E8B5-43C2-A7A0-D2D4B1653BC7}"/>
              </a:ext>
            </a:extLst>
          </p:cNvPr>
          <p:cNvSpPr/>
          <p:nvPr/>
        </p:nvSpPr>
        <p:spPr>
          <a:xfrm>
            <a:off x="7165473" y="4292319"/>
            <a:ext cx="223008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화살표: 오른쪽 256">
            <a:extLst>
              <a:ext uri="{FF2B5EF4-FFF2-40B4-BE49-F238E27FC236}">
                <a16:creationId xmlns:a16="http://schemas.microsoft.com/office/drawing/2014/main" id="{06477951-D943-4DC3-B049-1DA807C98DF3}"/>
              </a:ext>
            </a:extLst>
          </p:cNvPr>
          <p:cNvSpPr/>
          <p:nvPr/>
        </p:nvSpPr>
        <p:spPr>
          <a:xfrm>
            <a:off x="5137709" y="3309395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이등변 삼각형 257">
            <a:extLst>
              <a:ext uri="{FF2B5EF4-FFF2-40B4-BE49-F238E27FC236}">
                <a16:creationId xmlns:a16="http://schemas.microsoft.com/office/drawing/2014/main" id="{236D4551-5456-47CF-B4F1-CB7DB83D2A09}"/>
              </a:ext>
            </a:extLst>
          </p:cNvPr>
          <p:cNvSpPr/>
          <p:nvPr/>
        </p:nvSpPr>
        <p:spPr>
          <a:xfrm rot="18168303" flipH="1">
            <a:off x="7400755" y="4306908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C97ED3A3-44CD-497E-A0A7-519DC0A7914D}"/>
              </a:ext>
            </a:extLst>
          </p:cNvPr>
          <p:cNvSpPr/>
          <p:nvPr/>
        </p:nvSpPr>
        <p:spPr>
          <a:xfrm>
            <a:off x="5924248" y="2409398"/>
            <a:ext cx="1436820" cy="345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B1A5F5C6-646D-4F87-8674-B4575FB051FB}"/>
              </a:ext>
            </a:extLst>
          </p:cNvPr>
          <p:cNvGrpSpPr/>
          <p:nvPr/>
        </p:nvGrpSpPr>
        <p:grpSpPr>
          <a:xfrm>
            <a:off x="5623042" y="3757323"/>
            <a:ext cx="655914" cy="252000"/>
            <a:chOff x="2746892" y="950119"/>
            <a:chExt cx="655914" cy="252000"/>
          </a:xfrm>
        </p:grpSpPr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E71704E6-FF32-4B93-B6CF-40B2763FDD76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68653E5-205D-4B2F-B44B-3CD1A543E8EA}"/>
                </a:ext>
              </a:extLst>
            </p:cNvPr>
            <p:cNvSpPr txBox="1"/>
            <p:nvPr/>
          </p:nvSpPr>
          <p:spPr>
            <a:xfrm>
              <a:off x="2746892" y="978593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F1D95174-4D53-4CF2-9E72-03B0845E9014}"/>
              </a:ext>
            </a:extLst>
          </p:cNvPr>
          <p:cNvSpPr txBox="1"/>
          <p:nvPr/>
        </p:nvSpPr>
        <p:spPr>
          <a:xfrm>
            <a:off x="6329584" y="5141658"/>
            <a:ext cx="24416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파츠를 터치하면 별다른 이펙트 없이 바로 장착됨</a:t>
            </a:r>
            <a:r>
              <a:rPr lang="en-US" altLang="ko-KR" sz="1100" dirty="0"/>
              <a:t>(</a:t>
            </a:r>
            <a:r>
              <a:rPr lang="ko-KR" altLang="en-US" sz="1100" dirty="0"/>
              <a:t>터치 사운드는 있음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다시 같은 파츠를 터치할 경우</a:t>
            </a:r>
            <a:endParaRPr lang="en-US" altLang="ko-KR" sz="1100" dirty="0"/>
          </a:p>
          <a:p>
            <a:pPr algn="ctr"/>
            <a:r>
              <a:rPr lang="ko-KR" altLang="en-US" sz="1100" dirty="0"/>
              <a:t>장착 해제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전 메뉴에서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좌측은</a:t>
            </a:r>
            <a:endParaRPr lang="en-US" altLang="ko-KR" sz="1100" dirty="0"/>
          </a:p>
          <a:p>
            <a:pPr algn="ctr"/>
            <a:r>
              <a:rPr lang="ko-KR" altLang="en-US" sz="1100" dirty="0"/>
              <a:t>아이템 제거</a:t>
            </a:r>
            <a:r>
              <a:rPr lang="en-US" altLang="ko-KR" sz="1100" dirty="0"/>
              <a:t> </a:t>
            </a:r>
            <a:r>
              <a:rPr lang="ko-KR" altLang="en-US" sz="1100" dirty="0"/>
              <a:t>또는 기본으로 돌아가기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잠금 파츠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광고시청 여부 묻고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시청할 경우 파츠 잠금 해제</a:t>
            </a:r>
            <a:endParaRPr lang="en-US" altLang="ko-KR" sz="1100" dirty="0"/>
          </a:p>
        </p:txBody>
      </p:sp>
      <p:sp>
        <p:nvSpPr>
          <p:cNvPr id="19" name="십자형 18">
            <a:extLst>
              <a:ext uri="{FF2B5EF4-FFF2-40B4-BE49-F238E27FC236}">
                <a16:creationId xmlns:a16="http://schemas.microsoft.com/office/drawing/2014/main" id="{6DA2D01D-04D4-412E-BBC1-511F318D383F}"/>
              </a:ext>
            </a:extLst>
          </p:cNvPr>
          <p:cNvSpPr/>
          <p:nvPr/>
        </p:nvSpPr>
        <p:spPr>
          <a:xfrm rot="2700000">
            <a:off x="3041371" y="4194434"/>
            <a:ext cx="157024" cy="165230"/>
          </a:xfrm>
          <a:prstGeom prst="plus">
            <a:avLst>
              <a:gd name="adj" fmla="val 427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십자형 264">
            <a:extLst>
              <a:ext uri="{FF2B5EF4-FFF2-40B4-BE49-F238E27FC236}">
                <a16:creationId xmlns:a16="http://schemas.microsoft.com/office/drawing/2014/main" id="{F6258525-1D2F-474F-A785-EEC9E610662F}"/>
              </a:ext>
            </a:extLst>
          </p:cNvPr>
          <p:cNvSpPr/>
          <p:nvPr/>
        </p:nvSpPr>
        <p:spPr>
          <a:xfrm rot="2700000">
            <a:off x="5878839" y="4221879"/>
            <a:ext cx="157024" cy="165230"/>
          </a:xfrm>
          <a:prstGeom prst="plus">
            <a:avLst>
              <a:gd name="adj" fmla="val 427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이등변 삼각형 265">
            <a:extLst>
              <a:ext uri="{FF2B5EF4-FFF2-40B4-BE49-F238E27FC236}">
                <a16:creationId xmlns:a16="http://schemas.microsoft.com/office/drawing/2014/main" id="{A6A1CCD3-497F-42D3-A295-E3F7E4197E89}"/>
              </a:ext>
            </a:extLst>
          </p:cNvPr>
          <p:cNvSpPr/>
          <p:nvPr/>
        </p:nvSpPr>
        <p:spPr>
          <a:xfrm rot="18168303" flipH="1">
            <a:off x="2017450" y="4803479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BEBFEC-0ADE-4F2D-BFD6-6AA0126859A5}"/>
              </a:ext>
            </a:extLst>
          </p:cNvPr>
          <p:cNvSpPr txBox="1"/>
          <p:nvPr/>
        </p:nvSpPr>
        <p:spPr>
          <a:xfrm>
            <a:off x="7365777" y="4316844"/>
            <a:ext cx="48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EFC6417-778E-4946-87A4-59147137B238}"/>
              </a:ext>
            </a:extLst>
          </p:cNvPr>
          <p:cNvSpPr/>
          <p:nvPr/>
        </p:nvSpPr>
        <p:spPr>
          <a:xfrm>
            <a:off x="7743842" y="1908991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FB5E07F2-F8A1-45F3-AF71-C9C298983CBE}"/>
              </a:ext>
            </a:extLst>
          </p:cNvPr>
          <p:cNvSpPr/>
          <p:nvPr/>
        </p:nvSpPr>
        <p:spPr>
          <a:xfrm>
            <a:off x="7819343" y="1984491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7FD7871-F564-4D98-AB67-3A4E4EEDC45E}"/>
              </a:ext>
            </a:extLst>
          </p:cNvPr>
          <p:cNvSpPr/>
          <p:nvPr/>
        </p:nvSpPr>
        <p:spPr>
          <a:xfrm>
            <a:off x="9153193" y="1984491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A7B095B7-7598-4D9B-BBD8-216F8F6882A2}"/>
              </a:ext>
            </a:extLst>
          </p:cNvPr>
          <p:cNvSpPr/>
          <p:nvPr/>
        </p:nvSpPr>
        <p:spPr>
          <a:xfrm>
            <a:off x="7999508" y="2416744"/>
            <a:ext cx="1269758" cy="15478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얼굴쪽</a:t>
            </a:r>
            <a:endParaRPr lang="ko-KR" altLang="en-US" sz="1100" dirty="0"/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68DAD13B-8FBB-4527-8B6B-D066BB315252}"/>
              </a:ext>
            </a:extLst>
          </p:cNvPr>
          <p:cNvGrpSpPr/>
          <p:nvPr/>
        </p:nvGrpSpPr>
        <p:grpSpPr>
          <a:xfrm>
            <a:off x="7638761" y="2005298"/>
            <a:ext cx="655914" cy="252000"/>
            <a:chOff x="2751655" y="950119"/>
            <a:chExt cx="655914" cy="252000"/>
          </a:xfrm>
        </p:grpSpPr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DE1374D0-8D30-4CB5-B855-B456EBA2DFE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C2BB0C02-9C6D-46A8-BB46-09394093140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1DEFC9A2-AD5B-4780-8602-5F0FD2669741}"/>
              </a:ext>
            </a:extLst>
          </p:cNvPr>
          <p:cNvGrpSpPr/>
          <p:nvPr/>
        </p:nvGrpSpPr>
        <p:grpSpPr>
          <a:xfrm>
            <a:off x="8967450" y="2004868"/>
            <a:ext cx="655914" cy="252000"/>
            <a:chOff x="2751655" y="950119"/>
            <a:chExt cx="655914" cy="252000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8C9EDF75-740A-4777-88B1-BE6A9E7F634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A297F94-D369-4760-B015-6DB60D5552E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E567ABFE-AF52-4FD1-AFD7-C6820F7B6A90}"/>
              </a:ext>
            </a:extLst>
          </p:cNvPr>
          <p:cNvSpPr/>
          <p:nvPr/>
        </p:nvSpPr>
        <p:spPr>
          <a:xfrm>
            <a:off x="7757787" y="3700384"/>
            <a:ext cx="1753200" cy="132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BA07DE87-1527-4256-85F3-C738F663A68D}"/>
              </a:ext>
            </a:extLst>
          </p:cNvPr>
          <p:cNvGrpSpPr/>
          <p:nvPr/>
        </p:nvGrpSpPr>
        <p:grpSpPr>
          <a:xfrm>
            <a:off x="7963650" y="3747698"/>
            <a:ext cx="655914" cy="252000"/>
            <a:chOff x="2751655" y="950119"/>
            <a:chExt cx="655914" cy="252000"/>
          </a:xfrm>
        </p:grpSpPr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859A80F4-F62D-4FDD-B5E5-A15FC213BE06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F4D276A-4167-47C6-970A-93DBFB36E99D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119C90A3-0912-4A77-91A4-7A320BB263CC}"/>
              </a:ext>
            </a:extLst>
          </p:cNvPr>
          <p:cNvGrpSpPr/>
          <p:nvPr/>
        </p:nvGrpSpPr>
        <p:grpSpPr>
          <a:xfrm>
            <a:off x="8311536" y="3747698"/>
            <a:ext cx="655914" cy="252000"/>
            <a:chOff x="2751655" y="950119"/>
            <a:chExt cx="655914" cy="252000"/>
          </a:xfrm>
        </p:grpSpPr>
        <p:sp>
          <p:nvSpPr>
            <p:cNvPr id="282" name="사각형: 둥근 모서리 281">
              <a:extLst>
                <a:ext uri="{FF2B5EF4-FFF2-40B4-BE49-F238E27FC236}">
                  <a16:creationId xmlns:a16="http://schemas.microsoft.com/office/drawing/2014/main" id="{4423BA98-E6A4-4F6E-AA5B-76B674DB884D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E37CE56-3DD3-48D7-A664-F26B80282C9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092F1CA-71FC-4A67-BCA1-A88F50F55CAF}"/>
              </a:ext>
            </a:extLst>
          </p:cNvPr>
          <p:cNvGrpSpPr/>
          <p:nvPr/>
        </p:nvGrpSpPr>
        <p:grpSpPr>
          <a:xfrm>
            <a:off x="8674595" y="3747698"/>
            <a:ext cx="655914" cy="252000"/>
            <a:chOff x="2751655" y="950119"/>
            <a:chExt cx="655914" cy="252000"/>
          </a:xfrm>
        </p:grpSpPr>
        <p:sp>
          <p:nvSpPr>
            <p:cNvPr id="285" name="사각형: 둥근 모서리 284">
              <a:extLst>
                <a:ext uri="{FF2B5EF4-FFF2-40B4-BE49-F238E27FC236}">
                  <a16:creationId xmlns:a16="http://schemas.microsoft.com/office/drawing/2014/main" id="{331B6138-0E2D-466C-A1EF-185979F61A8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315DC94-1F0D-4CDE-8DE0-024315D84AB6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A9B4081C-3ECA-42AE-93F1-1E6C014C8197}"/>
              </a:ext>
            </a:extLst>
          </p:cNvPr>
          <p:cNvGrpSpPr/>
          <p:nvPr/>
        </p:nvGrpSpPr>
        <p:grpSpPr>
          <a:xfrm>
            <a:off x="9032971" y="3746720"/>
            <a:ext cx="655914" cy="252000"/>
            <a:chOff x="2751655" y="950119"/>
            <a:chExt cx="655914" cy="252000"/>
          </a:xfrm>
        </p:grpSpPr>
        <p:sp>
          <p:nvSpPr>
            <p:cNvPr id="288" name="사각형: 둥근 모서리 287">
              <a:extLst>
                <a:ext uri="{FF2B5EF4-FFF2-40B4-BE49-F238E27FC236}">
                  <a16:creationId xmlns:a16="http://schemas.microsoft.com/office/drawing/2014/main" id="{5077B247-20E5-411B-A6BF-B364C484DEF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3AD71E6-2E53-4A66-A2A3-276ACB0412A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6AE01DD-91B2-454C-8392-AFF0BF9E4BE7}"/>
              </a:ext>
            </a:extLst>
          </p:cNvPr>
          <p:cNvCxnSpPr/>
          <p:nvPr/>
        </p:nvCxnSpPr>
        <p:spPr>
          <a:xfrm>
            <a:off x="7787009" y="4066636"/>
            <a:ext cx="1675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A2468F48-A760-42C5-B61A-7FA98990BBCA}"/>
              </a:ext>
            </a:extLst>
          </p:cNvPr>
          <p:cNvSpPr/>
          <p:nvPr/>
        </p:nvSpPr>
        <p:spPr>
          <a:xfrm>
            <a:off x="7812176" y="4158914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D4B83933-FC1A-4B7F-AAB4-1594CF7421E4}"/>
              </a:ext>
            </a:extLst>
          </p:cNvPr>
          <p:cNvSpPr/>
          <p:nvPr/>
        </p:nvSpPr>
        <p:spPr>
          <a:xfrm>
            <a:off x="8149134" y="4168701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D1F65-2598-49CF-9610-99D15B4BEE9E}"/>
              </a:ext>
            </a:extLst>
          </p:cNvPr>
          <p:cNvSpPr/>
          <p:nvPr/>
        </p:nvSpPr>
        <p:spPr>
          <a:xfrm>
            <a:off x="8484694" y="4168701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C26475CA-25D4-4D8D-B3EA-3DB781C81106}"/>
              </a:ext>
            </a:extLst>
          </p:cNvPr>
          <p:cNvSpPr/>
          <p:nvPr/>
        </p:nvSpPr>
        <p:spPr>
          <a:xfrm>
            <a:off x="8811865" y="4177090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55224369-58D5-43A7-BE27-1E8313B6C277}"/>
              </a:ext>
            </a:extLst>
          </p:cNvPr>
          <p:cNvSpPr/>
          <p:nvPr/>
        </p:nvSpPr>
        <p:spPr>
          <a:xfrm>
            <a:off x="9130647" y="4177090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E2C94FE5-8A55-4EED-B0AC-EC77D8B7A116}"/>
              </a:ext>
            </a:extLst>
          </p:cNvPr>
          <p:cNvSpPr/>
          <p:nvPr/>
        </p:nvSpPr>
        <p:spPr>
          <a:xfrm>
            <a:off x="7813574" y="4479094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B8B09409-2E63-4FF5-9D3F-E1B4522C35BF}"/>
              </a:ext>
            </a:extLst>
          </p:cNvPr>
          <p:cNvSpPr/>
          <p:nvPr/>
        </p:nvSpPr>
        <p:spPr>
          <a:xfrm>
            <a:off x="8150532" y="4488881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753E0777-5D8C-4213-B801-F3C39FADC799}"/>
              </a:ext>
            </a:extLst>
          </p:cNvPr>
          <p:cNvSpPr/>
          <p:nvPr/>
        </p:nvSpPr>
        <p:spPr>
          <a:xfrm>
            <a:off x="8486092" y="4488881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CF4B16A0-137A-4D09-AF34-431ADE22A989}"/>
              </a:ext>
            </a:extLst>
          </p:cNvPr>
          <p:cNvSpPr/>
          <p:nvPr/>
        </p:nvSpPr>
        <p:spPr>
          <a:xfrm>
            <a:off x="8813263" y="4497270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60A37E98-F3A9-4A09-8972-5324A76D846F}"/>
              </a:ext>
            </a:extLst>
          </p:cNvPr>
          <p:cNvSpPr/>
          <p:nvPr/>
        </p:nvSpPr>
        <p:spPr>
          <a:xfrm>
            <a:off x="9132045" y="4497270"/>
            <a:ext cx="25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0EA78B5B-D5F1-4C83-93F4-D77E355E01C4}"/>
              </a:ext>
            </a:extLst>
          </p:cNvPr>
          <p:cNvSpPr/>
          <p:nvPr/>
        </p:nvSpPr>
        <p:spPr>
          <a:xfrm>
            <a:off x="7818055" y="4802974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1C7B92C-6E87-4B49-8A3C-D82417CDDF7C}"/>
              </a:ext>
            </a:extLst>
          </p:cNvPr>
          <p:cNvSpPr/>
          <p:nvPr/>
        </p:nvSpPr>
        <p:spPr>
          <a:xfrm>
            <a:off x="8155013" y="4803237"/>
            <a:ext cx="252000" cy="224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8BE28EDA-D8DC-44A9-95B1-66C0FA052327}"/>
              </a:ext>
            </a:extLst>
          </p:cNvPr>
          <p:cNvSpPr/>
          <p:nvPr/>
        </p:nvSpPr>
        <p:spPr>
          <a:xfrm>
            <a:off x="8490573" y="4803237"/>
            <a:ext cx="252000" cy="2243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242FFA5B-D9E0-48FF-8F92-257ED6D12357}"/>
              </a:ext>
            </a:extLst>
          </p:cNvPr>
          <p:cNvSpPr/>
          <p:nvPr/>
        </p:nvSpPr>
        <p:spPr>
          <a:xfrm>
            <a:off x="8817744" y="4804483"/>
            <a:ext cx="252000" cy="2243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40253C92-2CED-4BC5-BB82-37FDFA3E2DD3}"/>
              </a:ext>
            </a:extLst>
          </p:cNvPr>
          <p:cNvSpPr/>
          <p:nvPr/>
        </p:nvSpPr>
        <p:spPr>
          <a:xfrm>
            <a:off x="9136526" y="4802102"/>
            <a:ext cx="252000" cy="2243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E0184392-20E0-469C-97A7-28DD355DF56D}"/>
              </a:ext>
            </a:extLst>
          </p:cNvPr>
          <p:cNvSpPr/>
          <p:nvPr/>
        </p:nvSpPr>
        <p:spPr>
          <a:xfrm>
            <a:off x="9147425" y="4280230"/>
            <a:ext cx="223008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이등변 삼각형 306">
            <a:extLst>
              <a:ext uri="{FF2B5EF4-FFF2-40B4-BE49-F238E27FC236}">
                <a16:creationId xmlns:a16="http://schemas.microsoft.com/office/drawing/2014/main" id="{02AA0409-7861-4FD4-B8A7-0722BA8F0D58}"/>
              </a:ext>
            </a:extLst>
          </p:cNvPr>
          <p:cNvSpPr/>
          <p:nvPr/>
        </p:nvSpPr>
        <p:spPr>
          <a:xfrm rot="18168303" flipH="1">
            <a:off x="9382707" y="4294819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172CC972-C615-42B5-819B-E0CD948FA9D5}"/>
              </a:ext>
            </a:extLst>
          </p:cNvPr>
          <p:cNvGrpSpPr/>
          <p:nvPr/>
        </p:nvGrpSpPr>
        <p:grpSpPr>
          <a:xfrm>
            <a:off x="7604994" y="3745234"/>
            <a:ext cx="655914" cy="252000"/>
            <a:chOff x="2746892" y="950119"/>
            <a:chExt cx="655914" cy="252000"/>
          </a:xfrm>
        </p:grpSpPr>
        <p:sp>
          <p:nvSpPr>
            <p:cNvPr id="310" name="사각형: 둥근 모서리 309">
              <a:extLst>
                <a:ext uri="{FF2B5EF4-FFF2-40B4-BE49-F238E27FC236}">
                  <a16:creationId xmlns:a16="http://schemas.microsoft.com/office/drawing/2014/main" id="{DE74294C-89FE-4598-ADDA-3953816F43F4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66EA215-A01B-45F8-A056-2475993EFFF1}"/>
                </a:ext>
              </a:extLst>
            </p:cNvPr>
            <p:cNvSpPr txBox="1"/>
            <p:nvPr/>
          </p:nvSpPr>
          <p:spPr>
            <a:xfrm>
              <a:off x="2746892" y="978593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sp>
        <p:nvSpPr>
          <p:cNvPr id="312" name="십자형 311">
            <a:extLst>
              <a:ext uri="{FF2B5EF4-FFF2-40B4-BE49-F238E27FC236}">
                <a16:creationId xmlns:a16="http://schemas.microsoft.com/office/drawing/2014/main" id="{04D5B0EB-105A-4087-8649-61C65E878249}"/>
              </a:ext>
            </a:extLst>
          </p:cNvPr>
          <p:cNvSpPr/>
          <p:nvPr/>
        </p:nvSpPr>
        <p:spPr>
          <a:xfrm rot="2700000">
            <a:off x="7860791" y="4209790"/>
            <a:ext cx="157024" cy="165230"/>
          </a:xfrm>
          <a:prstGeom prst="plus">
            <a:avLst>
              <a:gd name="adj" fmla="val 427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ED65C3D-4F2B-468F-99E8-CD18058714C5}"/>
              </a:ext>
            </a:extLst>
          </p:cNvPr>
          <p:cNvSpPr txBox="1"/>
          <p:nvPr/>
        </p:nvSpPr>
        <p:spPr>
          <a:xfrm>
            <a:off x="9347729" y="4304755"/>
            <a:ext cx="482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②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1934479-1384-484B-8D46-58CAF863574C}"/>
              </a:ext>
            </a:extLst>
          </p:cNvPr>
          <p:cNvCxnSpPr/>
          <p:nvPr/>
        </p:nvCxnSpPr>
        <p:spPr>
          <a:xfrm>
            <a:off x="4932727" y="1921080"/>
            <a:ext cx="0" cy="17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2A3C81-CB0A-4BBB-AC6C-CC5DECB40CA3}"/>
              </a:ext>
            </a:extLst>
          </p:cNvPr>
          <p:cNvCxnSpPr/>
          <p:nvPr/>
        </p:nvCxnSpPr>
        <p:spPr>
          <a:xfrm flipH="1">
            <a:off x="4801805" y="1921080"/>
            <a:ext cx="13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299446-DF96-4FE4-9AA0-1E9274ED408B}"/>
              </a:ext>
            </a:extLst>
          </p:cNvPr>
          <p:cNvCxnSpPr/>
          <p:nvPr/>
        </p:nvCxnSpPr>
        <p:spPr>
          <a:xfrm flipH="1">
            <a:off x="4801805" y="3700384"/>
            <a:ext cx="13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033EE6-15B6-405B-A159-7F1C0A06188E}"/>
              </a:ext>
            </a:extLst>
          </p:cNvPr>
          <p:cNvCxnSpPr/>
          <p:nvPr/>
        </p:nvCxnSpPr>
        <p:spPr>
          <a:xfrm>
            <a:off x="4932727" y="2898203"/>
            <a:ext cx="16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078632C-2E23-4E4A-96ED-D14DCD0768A9}"/>
              </a:ext>
            </a:extLst>
          </p:cNvPr>
          <p:cNvCxnSpPr/>
          <p:nvPr/>
        </p:nvCxnSpPr>
        <p:spPr>
          <a:xfrm flipV="1">
            <a:off x="5100505" y="1577130"/>
            <a:ext cx="0" cy="132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F5EBA0-EF25-4BAC-B309-328FABC99B75}"/>
              </a:ext>
            </a:extLst>
          </p:cNvPr>
          <p:cNvSpPr txBox="1"/>
          <p:nvPr/>
        </p:nvSpPr>
        <p:spPr>
          <a:xfrm>
            <a:off x="4653192" y="1349772"/>
            <a:ext cx="1706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메뉴 바깥쪽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0B79C53-4B94-4C42-8353-4C8F83A86417}"/>
              </a:ext>
            </a:extLst>
          </p:cNvPr>
          <p:cNvGrpSpPr/>
          <p:nvPr/>
        </p:nvGrpSpPr>
        <p:grpSpPr>
          <a:xfrm>
            <a:off x="4779188" y="4372561"/>
            <a:ext cx="118849" cy="518549"/>
            <a:chOff x="4779188" y="4372561"/>
            <a:chExt cx="118849" cy="518549"/>
          </a:xfrm>
        </p:grpSpPr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2C2FC73D-AFFE-4926-9584-A4BB7DDEC026}"/>
                </a:ext>
              </a:extLst>
            </p:cNvPr>
            <p:cNvSpPr/>
            <p:nvPr/>
          </p:nvSpPr>
          <p:spPr>
            <a:xfrm>
              <a:off x="4779188" y="4578454"/>
              <a:ext cx="118849" cy="31265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화살표: 아래쪽 314">
              <a:extLst>
                <a:ext uri="{FF2B5EF4-FFF2-40B4-BE49-F238E27FC236}">
                  <a16:creationId xmlns:a16="http://schemas.microsoft.com/office/drawing/2014/main" id="{6A7B293E-859C-4C66-8E21-78F02B1F53E7}"/>
                </a:ext>
              </a:extLst>
            </p:cNvPr>
            <p:cNvSpPr/>
            <p:nvPr/>
          </p:nvSpPr>
          <p:spPr>
            <a:xfrm rot="10800000">
              <a:off x="4779188" y="4372561"/>
              <a:ext cx="118849" cy="31265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9F31E20-2B41-4612-9234-ADDDE840FAF4}"/>
              </a:ext>
            </a:extLst>
          </p:cNvPr>
          <p:cNvSpPr txBox="1"/>
          <p:nvPr/>
        </p:nvSpPr>
        <p:spPr>
          <a:xfrm>
            <a:off x="4919579" y="4435560"/>
            <a:ext cx="79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 영역은</a:t>
            </a:r>
            <a:endParaRPr lang="en-US" altLang="ko-KR" sz="700" dirty="0"/>
          </a:p>
          <a:p>
            <a:r>
              <a:rPr lang="ko-KR" altLang="en-US" sz="700" dirty="0"/>
              <a:t>상하 슬라이드</a:t>
            </a:r>
            <a:endParaRPr lang="en-US" altLang="ko-KR" sz="700" dirty="0"/>
          </a:p>
          <a:p>
            <a:r>
              <a:rPr lang="ko-KR" altLang="en-US" sz="700" dirty="0"/>
              <a:t>파츠는 터치 선택</a:t>
            </a: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F1AAC410-B795-4465-B5F2-309AF9BF9B27}"/>
              </a:ext>
            </a:extLst>
          </p:cNvPr>
          <p:cNvGrpSpPr/>
          <p:nvPr/>
        </p:nvGrpSpPr>
        <p:grpSpPr>
          <a:xfrm rot="5400000">
            <a:off x="4912433" y="3686981"/>
            <a:ext cx="118746" cy="356102"/>
            <a:chOff x="4779188" y="4372561"/>
            <a:chExt cx="118849" cy="518549"/>
          </a:xfrm>
        </p:grpSpPr>
        <p:sp>
          <p:nvSpPr>
            <p:cNvPr id="317" name="화살표: 아래쪽 316">
              <a:extLst>
                <a:ext uri="{FF2B5EF4-FFF2-40B4-BE49-F238E27FC236}">
                  <a16:creationId xmlns:a16="http://schemas.microsoft.com/office/drawing/2014/main" id="{3FDEEEA1-D6FE-4361-B840-7F80CD76ED0C}"/>
                </a:ext>
              </a:extLst>
            </p:cNvPr>
            <p:cNvSpPr/>
            <p:nvPr/>
          </p:nvSpPr>
          <p:spPr>
            <a:xfrm>
              <a:off x="4779188" y="4578454"/>
              <a:ext cx="118849" cy="31265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화살표: 아래쪽 317">
              <a:extLst>
                <a:ext uri="{FF2B5EF4-FFF2-40B4-BE49-F238E27FC236}">
                  <a16:creationId xmlns:a16="http://schemas.microsoft.com/office/drawing/2014/main" id="{49A85411-052F-4CE1-A0BD-44F3CED2961F}"/>
                </a:ext>
              </a:extLst>
            </p:cNvPr>
            <p:cNvSpPr/>
            <p:nvPr/>
          </p:nvSpPr>
          <p:spPr>
            <a:xfrm rot="10800000">
              <a:off x="4779188" y="4372561"/>
              <a:ext cx="118849" cy="312656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2CEE756B-A8AB-4BB4-8A9B-98869446C79A}"/>
              </a:ext>
            </a:extLst>
          </p:cNvPr>
          <p:cNvSpPr txBox="1"/>
          <p:nvPr/>
        </p:nvSpPr>
        <p:spPr>
          <a:xfrm>
            <a:off x="4658957" y="3936218"/>
            <a:ext cx="114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 영역은 좌우 슬라이드</a:t>
            </a:r>
            <a:endParaRPr lang="en-US" altLang="ko-KR" sz="700" dirty="0"/>
          </a:p>
          <a:p>
            <a:r>
              <a:rPr lang="ko-KR" altLang="en-US" sz="700" dirty="0"/>
              <a:t>파츠 메뉴는 터치 선택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8F562C2-8389-4129-947D-CDCF70274459}"/>
              </a:ext>
            </a:extLst>
          </p:cNvPr>
          <p:cNvGrpSpPr/>
          <p:nvPr/>
        </p:nvGrpSpPr>
        <p:grpSpPr>
          <a:xfrm>
            <a:off x="8526222" y="4814191"/>
            <a:ext cx="190466" cy="268032"/>
            <a:chOff x="6312723" y="947956"/>
            <a:chExt cx="547684" cy="992215"/>
          </a:xfrm>
        </p:grpSpPr>
        <p:sp>
          <p:nvSpPr>
            <p:cNvPr id="44" name="화살표: 원형 43">
              <a:extLst>
                <a:ext uri="{FF2B5EF4-FFF2-40B4-BE49-F238E27FC236}">
                  <a16:creationId xmlns:a16="http://schemas.microsoft.com/office/drawing/2014/main" id="{46D439AA-7637-4997-A8E0-2740476A4376}"/>
                </a:ext>
              </a:extLst>
            </p:cNvPr>
            <p:cNvSpPr/>
            <p:nvPr/>
          </p:nvSpPr>
          <p:spPr>
            <a:xfrm>
              <a:off x="6312723" y="947956"/>
              <a:ext cx="547684" cy="992215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CCC4048-B1FA-4E88-AFA9-EB49201CEA04}"/>
                </a:ext>
              </a:extLst>
            </p:cNvPr>
            <p:cNvGrpSpPr/>
            <p:nvPr/>
          </p:nvGrpSpPr>
          <p:grpSpPr>
            <a:xfrm>
              <a:off x="6360037" y="1312086"/>
              <a:ext cx="469876" cy="458113"/>
              <a:chOff x="6360037" y="1312086"/>
              <a:chExt cx="469876" cy="458113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5C1425C-7817-43C2-8BC0-E3249AEADDA6}"/>
                  </a:ext>
                </a:extLst>
              </p:cNvPr>
              <p:cNvSpPr/>
              <p:nvPr/>
            </p:nvSpPr>
            <p:spPr>
              <a:xfrm>
                <a:off x="6360037" y="1312086"/>
                <a:ext cx="469876" cy="45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6F30ABE-CF26-4FC7-8B44-96FA64C3863C}"/>
                  </a:ext>
                </a:extLst>
              </p:cNvPr>
              <p:cNvSpPr/>
              <p:nvPr/>
            </p:nvSpPr>
            <p:spPr>
              <a:xfrm>
                <a:off x="6531991" y="1442906"/>
                <a:ext cx="160652" cy="20303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B9DD666B-793F-437A-9FA9-3B6DAAB3B7C5}"/>
              </a:ext>
            </a:extLst>
          </p:cNvPr>
          <p:cNvGrpSpPr/>
          <p:nvPr/>
        </p:nvGrpSpPr>
        <p:grpSpPr>
          <a:xfrm>
            <a:off x="8854791" y="4815589"/>
            <a:ext cx="190466" cy="268032"/>
            <a:chOff x="6312723" y="947956"/>
            <a:chExt cx="547684" cy="992215"/>
          </a:xfrm>
        </p:grpSpPr>
        <p:sp>
          <p:nvSpPr>
            <p:cNvPr id="321" name="화살표: 원형 320">
              <a:extLst>
                <a:ext uri="{FF2B5EF4-FFF2-40B4-BE49-F238E27FC236}">
                  <a16:creationId xmlns:a16="http://schemas.microsoft.com/office/drawing/2014/main" id="{6A1DBBC1-AD75-45BC-AE64-9D3C55C74FA3}"/>
                </a:ext>
              </a:extLst>
            </p:cNvPr>
            <p:cNvSpPr/>
            <p:nvPr/>
          </p:nvSpPr>
          <p:spPr>
            <a:xfrm>
              <a:off x="6312723" y="947956"/>
              <a:ext cx="547684" cy="992215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7DE3EA2C-8053-4FED-A95A-5B451E9E09AA}"/>
                </a:ext>
              </a:extLst>
            </p:cNvPr>
            <p:cNvGrpSpPr/>
            <p:nvPr/>
          </p:nvGrpSpPr>
          <p:grpSpPr>
            <a:xfrm>
              <a:off x="6360037" y="1312086"/>
              <a:ext cx="469876" cy="458113"/>
              <a:chOff x="6360037" y="1312086"/>
              <a:chExt cx="469876" cy="458113"/>
            </a:xfrm>
          </p:grpSpPr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2ECF2A9C-9AF1-4EF3-A00C-146992B38C59}"/>
                  </a:ext>
                </a:extLst>
              </p:cNvPr>
              <p:cNvSpPr/>
              <p:nvPr/>
            </p:nvSpPr>
            <p:spPr>
              <a:xfrm>
                <a:off x="6360037" y="1312086"/>
                <a:ext cx="469876" cy="45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>
                <a:extLst>
                  <a:ext uri="{FF2B5EF4-FFF2-40B4-BE49-F238E27FC236}">
                    <a16:creationId xmlns:a16="http://schemas.microsoft.com/office/drawing/2014/main" id="{7A56D025-5470-4E3C-AD60-B16277E9CF72}"/>
                  </a:ext>
                </a:extLst>
              </p:cNvPr>
              <p:cNvSpPr/>
              <p:nvPr/>
            </p:nvSpPr>
            <p:spPr>
              <a:xfrm>
                <a:off x="6531991" y="1442906"/>
                <a:ext cx="160652" cy="20303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EBF5F196-BBFA-44A2-84E3-603FF5F2C6E4}"/>
              </a:ext>
            </a:extLst>
          </p:cNvPr>
          <p:cNvGrpSpPr/>
          <p:nvPr/>
        </p:nvGrpSpPr>
        <p:grpSpPr>
          <a:xfrm>
            <a:off x="9166582" y="4800209"/>
            <a:ext cx="190466" cy="268032"/>
            <a:chOff x="6312723" y="947956"/>
            <a:chExt cx="547684" cy="992215"/>
          </a:xfrm>
        </p:grpSpPr>
        <p:sp>
          <p:nvSpPr>
            <p:cNvPr id="326" name="화살표: 원형 325">
              <a:extLst>
                <a:ext uri="{FF2B5EF4-FFF2-40B4-BE49-F238E27FC236}">
                  <a16:creationId xmlns:a16="http://schemas.microsoft.com/office/drawing/2014/main" id="{5BC156A5-EAF4-4A73-95D0-05D9FCABF1FD}"/>
                </a:ext>
              </a:extLst>
            </p:cNvPr>
            <p:cNvSpPr/>
            <p:nvPr/>
          </p:nvSpPr>
          <p:spPr>
            <a:xfrm>
              <a:off x="6312723" y="947956"/>
              <a:ext cx="547684" cy="992215"/>
            </a:xfrm>
            <a:prstGeom prst="circular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549E650E-85D8-4E1A-8E8C-215BB9A61391}"/>
                </a:ext>
              </a:extLst>
            </p:cNvPr>
            <p:cNvGrpSpPr/>
            <p:nvPr/>
          </p:nvGrpSpPr>
          <p:grpSpPr>
            <a:xfrm>
              <a:off x="6360037" y="1312086"/>
              <a:ext cx="469876" cy="458113"/>
              <a:chOff x="6360037" y="1312086"/>
              <a:chExt cx="469876" cy="458113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8581EDCA-60B9-41E6-B8CF-AD96D43F930D}"/>
                  </a:ext>
                </a:extLst>
              </p:cNvPr>
              <p:cNvSpPr/>
              <p:nvPr/>
            </p:nvSpPr>
            <p:spPr>
              <a:xfrm>
                <a:off x="6360037" y="1312086"/>
                <a:ext cx="469876" cy="45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5F6C6599-EC15-475E-8A8C-61A508D0C19D}"/>
                  </a:ext>
                </a:extLst>
              </p:cNvPr>
              <p:cNvSpPr/>
              <p:nvPr/>
            </p:nvSpPr>
            <p:spPr>
              <a:xfrm>
                <a:off x="6531991" y="1442906"/>
                <a:ext cx="160652" cy="20303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464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BF8D5C-502B-41F7-A7A0-7E67F4DBEB5D}"/>
              </a:ext>
            </a:extLst>
          </p:cNvPr>
          <p:cNvSpPr/>
          <p:nvPr/>
        </p:nvSpPr>
        <p:spPr>
          <a:xfrm>
            <a:off x="318629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B78BE72-B934-4DAC-8DF2-5E16E74AB221}"/>
              </a:ext>
            </a:extLst>
          </p:cNvPr>
          <p:cNvSpPr/>
          <p:nvPr/>
        </p:nvSpPr>
        <p:spPr>
          <a:xfrm>
            <a:off x="394130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8EEB7C1-1213-4D43-9DC6-920E953CE0A4}"/>
              </a:ext>
            </a:extLst>
          </p:cNvPr>
          <p:cNvSpPr/>
          <p:nvPr/>
        </p:nvSpPr>
        <p:spPr>
          <a:xfrm>
            <a:off x="1727980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ADCAE5-900D-414C-AB57-3244218FC1D0}"/>
              </a:ext>
            </a:extLst>
          </p:cNvPr>
          <p:cNvSpPr/>
          <p:nvPr/>
        </p:nvSpPr>
        <p:spPr>
          <a:xfrm>
            <a:off x="332574" y="456780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158FCF-310C-41AE-8E4C-55C0F88471F7}"/>
              </a:ext>
            </a:extLst>
          </p:cNvPr>
          <p:cNvGrpSpPr/>
          <p:nvPr/>
        </p:nvGrpSpPr>
        <p:grpSpPr>
          <a:xfrm>
            <a:off x="0" y="0"/>
            <a:ext cx="9144000" cy="637563"/>
            <a:chOff x="0" y="0"/>
            <a:chExt cx="9144000" cy="6375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CFDC0C-7ECC-4A37-AE77-F54A4A07056B}"/>
                </a:ext>
              </a:extLst>
            </p:cNvPr>
            <p:cNvSpPr/>
            <p:nvPr/>
          </p:nvSpPr>
          <p:spPr>
            <a:xfrm>
              <a:off x="0" y="0"/>
              <a:ext cx="9144000" cy="6375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841F70-390A-4705-AB70-F400F57BBAA3}"/>
                </a:ext>
              </a:extLst>
            </p:cNvPr>
            <p:cNvSpPr txBox="1"/>
            <p:nvPr/>
          </p:nvSpPr>
          <p:spPr>
            <a:xfrm>
              <a:off x="184557" y="134115"/>
              <a:ext cx="7977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어플 구성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와이어 프레임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25F6FB-B66D-4009-9B78-E17AEA1F81D2}"/>
              </a:ext>
            </a:extLst>
          </p:cNvPr>
          <p:cNvSpPr txBox="1"/>
          <p:nvPr/>
        </p:nvSpPr>
        <p:spPr>
          <a:xfrm>
            <a:off x="184556" y="763289"/>
            <a:ext cx="491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저장과 공유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AB43E-1C53-40A8-916A-642C710DA5BC}"/>
              </a:ext>
            </a:extLst>
          </p:cNvPr>
          <p:cNvSpPr txBox="1"/>
          <p:nvPr/>
        </p:nvSpPr>
        <p:spPr>
          <a:xfrm>
            <a:off x="195726" y="5231159"/>
            <a:ext cx="2013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상단 우측 메뉴를 터치하면</a:t>
            </a:r>
            <a:endParaRPr lang="en-US" altLang="ko-KR" sz="11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D397594-4B4E-4402-8640-DC3C3EC20260}"/>
              </a:ext>
            </a:extLst>
          </p:cNvPr>
          <p:cNvGrpSpPr/>
          <p:nvPr/>
        </p:nvGrpSpPr>
        <p:grpSpPr>
          <a:xfrm>
            <a:off x="213548" y="2017387"/>
            <a:ext cx="655914" cy="252000"/>
            <a:chOff x="2751655" y="950119"/>
            <a:chExt cx="655914" cy="25200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D62D67D-C383-4628-A0B0-80630FC5158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4F8335-9BA3-4166-9877-E85CB0794A80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147193E-26B7-4106-808E-E7540B0D9048}"/>
              </a:ext>
            </a:extLst>
          </p:cNvPr>
          <p:cNvGrpSpPr/>
          <p:nvPr/>
        </p:nvGrpSpPr>
        <p:grpSpPr>
          <a:xfrm>
            <a:off x="1542237" y="2016957"/>
            <a:ext cx="655914" cy="252000"/>
            <a:chOff x="2751655" y="950119"/>
            <a:chExt cx="655914" cy="25200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37BF3796-D525-451D-8DC3-F1E90966CAD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A24650-BDD7-470A-8089-638B02C4D72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메뉴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7362B7C-8953-4BD0-BA89-A88E4286499E}"/>
              </a:ext>
            </a:extLst>
          </p:cNvPr>
          <p:cNvGrpSpPr/>
          <p:nvPr/>
        </p:nvGrpSpPr>
        <p:grpSpPr>
          <a:xfrm>
            <a:off x="184556" y="4678795"/>
            <a:ext cx="655914" cy="252000"/>
            <a:chOff x="2751655" y="950119"/>
            <a:chExt cx="655914" cy="252000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0F85B02-0CD5-403E-9BCA-FC32505A184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CDF773-7ECC-4A6D-B59C-460070DC4E9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70BDD64-3B38-4AAC-8E94-6ED8D0F32767}"/>
              </a:ext>
            </a:extLst>
          </p:cNvPr>
          <p:cNvGrpSpPr/>
          <p:nvPr/>
        </p:nvGrpSpPr>
        <p:grpSpPr>
          <a:xfrm>
            <a:off x="538437" y="4674188"/>
            <a:ext cx="655914" cy="252000"/>
            <a:chOff x="2751655" y="950119"/>
            <a:chExt cx="655914" cy="252000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441685C8-0485-4001-B746-F33C9871B98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0CDCF41-5457-4651-A3E4-AE7B0CD566F8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C7E5E34-3489-4B24-9A19-34CBCFBAE04D}"/>
              </a:ext>
            </a:extLst>
          </p:cNvPr>
          <p:cNvGrpSpPr/>
          <p:nvPr/>
        </p:nvGrpSpPr>
        <p:grpSpPr>
          <a:xfrm>
            <a:off x="886323" y="4674188"/>
            <a:ext cx="655914" cy="252000"/>
            <a:chOff x="2751655" y="950119"/>
            <a:chExt cx="655914" cy="252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83CB1639-BCCE-4D8B-8392-6D45E0991A4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DAABF28-0A06-4E9E-81EA-230C880AFEE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046ACCF-9B5E-4932-B12A-95A65AD3F148}"/>
              </a:ext>
            </a:extLst>
          </p:cNvPr>
          <p:cNvGrpSpPr/>
          <p:nvPr/>
        </p:nvGrpSpPr>
        <p:grpSpPr>
          <a:xfrm>
            <a:off x="1249382" y="4674188"/>
            <a:ext cx="655914" cy="252000"/>
            <a:chOff x="2751655" y="950119"/>
            <a:chExt cx="655914" cy="252000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6C87D419-50BF-4F40-B169-1470AB9B7752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13B8364-02AA-4716-834F-B54012FC121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8957978-D37A-420D-87E1-B28B7D0F1B97}"/>
              </a:ext>
            </a:extLst>
          </p:cNvPr>
          <p:cNvGrpSpPr/>
          <p:nvPr/>
        </p:nvGrpSpPr>
        <p:grpSpPr>
          <a:xfrm>
            <a:off x="1607758" y="4673210"/>
            <a:ext cx="655914" cy="252000"/>
            <a:chOff x="2751655" y="950119"/>
            <a:chExt cx="655914" cy="252000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E6228D12-5817-4FED-AD4D-E5304C732D6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8384F07-7553-4667-8839-B6AE03A41106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3B2BEAE-F8BC-4261-B1BE-48CEE8FEEB98}"/>
              </a:ext>
            </a:extLst>
          </p:cNvPr>
          <p:cNvSpPr/>
          <p:nvPr/>
        </p:nvSpPr>
        <p:spPr>
          <a:xfrm>
            <a:off x="692597" y="2643183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5FCFB3D9-0E11-46D1-9D55-5A3D84124D2B}"/>
              </a:ext>
            </a:extLst>
          </p:cNvPr>
          <p:cNvSpPr/>
          <p:nvPr/>
        </p:nvSpPr>
        <p:spPr>
          <a:xfrm>
            <a:off x="2298583" y="3309839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A7B2C99-3188-4605-80B1-92891B0FECB5}"/>
              </a:ext>
            </a:extLst>
          </p:cNvPr>
          <p:cNvSpPr/>
          <p:nvPr/>
        </p:nvSpPr>
        <p:spPr>
          <a:xfrm>
            <a:off x="2928274" y="1912247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45DC0EF-D158-49F8-AD50-39C1840EE808}"/>
              </a:ext>
            </a:extLst>
          </p:cNvPr>
          <p:cNvSpPr/>
          <p:nvPr/>
        </p:nvSpPr>
        <p:spPr>
          <a:xfrm>
            <a:off x="3003775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B4C156E-C64E-440B-B223-E97E2AF4ED98}"/>
              </a:ext>
            </a:extLst>
          </p:cNvPr>
          <p:cNvSpPr/>
          <p:nvPr/>
        </p:nvSpPr>
        <p:spPr>
          <a:xfrm>
            <a:off x="4337625" y="198774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0CE7AF8-3934-4DB4-9EEE-D2828A0B6CAE}"/>
              </a:ext>
            </a:extLst>
          </p:cNvPr>
          <p:cNvGrpSpPr/>
          <p:nvPr/>
        </p:nvGrpSpPr>
        <p:grpSpPr>
          <a:xfrm>
            <a:off x="2823193" y="2008554"/>
            <a:ext cx="655914" cy="252000"/>
            <a:chOff x="2751655" y="950119"/>
            <a:chExt cx="655914" cy="252000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996EB120-3BC3-4570-86C2-0022AFD94FC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83C8FFB-B3B1-4C5F-9852-09733CE5E15E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4E032EE-3908-4DCA-A9D2-E67D83BA32DE}"/>
              </a:ext>
            </a:extLst>
          </p:cNvPr>
          <p:cNvSpPr/>
          <p:nvPr/>
        </p:nvSpPr>
        <p:spPr>
          <a:xfrm rot="10800000">
            <a:off x="4280813" y="1555362"/>
            <a:ext cx="366579" cy="14183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1E9C35C-BE19-4AA7-9459-387E35EAD54B}"/>
              </a:ext>
            </a:extLst>
          </p:cNvPr>
          <p:cNvSpPr txBox="1"/>
          <p:nvPr/>
        </p:nvSpPr>
        <p:spPr>
          <a:xfrm>
            <a:off x="2788447" y="5234770"/>
            <a:ext cx="20133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우측에서 메뉴 상세가 나옴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초기화 </a:t>
            </a:r>
            <a:r>
              <a:rPr lang="en-US" altLang="ko-KR" sz="1100" dirty="0"/>
              <a:t>: </a:t>
            </a:r>
            <a:r>
              <a:rPr lang="ko-KR" altLang="en-US" sz="1100" dirty="0"/>
              <a:t>초기 상태로 되돌림</a:t>
            </a:r>
            <a:endParaRPr lang="en-US" altLang="ko-KR" sz="1100" dirty="0"/>
          </a:p>
          <a:p>
            <a:pPr algn="ctr"/>
            <a:r>
              <a:rPr lang="ko-KR" altLang="en-US" sz="1100" dirty="0"/>
              <a:t>옷장</a:t>
            </a:r>
            <a:r>
              <a:rPr lang="en-US" altLang="ko-KR" sz="1100" dirty="0"/>
              <a:t>(</a:t>
            </a:r>
            <a:r>
              <a:rPr lang="ko-KR" altLang="en-US" sz="1100" dirty="0"/>
              <a:t>가제</a:t>
            </a:r>
            <a:r>
              <a:rPr lang="en-US" altLang="ko-KR" sz="1100" dirty="0"/>
              <a:t>) : </a:t>
            </a:r>
            <a:r>
              <a:rPr lang="ko-KR" altLang="en-US" sz="1100" dirty="0"/>
              <a:t>이전 캐릭터 셋팅 보기</a:t>
            </a:r>
            <a:endParaRPr lang="en-US" altLang="ko-KR" sz="1100" dirty="0"/>
          </a:p>
          <a:p>
            <a:pPr algn="ctr"/>
            <a:r>
              <a:rPr lang="ko-KR" altLang="en-US" sz="1100" dirty="0"/>
              <a:t>공유 </a:t>
            </a:r>
            <a:r>
              <a:rPr lang="en-US" altLang="ko-KR" sz="1100" dirty="0"/>
              <a:t>: </a:t>
            </a:r>
            <a:r>
              <a:rPr lang="ko-KR" altLang="en-US" sz="1100" dirty="0"/>
              <a:t>공유 및 저장</a:t>
            </a:r>
            <a:endParaRPr lang="en-US" altLang="ko-KR" sz="1100" dirty="0"/>
          </a:p>
          <a:p>
            <a:pPr algn="ctr"/>
            <a:r>
              <a:rPr lang="ko-KR" altLang="en-US" sz="1100" dirty="0"/>
              <a:t>설정 </a:t>
            </a:r>
            <a:r>
              <a:rPr lang="en-US" altLang="ko-KR" sz="1100" dirty="0"/>
              <a:t>: </a:t>
            </a:r>
            <a:r>
              <a:rPr lang="ko-KR" altLang="en-US" sz="1100" dirty="0"/>
              <a:t>게임 설정</a:t>
            </a:r>
            <a:r>
              <a:rPr lang="en-US" altLang="ko-KR" sz="1100" dirty="0"/>
              <a:t>(</a:t>
            </a:r>
            <a:r>
              <a:rPr lang="ko-KR" altLang="en-US" sz="1100" dirty="0"/>
              <a:t>사운드 정도</a:t>
            </a:r>
            <a:r>
              <a:rPr lang="en-US" altLang="ko-KR" sz="1100" dirty="0"/>
              <a:t>..)</a:t>
            </a:r>
          </a:p>
        </p:txBody>
      </p:sp>
      <p:sp>
        <p:nvSpPr>
          <p:cNvPr id="266" name="이등변 삼각형 265">
            <a:extLst>
              <a:ext uri="{FF2B5EF4-FFF2-40B4-BE49-F238E27FC236}">
                <a16:creationId xmlns:a16="http://schemas.microsoft.com/office/drawing/2014/main" id="{A6A1CCD3-497F-42D3-A295-E3F7E4197E89}"/>
              </a:ext>
            </a:extLst>
          </p:cNvPr>
          <p:cNvSpPr/>
          <p:nvPr/>
        </p:nvSpPr>
        <p:spPr>
          <a:xfrm rot="18168303" flipH="1">
            <a:off x="1981950" y="2069642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4248F-8335-4767-8347-24FC7BB9CBF2}"/>
              </a:ext>
            </a:extLst>
          </p:cNvPr>
          <p:cNvSpPr/>
          <p:nvPr/>
        </p:nvSpPr>
        <p:spPr>
          <a:xfrm>
            <a:off x="3382681" y="1980655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6EEB613-9689-4003-8965-AD1CE4BD528C}"/>
              </a:ext>
            </a:extLst>
          </p:cNvPr>
          <p:cNvSpPr/>
          <p:nvPr/>
        </p:nvSpPr>
        <p:spPr>
          <a:xfrm>
            <a:off x="4057835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95C02D2-5002-46DD-9448-27E8373795BF}"/>
              </a:ext>
            </a:extLst>
          </p:cNvPr>
          <p:cNvSpPr/>
          <p:nvPr/>
        </p:nvSpPr>
        <p:spPr>
          <a:xfrm>
            <a:off x="3721949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907A41E-4F92-4625-8846-E2A6F3D6FABF}"/>
              </a:ext>
            </a:extLst>
          </p:cNvPr>
          <p:cNvSpPr/>
          <p:nvPr/>
        </p:nvSpPr>
        <p:spPr>
          <a:xfrm>
            <a:off x="3386063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58AD1AB-207B-490D-BF15-B161622258CB}"/>
              </a:ext>
            </a:extLst>
          </p:cNvPr>
          <p:cNvGrpSpPr/>
          <p:nvPr/>
        </p:nvGrpSpPr>
        <p:grpSpPr>
          <a:xfrm>
            <a:off x="3541224" y="2023300"/>
            <a:ext cx="655914" cy="252000"/>
            <a:chOff x="2751655" y="950119"/>
            <a:chExt cx="655914" cy="252000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85977CC-9AC3-4690-B7B6-FC9B81877698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5242B07-4397-4601-ABBA-6C52616435C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EBDA51-7BA0-4EF0-8133-4BE2F68E3880}"/>
              </a:ext>
            </a:extLst>
          </p:cNvPr>
          <p:cNvGrpSpPr/>
          <p:nvPr/>
        </p:nvGrpSpPr>
        <p:grpSpPr>
          <a:xfrm>
            <a:off x="3200718" y="2019086"/>
            <a:ext cx="655914" cy="252000"/>
            <a:chOff x="2751655" y="950119"/>
            <a:chExt cx="655914" cy="252000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4A99A004-102C-4D7A-8C62-2AD04633A39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4EB6C0-886E-4E10-AB26-9EA010249A7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63A0754-D34D-4826-8B64-3C82DD3EEB43}"/>
              </a:ext>
            </a:extLst>
          </p:cNvPr>
          <p:cNvGrpSpPr/>
          <p:nvPr/>
        </p:nvGrpSpPr>
        <p:grpSpPr>
          <a:xfrm>
            <a:off x="3872092" y="2019086"/>
            <a:ext cx="655914" cy="252000"/>
            <a:chOff x="2751655" y="950119"/>
            <a:chExt cx="655914" cy="25200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DB2311D-692C-4AE3-BB20-F11B00DE79D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8082302-F089-4AD5-B875-52D4BC1B192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CCC4B37-E340-453F-96FA-FE1C3533AA21}"/>
              </a:ext>
            </a:extLst>
          </p:cNvPr>
          <p:cNvSpPr/>
          <p:nvPr/>
        </p:nvSpPr>
        <p:spPr>
          <a:xfrm>
            <a:off x="4382881" y="199870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39D11F7-2757-48B6-9908-628A76F591B7}"/>
              </a:ext>
            </a:extLst>
          </p:cNvPr>
          <p:cNvGrpSpPr/>
          <p:nvPr/>
        </p:nvGrpSpPr>
        <p:grpSpPr>
          <a:xfrm>
            <a:off x="4197138" y="2019086"/>
            <a:ext cx="655914" cy="252000"/>
            <a:chOff x="2751655" y="950119"/>
            <a:chExt cx="655914" cy="252000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FFB4B7E6-AA9F-415C-BA44-1F3E535A60B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7653BCB-BD23-4F86-BCA3-014C541D363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63ECBD9-7573-40C0-80E9-DF08AD1130E9}"/>
              </a:ext>
            </a:extLst>
          </p:cNvPr>
          <p:cNvSpPr/>
          <p:nvPr/>
        </p:nvSpPr>
        <p:spPr>
          <a:xfrm>
            <a:off x="2932528" y="4558304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1670839F-C08D-4955-B325-0B90570FE47D}"/>
              </a:ext>
            </a:extLst>
          </p:cNvPr>
          <p:cNvGrpSpPr/>
          <p:nvPr/>
        </p:nvGrpSpPr>
        <p:grpSpPr>
          <a:xfrm>
            <a:off x="2784510" y="4669292"/>
            <a:ext cx="655914" cy="252000"/>
            <a:chOff x="2751655" y="950119"/>
            <a:chExt cx="655914" cy="252000"/>
          </a:xfrm>
        </p:grpSpPr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AD1F3007-B7D5-4CF9-AC72-EB4F4F9F762F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EEFEF32-7869-4063-8D9F-03D25895AD4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03581BAF-DEF4-44CA-AF49-5561F5F3FD0B}"/>
              </a:ext>
            </a:extLst>
          </p:cNvPr>
          <p:cNvGrpSpPr/>
          <p:nvPr/>
        </p:nvGrpSpPr>
        <p:grpSpPr>
          <a:xfrm>
            <a:off x="3138391" y="4664685"/>
            <a:ext cx="655914" cy="252000"/>
            <a:chOff x="2751655" y="950119"/>
            <a:chExt cx="655914" cy="252000"/>
          </a:xfrm>
        </p:grpSpPr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D70EDF1E-F3C8-493D-93D1-3935B8D64621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B95AC38-5A2D-4FA7-8625-11C9367828A1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334F0316-D096-458B-910B-6ECF9054EF90}"/>
              </a:ext>
            </a:extLst>
          </p:cNvPr>
          <p:cNvGrpSpPr/>
          <p:nvPr/>
        </p:nvGrpSpPr>
        <p:grpSpPr>
          <a:xfrm>
            <a:off x="3486277" y="4664685"/>
            <a:ext cx="655914" cy="252000"/>
            <a:chOff x="2751655" y="950119"/>
            <a:chExt cx="655914" cy="252000"/>
          </a:xfrm>
        </p:grpSpPr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E33C8BF0-5FB5-4575-BFE7-D13932860EC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8ECEB53-489C-47A2-90E3-0DB76002FD3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32553B05-D331-4D5E-9A70-65EB8FE56D41}"/>
              </a:ext>
            </a:extLst>
          </p:cNvPr>
          <p:cNvGrpSpPr/>
          <p:nvPr/>
        </p:nvGrpSpPr>
        <p:grpSpPr>
          <a:xfrm>
            <a:off x="3849336" y="4664685"/>
            <a:ext cx="655914" cy="252000"/>
            <a:chOff x="2751655" y="950119"/>
            <a:chExt cx="655914" cy="252000"/>
          </a:xfrm>
        </p:grpSpPr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838D05D0-7354-4889-B675-79247730947C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74349B00-0B57-4314-947F-7ECE3E25E82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90B91ADB-B1CF-4405-9BDB-8E7FD2BAFF15}"/>
              </a:ext>
            </a:extLst>
          </p:cNvPr>
          <p:cNvGrpSpPr/>
          <p:nvPr/>
        </p:nvGrpSpPr>
        <p:grpSpPr>
          <a:xfrm>
            <a:off x="4207712" y="4663707"/>
            <a:ext cx="655914" cy="252000"/>
            <a:chOff x="2751655" y="950119"/>
            <a:chExt cx="655914" cy="252000"/>
          </a:xfrm>
        </p:grpSpPr>
        <p:sp>
          <p:nvSpPr>
            <p:cNvPr id="314" name="사각형: 둥근 모서리 313">
              <a:extLst>
                <a:ext uri="{FF2B5EF4-FFF2-40B4-BE49-F238E27FC236}">
                  <a16:creationId xmlns:a16="http://schemas.microsoft.com/office/drawing/2014/main" id="{CC40A9F6-47D2-4416-AB44-A80B1B085DC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FDCBD214-0F48-452B-B0FD-02D049895C47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316" name="타원 315">
            <a:extLst>
              <a:ext uri="{FF2B5EF4-FFF2-40B4-BE49-F238E27FC236}">
                <a16:creationId xmlns:a16="http://schemas.microsoft.com/office/drawing/2014/main" id="{8274068B-BC12-47FA-916F-97CA0ED45E03}"/>
              </a:ext>
            </a:extLst>
          </p:cNvPr>
          <p:cNvSpPr/>
          <p:nvPr/>
        </p:nvSpPr>
        <p:spPr>
          <a:xfrm>
            <a:off x="3292551" y="2633680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5FD112CC-A8F5-4D8E-B96A-356FB461CE9C}"/>
              </a:ext>
            </a:extLst>
          </p:cNvPr>
          <p:cNvSpPr/>
          <p:nvPr/>
        </p:nvSpPr>
        <p:spPr>
          <a:xfrm>
            <a:off x="7170476" y="1921080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사각형: 둥근 모서리 317">
            <a:extLst>
              <a:ext uri="{FF2B5EF4-FFF2-40B4-BE49-F238E27FC236}">
                <a16:creationId xmlns:a16="http://schemas.microsoft.com/office/drawing/2014/main" id="{16810FE8-7490-4427-9895-EBEC169E93A1}"/>
              </a:ext>
            </a:extLst>
          </p:cNvPr>
          <p:cNvSpPr/>
          <p:nvPr/>
        </p:nvSpPr>
        <p:spPr>
          <a:xfrm>
            <a:off x="7245977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사각형: 둥근 모서리 318">
            <a:extLst>
              <a:ext uri="{FF2B5EF4-FFF2-40B4-BE49-F238E27FC236}">
                <a16:creationId xmlns:a16="http://schemas.microsoft.com/office/drawing/2014/main" id="{79997FEC-B565-4048-853D-1524FDFBD7A5}"/>
              </a:ext>
            </a:extLst>
          </p:cNvPr>
          <p:cNvSpPr/>
          <p:nvPr/>
        </p:nvSpPr>
        <p:spPr>
          <a:xfrm>
            <a:off x="8579827" y="1996580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8A17B9B3-27AB-41E2-99D9-852B7039A3E3}"/>
              </a:ext>
            </a:extLst>
          </p:cNvPr>
          <p:cNvGrpSpPr/>
          <p:nvPr/>
        </p:nvGrpSpPr>
        <p:grpSpPr>
          <a:xfrm>
            <a:off x="7065395" y="2017387"/>
            <a:ext cx="655914" cy="252000"/>
            <a:chOff x="2751655" y="950119"/>
            <a:chExt cx="655914" cy="252000"/>
          </a:xfrm>
        </p:grpSpPr>
        <p:sp>
          <p:nvSpPr>
            <p:cNvPr id="321" name="사각형: 둥근 모서리 320">
              <a:extLst>
                <a:ext uri="{FF2B5EF4-FFF2-40B4-BE49-F238E27FC236}">
                  <a16:creationId xmlns:a16="http://schemas.microsoft.com/office/drawing/2014/main" id="{790931A9-FDC5-465B-8C65-F96F8DF41A1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1FC1AA39-1FB2-499E-90A6-BE43DFDE39E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47B061B9-5B68-4D0B-8BF7-A179E0F433C9}"/>
              </a:ext>
            </a:extLst>
          </p:cNvPr>
          <p:cNvSpPr/>
          <p:nvPr/>
        </p:nvSpPr>
        <p:spPr>
          <a:xfrm>
            <a:off x="7624883" y="1989488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5D8E4430-FBD4-4887-953B-1EDBFCA00264}"/>
              </a:ext>
            </a:extLst>
          </p:cNvPr>
          <p:cNvSpPr/>
          <p:nvPr/>
        </p:nvSpPr>
        <p:spPr>
          <a:xfrm>
            <a:off x="8300037" y="2007542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사각형: 둥근 모서리 324">
            <a:extLst>
              <a:ext uri="{FF2B5EF4-FFF2-40B4-BE49-F238E27FC236}">
                <a16:creationId xmlns:a16="http://schemas.microsoft.com/office/drawing/2014/main" id="{0CD87CB5-69CD-46E3-ABD0-B7BF753AFC6F}"/>
              </a:ext>
            </a:extLst>
          </p:cNvPr>
          <p:cNvSpPr/>
          <p:nvPr/>
        </p:nvSpPr>
        <p:spPr>
          <a:xfrm>
            <a:off x="7964151" y="2007542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7302C37A-24B8-4735-B5FA-114AAB07A4F2}"/>
              </a:ext>
            </a:extLst>
          </p:cNvPr>
          <p:cNvSpPr/>
          <p:nvPr/>
        </p:nvSpPr>
        <p:spPr>
          <a:xfrm>
            <a:off x="7628265" y="2007542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7FAF021B-7747-4AE9-82E3-9C8C211E901D}"/>
              </a:ext>
            </a:extLst>
          </p:cNvPr>
          <p:cNvGrpSpPr/>
          <p:nvPr/>
        </p:nvGrpSpPr>
        <p:grpSpPr>
          <a:xfrm>
            <a:off x="7783426" y="2032133"/>
            <a:ext cx="655914" cy="252000"/>
            <a:chOff x="2751655" y="950119"/>
            <a:chExt cx="655914" cy="252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C21955F8-DB72-4674-A5AE-80926E04070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239D423-64E3-4A79-8D58-2AA06D75DA2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98E7E870-E49B-4E12-9976-F649C20C884D}"/>
              </a:ext>
            </a:extLst>
          </p:cNvPr>
          <p:cNvGrpSpPr/>
          <p:nvPr/>
        </p:nvGrpSpPr>
        <p:grpSpPr>
          <a:xfrm>
            <a:off x="7442920" y="2027919"/>
            <a:ext cx="655914" cy="252000"/>
            <a:chOff x="2751655" y="950119"/>
            <a:chExt cx="655914" cy="252000"/>
          </a:xfrm>
        </p:grpSpPr>
        <p:sp>
          <p:nvSpPr>
            <p:cNvPr id="331" name="사각형: 둥근 모서리 330">
              <a:extLst>
                <a:ext uri="{FF2B5EF4-FFF2-40B4-BE49-F238E27FC236}">
                  <a16:creationId xmlns:a16="http://schemas.microsoft.com/office/drawing/2014/main" id="{E57D2346-6ACC-42CF-B369-7E703C7EA45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B6180EC-0BE9-4B45-8E19-6BC369A9EACB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5DB49CEA-5917-475C-9157-991225EA0535}"/>
              </a:ext>
            </a:extLst>
          </p:cNvPr>
          <p:cNvGrpSpPr/>
          <p:nvPr/>
        </p:nvGrpSpPr>
        <p:grpSpPr>
          <a:xfrm>
            <a:off x="8114294" y="2027919"/>
            <a:ext cx="655914" cy="252000"/>
            <a:chOff x="2751655" y="950119"/>
            <a:chExt cx="655914" cy="252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9533CE3B-68B8-41FA-AEBF-467C0DCB881B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235C39A9-4E47-4F02-A404-39C4D6E18A6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336" name="사각형: 둥근 모서리 335">
            <a:extLst>
              <a:ext uri="{FF2B5EF4-FFF2-40B4-BE49-F238E27FC236}">
                <a16:creationId xmlns:a16="http://schemas.microsoft.com/office/drawing/2014/main" id="{1AD3A30A-3D07-4FE4-890D-211F7C6F2F8D}"/>
              </a:ext>
            </a:extLst>
          </p:cNvPr>
          <p:cNvSpPr/>
          <p:nvPr/>
        </p:nvSpPr>
        <p:spPr>
          <a:xfrm>
            <a:off x="8625083" y="2007542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CA0A0B37-3FE3-4246-B822-E3E630807070}"/>
              </a:ext>
            </a:extLst>
          </p:cNvPr>
          <p:cNvGrpSpPr/>
          <p:nvPr/>
        </p:nvGrpSpPr>
        <p:grpSpPr>
          <a:xfrm>
            <a:off x="8439340" y="2027919"/>
            <a:ext cx="655914" cy="252000"/>
            <a:chOff x="2751655" y="950119"/>
            <a:chExt cx="655914" cy="252000"/>
          </a:xfrm>
        </p:grpSpPr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6E10CE3F-5EE6-4B14-A7EE-0015A6647BA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5E35F67-0A8C-4BCD-9B3D-DBE25AEB9CD9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336A6189-837F-495E-8031-E1EA5FCD8A9F}"/>
              </a:ext>
            </a:extLst>
          </p:cNvPr>
          <p:cNvSpPr/>
          <p:nvPr/>
        </p:nvSpPr>
        <p:spPr>
          <a:xfrm>
            <a:off x="7174730" y="4567137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DDED92F1-1E8E-44A8-8A92-4D25FB2D226B}"/>
              </a:ext>
            </a:extLst>
          </p:cNvPr>
          <p:cNvGrpSpPr/>
          <p:nvPr/>
        </p:nvGrpSpPr>
        <p:grpSpPr>
          <a:xfrm>
            <a:off x="7026712" y="4678125"/>
            <a:ext cx="655914" cy="252000"/>
            <a:chOff x="2751655" y="950119"/>
            <a:chExt cx="655914" cy="252000"/>
          </a:xfrm>
        </p:grpSpPr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5F32DCDF-9574-43BB-BDDE-98FDFB3C69C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88A8EDA-8773-4C8B-87D7-E26C353A15E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F91C333F-C93A-4E0E-A6D3-94D48285F513}"/>
              </a:ext>
            </a:extLst>
          </p:cNvPr>
          <p:cNvGrpSpPr/>
          <p:nvPr/>
        </p:nvGrpSpPr>
        <p:grpSpPr>
          <a:xfrm>
            <a:off x="7380593" y="4673518"/>
            <a:ext cx="655914" cy="252000"/>
            <a:chOff x="2751655" y="950119"/>
            <a:chExt cx="655914" cy="252000"/>
          </a:xfrm>
        </p:grpSpPr>
        <p:sp>
          <p:nvSpPr>
            <p:cNvPr id="345" name="사각형: 둥근 모서리 344">
              <a:extLst>
                <a:ext uri="{FF2B5EF4-FFF2-40B4-BE49-F238E27FC236}">
                  <a16:creationId xmlns:a16="http://schemas.microsoft.com/office/drawing/2014/main" id="{9E1F1940-D8BF-4DDF-9D87-3B6DDFC6153E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2513D88-67C8-4D74-BB02-8DC99D6A6763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2F344F01-32C8-4D7A-BB64-38B5F8C345DE}"/>
              </a:ext>
            </a:extLst>
          </p:cNvPr>
          <p:cNvGrpSpPr/>
          <p:nvPr/>
        </p:nvGrpSpPr>
        <p:grpSpPr>
          <a:xfrm>
            <a:off x="7728479" y="4673518"/>
            <a:ext cx="655914" cy="252000"/>
            <a:chOff x="2751655" y="950119"/>
            <a:chExt cx="655914" cy="252000"/>
          </a:xfrm>
        </p:grpSpPr>
        <p:sp>
          <p:nvSpPr>
            <p:cNvPr id="348" name="사각형: 둥근 모서리 347">
              <a:extLst>
                <a:ext uri="{FF2B5EF4-FFF2-40B4-BE49-F238E27FC236}">
                  <a16:creationId xmlns:a16="http://schemas.microsoft.com/office/drawing/2014/main" id="{3D5D0745-6FC0-4BD3-BC3B-3A3C9BBF199A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563A4239-C63C-4F7E-BC71-7DBCDADFD53C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3C76C74-F5E8-4B0F-8D54-AC696034DFFF}"/>
              </a:ext>
            </a:extLst>
          </p:cNvPr>
          <p:cNvGrpSpPr/>
          <p:nvPr/>
        </p:nvGrpSpPr>
        <p:grpSpPr>
          <a:xfrm>
            <a:off x="8091538" y="4673518"/>
            <a:ext cx="655914" cy="252000"/>
            <a:chOff x="2751655" y="950119"/>
            <a:chExt cx="655914" cy="252000"/>
          </a:xfrm>
        </p:grpSpPr>
        <p:sp>
          <p:nvSpPr>
            <p:cNvPr id="351" name="사각형: 둥근 모서리 350">
              <a:extLst>
                <a:ext uri="{FF2B5EF4-FFF2-40B4-BE49-F238E27FC236}">
                  <a16:creationId xmlns:a16="http://schemas.microsoft.com/office/drawing/2014/main" id="{90316572-E3CA-4F2A-AE83-0532646A0E77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680D3DC-F694-40DD-8C45-F288478459BA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379FE890-7620-4D7C-BD9F-FFCD1DD82DAC}"/>
              </a:ext>
            </a:extLst>
          </p:cNvPr>
          <p:cNvGrpSpPr/>
          <p:nvPr/>
        </p:nvGrpSpPr>
        <p:grpSpPr>
          <a:xfrm>
            <a:off x="8449914" y="4672540"/>
            <a:ext cx="655914" cy="252000"/>
            <a:chOff x="2751655" y="950119"/>
            <a:chExt cx="655914" cy="252000"/>
          </a:xfrm>
        </p:grpSpPr>
        <p:sp>
          <p:nvSpPr>
            <p:cNvPr id="354" name="사각형: 둥근 모서리 353">
              <a:extLst>
                <a:ext uri="{FF2B5EF4-FFF2-40B4-BE49-F238E27FC236}">
                  <a16:creationId xmlns:a16="http://schemas.microsoft.com/office/drawing/2014/main" id="{46293695-B057-469E-9441-3095F2CC9EB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E45E2518-6D43-4AB3-807A-9C5C7990B0A5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356" name="타원 355">
            <a:extLst>
              <a:ext uri="{FF2B5EF4-FFF2-40B4-BE49-F238E27FC236}">
                <a16:creationId xmlns:a16="http://schemas.microsoft.com/office/drawing/2014/main" id="{64A78855-29D0-49F1-9DFC-2E5D6A6026D8}"/>
              </a:ext>
            </a:extLst>
          </p:cNvPr>
          <p:cNvSpPr/>
          <p:nvPr/>
        </p:nvSpPr>
        <p:spPr>
          <a:xfrm>
            <a:off x="7534753" y="2642513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357" name="화살표: 오른쪽 356">
            <a:extLst>
              <a:ext uri="{FF2B5EF4-FFF2-40B4-BE49-F238E27FC236}">
                <a16:creationId xmlns:a16="http://schemas.microsoft.com/office/drawing/2014/main" id="{5FF2FA5B-14EA-4774-96E9-2FB082135E10}"/>
              </a:ext>
            </a:extLst>
          </p:cNvPr>
          <p:cNvSpPr/>
          <p:nvPr/>
        </p:nvSpPr>
        <p:spPr>
          <a:xfrm>
            <a:off x="4884937" y="3309395"/>
            <a:ext cx="309739" cy="16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15D81E3B-3BB2-4035-BDEF-3576EF3B3448}"/>
              </a:ext>
            </a:extLst>
          </p:cNvPr>
          <p:cNvSpPr/>
          <p:nvPr/>
        </p:nvSpPr>
        <p:spPr>
          <a:xfrm>
            <a:off x="7174953" y="1921080"/>
            <a:ext cx="1748439" cy="3120704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9" name="사각형: 둥근 모서리 358">
            <a:extLst>
              <a:ext uri="{FF2B5EF4-FFF2-40B4-BE49-F238E27FC236}">
                <a16:creationId xmlns:a16="http://schemas.microsoft.com/office/drawing/2014/main" id="{C33D4BE1-FF18-401C-80D5-6DF2DCBED17E}"/>
              </a:ext>
            </a:extLst>
          </p:cNvPr>
          <p:cNvSpPr/>
          <p:nvPr/>
        </p:nvSpPr>
        <p:spPr>
          <a:xfrm>
            <a:off x="7388105" y="2490958"/>
            <a:ext cx="1271728" cy="18876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0" name="사각형: 둥근 모서리 359">
            <a:extLst>
              <a:ext uri="{FF2B5EF4-FFF2-40B4-BE49-F238E27FC236}">
                <a16:creationId xmlns:a16="http://schemas.microsoft.com/office/drawing/2014/main" id="{6E48E206-1A1E-4EDA-A846-71C574B7BCAF}"/>
              </a:ext>
            </a:extLst>
          </p:cNvPr>
          <p:cNvSpPr/>
          <p:nvPr/>
        </p:nvSpPr>
        <p:spPr>
          <a:xfrm>
            <a:off x="7788270" y="4152668"/>
            <a:ext cx="494578" cy="1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FF88820-B1C6-4905-88DC-A3F46B599DA1}"/>
              </a:ext>
            </a:extLst>
          </p:cNvPr>
          <p:cNvSpPr txBox="1"/>
          <p:nvPr/>
        </p:nvSpPr>
        <p:spPr>
          <a:xfrm>
            <a:off x="7844072" y="4136432"/>
            <a:ext cx="868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029A4C5-C7A5-49FE-819C-CCC4ECBC08C1}"/>
              </a:ext>
            </a:extLst>
          </p:cNvPr>
          <p:cNvSpPr/>
          <p:nvPr/>
        </p:nvSpPr>
        <p:spPr>
          <a:xfrm>
            <a:off x="7489509" y="2600124"/>
            <a:ext cx="432372" cy="432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87A81-B0F3-462C-B0F9-A990A2BA4894}"/>
              </a:ext>
            </a:extLst>
          </p:cNvPr>
          <p:cNvSpPr txBox="1"/>
          <p:nvPr/>
        </p:nvSpPr>
        <p:spPr>
          <a:xfrm>
            <a:off x="7419740" y="2647539"/>
            <a:ext cx="52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이미지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364" name="사각형: 둥근 모서리 363">
            <a:extLst>
              <a:ext uri="{FF2B5EF4-FFF2-40B4-BE49-F238E27FC236}">
                <a16:creationId xmlns:a16="http://schemas.microsoft.com/office/drawing/2014/main" id="{F5EC7B1E-E648-44EF-8618-266ED2085F5A}"/>
              </a:ext>
            </a:extLst>
          </p:cNvPr>
          <p:cNvSpPr/>
          <p:nvPr/>
        </p:nvSpPr>
        <p:spPr>
          <a:xfrm>
            <a:off x="7487413" y="3080447"/>
            <a:ext cx="432371" cy="432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A2C050A-7EC1-4296-99BF-6BC20753FFBE}"/>
              </a:ext>
            </a:extLst>
          </p:cNvPr>
          <p:cNvSpPr txBox="1"/>
          <p:nvPr/>
        </p:nvSpPr>
        <p:spPr>
          <a:xfrm>
            <a:off x="7400978" y="3127862"/>
            <a:ext cx="605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카톡</a:t>
            </a:r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A8E07E75-7410-4161-8569-E1158424C1CD}"/>
              </a:ext>
            </a:extLst>
          </p:cNvPr>
          <p:cNvSpPr/>
          <p:nvPr/>
        </p:nvSpPr>
        <p:spPr>
          <a:xfrm>
            <a:off x="8077760" y="3092859"/>
            <a:ext cx="432371" cy="432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935D6B1-47E0-4EE3-B5B2-E480BCE35B67}"/>
              </a:ext>
            </a:extLst>
          </p:cNvPr>
          <p:cNvSpPr txBox="1"/>
          <p:nvPr/>
        </p:nvSpPr>
        <p:spPr>
          <a:xfrm>
            <a:off x="7991325" y="3140274"/>
            <a:ext cx="605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트위터</a:t>
            </a:r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30CC554F-5218-4865-92DF-A0A4C0A42E52}"/>
              </a:ext>
            </a:extLst>
          </p:cNvPr>
          <p:cNvSpPr/>
          <p:nvPr/>
        </p:nvSpPr>
        <p:spPr>
          <a:xfrm>
            <a:off x="7517702" y="3582056"/>
            <a:ext cx="432371" cy="432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C3475E8-50F5-4E65-B836-F36887E09897}"/>
              </a:ext>
            </a:extLst>
          </p:cNvPr>
          <p:cNvSpPr txBox="1"/>
          <p:nvPr/>
        </p:nvSpPr>
        <p:spPr>
          <a:xfrm>
            <a:off x="7431267" y="3629471"/>
            <a:ext cx="605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페북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581206DD-7D48-4F08-BDFB-AC3E78ED4C71}"/>
              </a:ext>
            </a:extLst>
          </p:cNvPr>
          <p:cNvSpPr/>
          <p:nvPr/>
        </p:nvSpPr>
        <p:spPr>
          <a:xfrm>
            <a:off x="8095379" y="3589457"/>
            <a:ext cx="432371" cy="432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6CE854F-2E5E-49E1-866F-4777FD602F7C}"/>
              </a:ext>
            </a:extLst>
          </p:cNvPr>
          <p:cNvSpPr txBox="1"/>
          <p:nvPr/>
        </p:nvSpPr>
        <p:spPr>
          <a:xfrm>
            <a:off x="8008944" y="3636872"/>
            <a:ext cx="605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인스타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273F8-2EAD-41DD-82E0-4435FB329E3F}"/>
              </a:ext>
            </a:extLst>
          </p:cNvPr>
          <p:cNvSpPr txBox="1"/>
          <p:nvPr/>
        </p:nvSpPr>
        <p:spPr>
          <a:xfrm>
            <a:off x="5281171" y="5194704"/>
            <a:ext cx="1748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공유를 터치하면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저장 및 공유를 할 수 있는 페이지 등장</a:t>
            </a: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7EA7FFC1-336E-4604-A5CB-A52AEF9983DB}"/>
              </a:ext>
            </a:extLst>
          </p:cNvPr>
          <p:cNvSpPr/>
          <p:nvPr/>
        </p:nvSpPr>
        <p:spPr>
          <a:xfrm>
            <a:off x="5319499" y="1911577"/>
            <a:ext cx="1761688" cy="3120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6" name="사각형: 둥근 모서리 445">
            <a:extLst>
              <a:ext uri="{FF2B5EF4-FFF2-40B4-BE49-F238E27FC236}">
                <a16:creationId xmlns:a16="http://schemas.microsoft.com/office/drawing/2014/main" id="{DC7DD573-1751-40D4-9202-81D0F35959BA}"/>
              </a:ext>
            </a:extLst>
          </p:cNvPr>
          <p:cNvSpPr/>
          <p:nvPr/>
        </p:nvSpPr>
        <p:spPr>
          <a:xfrm>
            <a:off x="5395000" y="198707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7" name="사각형: 둥근 모서리 446">
            <a:extLst>
              <a:ext uri="{FF2B5EF4-FFF2-40B4-BE49-F238E27FC236}">
                <a16:creationId xmlns:a16="http://schemas.microsoft.com/office/drawing/2014/main" id="{31871CD4-30FE-47D6-9BCA-529B418277E3}"/>
              </a:ext>
            </a:extLst>
          </p:cNvPr>
          <p:cNvSpPr/>
          <p:nvPr/>
        </p:nvSpPr>
        <p:spPr>
          <a:xfrm>
            <a:off x="6728850" y="1987077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1B117E2A-AA10-4FE0-BC0D-D0EBFB8F6B79}"/>
              </a:ext>
            </a:extLst>
          </p:cNvPr>
          <p:cNvGrpSpPr/>
          <p:nvPr/>
        </p:nvGrpSpPr>
        <p:grpSpPr>
          <a:xfrm>
            <a:off x="5214418" y="2007884"/>
            <a:ext cx="655914" cy="252000"/>
            <a:chOff x="2751655" y="950119"/>
            <a:chExt cx="655914" cy="252000"/>
          </a:xfrm>
        </p:grpSpPr>
        <p:sp>
          <p:nvSpPr>
            <p:cNvPr id="449" name="사각형: 둥근 모서리 448">
              <a:extLst>
                <a:ext uri="{FF2B5EF4-FFF2-40B4-BE49-F238E27FC236}">
                  <a16:creationId xmlns:a16="http://schemas.microsoft.com/office/drawing/2014/main" id="{8FC5A150-495C-4C15-8B2C-2860516B7A2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5AD3A30-246E-4BE1-97D4-B892C8EF5CA1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상점</a:t>
              </a:r>
            </a:p>
          </p:txBody>
        </p:sp>
      </p:grp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C5329161-B782-4FCC-B9C2-E23494AC5EAA}"/>
              </a:ext>
            </a:extLst>
          </p:cNvPr>
          <p:cNvSpPr/>
          <p:nvPr/>
        </p:nvSpPr>
        <p:spPr>
          <a:xfrm>
            <a:off x="5773906" y="1979985"/>
            <a:ext cx="1305907" cy="347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사각형: 둥근 모서리 451">
            <a:extLst>
              <a:ext uri="{FF2B5EF4-FFF2-40B4-BE49-F238E27FC236}">
                <a16:creationId xmlns:a16="http://schemas.microsoft.com/office/drawing/2014/main" id="{C736B00D-06D7-4F28-AF72-2E32EC068F78}"/>
              </a:ext>
            </a:extLst>
          </p:cNvPr>
          <p:cNvSpPr/>
          <p:nvPr/>
        </p:nvSpPr>
        <p:spPr>
          <a:xfrm>
            <a:off x="6449060" y="199803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id="{1A6788DC-1BE0-4FCD-A502-66AEF351EEA3}"/>
              </a:ext>
            </a:extLst>
          </p:cNvPr>
          <p:cNvSpPr/>
          <p:nvPr/>
        </p:nvSpPr>
        <p:spPr>
          <a:xfrm>
            <a:off x="6113174" y="199803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4" name="사각형: 둥근 모서리 453">
            <a:extLst>
              <a:ext uri="{FF2B5EF4-FFF2-40B4-BE49-F238E27FC236}">
                <a16:creationId xmlns:a16="http://schemas.microsoft.com/office/drawing/2014/main" id="{BF3567F2-189B-48C0-94C6-0563350D8A17}"/>
              </a:ext>
            </a:extLst>
          </p:cNvPr>
          <p:cNvSpPr/>
          <p:nvPr/>
        </p:nvSpPr>
        <p:spPr>
          <a:xfrm>
            <a:off x="5777288" y="199803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5" name="그룹 454">
            <a:extLst>
              <a:ext uri="{FF2B5EF4-FFF2-40B4-BE49-F238E27FC236}">
                <a16:creationId xmlns:a16="http://schemas.microsoft.com/office/drawing/2014/main" id="{7D2C4F6D-8A47-4BE6-92CE-0CD1D039045D}"/>
              </a:ext>
            </a:extLst>
          </p:cNvPr>
          <p:cNvGrpSpPr/>
          <p:nvPr/>
        </p:nvGrpSpPr>
        <p:grpSpPr>
          <a:xfrm>
            <a:off x="5932449" y="2022630"/>
            <a:ext cx="655914" cy="252000"/>
            <a:chOff x="2751655" y="950119"/>
            <a:chExt cx="655914" cy="252000"/>
          </a:xfrm>
        </p:grpSpPr>
        <p:sp>
          <p:nvSpPr>
            <p:cNvPr id="456" name="사각형: 둥근 모서리 455">
              <a:extLst>
                <a:ext uri="{FF2B5EF4-FFF2-40B4-BE49-F238E27FC236}">
                  <a16:creationId xmlns:a16="http://schemas.microsoft.com/office/drawing/2014/main" id="{E6C12792-A714-41EA-BC19-DC1B2B28B9F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39E11E1-4618-478D-B147-D2A16D61D667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옷장</a:t>
              </a:r>
            </a:p>
          </p:txBody>
        </p:sp>
      </p:grp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B7974AA8-66F1-4F86-8963-D4330ADB750C}"/>
              </a:ext>
            </a:extLst>
          </p:cNvPr>
          <p:cNvGrpSpPr/>
          <p:nvPr/>
        </p:nvGrpSpPr>
        <p:grpSpPr>
          <a:xfrm>
            <a:off x="5591943" y="2018416"/>
            <a:ext cx="655914" cy="252000"/>
            <a:chOff x="2751655" y="950119"/>
            <a:chExt cx="655914" cy="252000"/>
          </a:xfrm>
        </p:grpSpPr>
        <p:sp>
          <p:nvSpPr>
            <p:cNvPr id="459" name="사각형: 둥근 모서리 458">
              <a:extLst>
                <a:ext uri="{FF2B5EF4-FFF2-40B4-BE49-F238E27FC236}">
                  <a16:creationId xmlns:a16="http://schemas.microsoft.com/office/drawing/2014/main" id="{4BAD07AF-E322-4265-9C19-B269D9A9E765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99C27510-4114-444C-A31E-A569F73363D2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초기화</a:t>
              </a:r>
            </a:p>
          </p:txBody>
        </p:sp>
      </p:grp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105623AA-C07A-47FD-9C8D-52E7187DC7E6}"/>
              </a:ext>
            </a:extLst>
          </p:cNvPr>
          <p:cNvGrpSpPr/>
          <p:nvPr/>
        </p:nvGrpSpPr>
        <p:grpSpPr>
          <a:xfrm>
            <a:off x="6263317" y="2018416"/>
            <a:ext cx="655914" cy="252000"/>
            <a:chOff x="2751655" y="950119"/>
            <a:chExt cx="655914" cy="252000"/>
          </a:xfrm>
        </p:grpSpPr>
        <p:sp>
          <p:nvSpPr>
            <p:cNvPr id="462" name="사각형: 둥근 모서리 461">
              <a:extLst>
                <a:ext uri="{FF2B5EF4-FFF2-40B4-BE49-F238E27FC236}">
                  <a16:creationId xmlns:a16="http://schemas.microsoft.com/office/drawing/2014/main" id="{EAA65A99-4765-4BAD-803F-0B57EC9DCDD9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203F8211-04A5-4678-90B9-04A7193F782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464" name="사각형: 둥근 모서리 463">
            <a:extLst>
              <a:ext uri="{FF2B5EF4-FFF2-40B4-BE49-F238E27FC236}">
                <a16:creationId xmlns:a16="http://schemas.microsoft.com/office/drawing/2014/main" id="{27CE6C05-16BD-4822-89E5-9BD3938863A6}"/>
              </a:ext>
            </a:extLst>
          </p:cNvPr>
          <p:cNvSpPr/>
          <p:nvPr/>
        </p:nvSpPr>
        <p:spPr>
          <a:xfrm>
            <a:off x="6774106" y="1998039"/>
            <a:ext cx="285225" cy="2936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3116A53F-29C7-41FC-B2B8-17C27A3A16C2}"/>
              </a:ext>
            </a:extLst>
          </p:cNvPr>
          <p:cNvGrpSpPr/>
          <p:nvPr/>
        </p:nvGrpSpPr>
        <p:grpSpPr>
          <a:xfrm>
            <a:off x="6588363" y="2018416"/>
            <a:ext cx="655914" cy="252000"/>
            <a:chOff x="2751655" y="950119"/>
            <a:chExt cx="655914" cy="252000"/>
          </a:xfrm>
        </p:grpSpPr>
        <p:sp>
          <p:nvSpPr>
            <p:cNvPr id="466" name="사각형: 둥근 모서리 465">
              <a:extLst>
                <a:ext uri="{FF2B5EF4-FFF2-40B4-BE49-F238E27FC236}">
                  <a16:creationId xmlns:a16="http://schemas.microsoft.com/office/drawing/2014/main" id="{F1FE6CA0-0413-451B-B698-0EDE08367A1B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9590A1C-CBA4-4DAB-93E1-CAB10DE67D57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설정</a:t>
              </a:r>
            </a:p>
          </p:txBody>
        </p:sp>
      </p:grp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B6C52E6-BBAA-4BD6-9C3B-9AAA395F5A2A}"/>
              </a:ext>
            </a:extLst>
          </p:cNvPr>
          <p:cNvSpPr/>
          <p:nvPr/>
        </p:nvSpPr>
        <p:spPr>
          <a:xfrm>
            <a:off x="5323753" y="4557634"/>
            <a:ext cx="1753200" cy="473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E3A49195-1CBD-4175-883A-E71382ABA927}"/>
              </a:ext>
            </a:extLst>
          </p:cNvPr>
          <p:cNvGrpSpPr/>
          <p:nvPr/>
        </p:nvGrpSpPr>
        <p:grpSpPr>
          <a:xfrm>
            <a:off x="5175735" y="4668622"/>
            <a:ext cx="655914" cy="252000"/>
            <a:chOff x="2751655" y="950119"/>
            <a:chExt cx="655914" cy="252000"/>
          </a:xfrm>
        </p:grpSpPr>
        <p:sp>
          <p:nvSpPr>
            <p:cNvPr id="470" name="사각형: 둥근 모서리 469">
              <a:extLst>
                <a:ext uri="{FF2B5EF4-FFF2-40B4-BE49-F238E27FC236}">
                  <a16:creationId xmlns:a16="http://schemas.microsoft.com/office/drawing/2014/main" id="{3C31ABFE-1674-45DB-BAD8-0EB259A9D69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7424ABC8-C5A6-4C95-8C9D-8DA0F14CBDFF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얼굴형</a:t>
              </a:r>
            </a:p>
          </p:txBody>
        </p:sp>
      </p:grp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754FBA7C-7D28-4ACA-873C-788713DC365B}"/>
              </a:ext>
            </a:extLst>
          </p:cNvPr>
          <p:cNvGrpSpPr/>
          <p:nvPr/>
        </p:nvGrpSpPr>
        <p:grpSpPr>
          <a:xfrm>
            <a:off x="5529616" y="4664015"/>
            <a:ext cx="655914" cy="252000"/>
            <a:chOff x="2751655" y="950119"/>
            <a:chExt cx="655914" cy="252000"/>
          </a:xfrm>
        </p:grpSpPr>
        <p:sp>
          <p:nvSpPr>
            <p:cNvPr id="473" name="사각형: 둥근 모서리 472">
              <a:extLst>
                <a:ext uri="{FF2B5EF4-FFF2-40B4-BE49-F238E27FC236}">
                  <a16:creationId xmlns:a16="http://schemas.microsoft.com/office/drawing/2014/main" id="{B6E4E43F-CA65-429F-93E4-87A63D4BF460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CDD05C77-7C6C-4450-9696-D126505A49DD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눈</a:t>
              </a:r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4C5AEA41-C8CF-4EAB-8E4C-01E5B25DBE01}"/>
              </a:ext>
            </a:extLst>
          </p:cNvPr>
          <p:cNvGrpSpPr/>
          <p:nvPr/>
        </p:nvGrpSpPr>
        <p:grpSpPr>
          <a:xfrm>
            <a:off x="5877502" y="4664015"/>
            <a:ext cx="655914" cy="252000"/>
            <a:chOff x="2751655" y="950119"/>
            <a:chExt cx="655914" cy="252000"/>
          </a:xfrm>
        </p:grpSpPr>
        <p:sp>
          <p:nvSpPr>
            <p:cNvPr id="476" name="사각형: 둥근 모서리 475">
              <a:extLst>
                <a:ext uri="{FF2B5EF4-FFF2-40B4-BE49-F238E27FC236}">
                  <a16:creationId xmlns:a16="http://schemas.microsoft.com/office/drawing/2014/main" id="{E7E28B3F-59F2-4E22-BB12-8A2473FC9093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50ECD5A2-3FAD-4B8C-8606-419A71062A04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코</a:t>
              </a:r>
            </a:p>
          </p:txBody>
        </p:sp>
      </p:grpSp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4E78A9E9-96CB-4193-B10F-D04A34E95CEF}"/>
              </a:ext>
            </a:extLst>
          </p:cNvPr>
          <p:cNvGrpSpPr/>
          <p:nvPr/>
        </p:nvGrpSpPr>
        <p:grpSpPr>
          <a:xfrm>
            <a:off x="6240561" y="4664015"/>
            <a:ext cx="655914" cy="252000"/>
            <a:chOff x="2751655" y="950119"/>
            <a:chExt cx="655914" cy="252000"/>
          </a:xfrm>
        </p:grpSpPr>
        <p:sp>
          <p:nvSpPr>
            <p:cNvPr id="479" name="사각형: 둥근 모서리 478">
              <a:extLst>
                <a:ext uri="{FF2B5EF4-FFF2-40B4-BE49-F238E27FC236}">
                  <a16:creationId xmlns:a16="http://schemas.microsoft.com/office/drawing/2014/main" id="{A2E46137-DFF7-43C5-A40F-C5A30A7AA8BB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E63833ED-BDBA-4820-969C-96B29AC62057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입</a:t>
              </a:r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837A95FF-FB57-4D63-9F11-DC9F8CE90CD5}"/>
              </a:ext>
            </a:extLst>
          </p:cNvPr>
          <p:cNvGrpSpPr/>
          <p:nvPr/>
        </p:nvGrpSpPr>
        <p:grpSpPr>
          <a:xfrm>
            <a:off x="6598937" y="4663037"/>
            <a:ext cx="655914" cy="252000"/>
            <a:chOff x="2751655" y="950119"/>
            <a:chExt cx="655914" cy="252000"/>
          </a:xfrm>
        </p:grpSpPr>
        <p:sp>
          <p:nvSpPr>
            <p:cNvPr id="482" name="사각형: 둥근 모서리 481">
              <a:extLst>
                <a:ext uri="{FF2B5EF4-FFF2-40B4-BE49-F238E27FC236}">
                  <a16:creationId xmlns:a16="http://schemas.microsoft.com/office/drawing/2014/main" id="{140D6F6C-F601-4924-B859-4661A744E14F}"/>
                </a:ext>
              </a:extLst>
            </p:cNvPr>
            <p:cNvSpPr/>
            <p:nvPr/>
          </p:nvSpPr>
          <p:spPr>
            <a:xfrm>
              <a:off x="2954062" y="950119"/>
              <a:ext cx="252000" cy="252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/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A6BC3B47-DD30-4A2C-8576-71141CB914CD}"/>
                </a:ext>
              </a:extLst>
            </p:cNvPr>
            <p:cNvSpPr txBox="1"/>
            <p:nvPr/>
          </p:nvSpPr>
          <p:spPr>
            <a:xfrm>
              <a:off x="2751655" y="983356"/>
              <a:ext cx="655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앞머리</a:t>
              </a:r>
            </a:p>
          </p:txBody>
        </p:sp>
      </p:grpSp>
      <p:sp>
        <p:nvSpPr>
          <p:cNvPr id="484" name="타원 483">
            <a:extLst>
              <a:ext uri="{FF2B5EF4-FFF2-40B4-BE49-F238E27FC236}">
                <a16:creationId xmlns:a16="http://schemas.microsoft.com/office/drawing/2014/main" id="{541AA340-615E-4123-BFF4-2F7ADB1ECC83}"/>
              </a:ext>
            </a:extLst>
          </p:cNvPr>
          <p:cNvSpPr/>
          <p:nvPr/>
        </p:nvSpPr>
        <p:spPr>
          <a:xfrm>
            <a:off x="5683776" y="2633010"/>
            <a:ext cx="1003266" cy="15189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캐릭터</a:t>
            </a:r>
          </a:p>
        </p:txBody>
      </p:sp>
      <p:sp>
        <p:nvSpPr>
          <p:cNvPr id="485" name="이등변 삼각형 484">
            <a:extLst>
              <a:ext uri="{FF2B5EF4-FFF2-40B4-BE49-F238E27FC236}">
                <a16:creationId xmlns:a16="http://schemas.microsoft.com/office/drawing/2014/main" id="{019A0183-E9AF-4A91-AF79-3925CC24D9F0}"/>
              </a:ext>
            </a:extLst>
          </p:cNvPr>
          <p:cNvSpPr/>
          <p:nvPr/>
        </p:nvSpPr>
        <p:spPr>
          <a:xfrm rot="1770198" flipH="1" flipV="1">
            <a:off x="6534341" y="1834447"/>
            <a:ext cx="180391" cy="241742"/>
          </a:xfrm>
          <a:prstGeom prst="triangle">
            <a:avLst/>
          </a:prstGeom>
          <a:solidFill>
            <a:srgbClr val="FF0000"/>
          </a:solidFill>
          <a:ln w="28575">
            <a:solidFill>
              <a:srgbClr val="9E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42EB414C-CBFF-4F0C-B14F-8BAEED9F65F1}"/>
              </a:ext>
            </a:extLst>
          </p:cNvPr>
          <p:cNvSpPr txBox="1"/>
          <p:nvPr/>
        </p:nvSpPr>
        <p:spPr>
          <a:xfrm>
            <a:off x="7181065" y="5204263"/>
            <a:ext cx="174843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이미지 저장 </a:t>
            </a:r>
            <a:r>
              <a:rPr lang="en-US" altLang="ko-KR" sz="1100" dirty="0"/>
              <a:t>: </a:t>
            </a:r>
            <a:r>
              <a:rPr lang="ko-KR" altLang="en-US" sz="1100" dirty="0"/>
              <a:t>갤러리 저장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옷장 저장 </a:t>
            </a:r>
            <a:r>
              <a:rPr lang="en-US" altLang="ko-KR" sz="1100" dirty="0"/>
              <a:t>: </a:t>
            </a:r>
            <a:r>
              <a:rPr lang="ko-KR" altLang="en-US" sz="1100" dirty="0"/>
              <a:t>옷장에 저장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카톡 </a:t>
            </a:r>
            <a:r>
              <a:rPr lang="en-US" altLang="ko-KR" sz="1100" dirty="0"/>
              <a:t>: </a:t>
            </a:r>
            <a:r>
              <a:rPr lang="ko-KR" altLang="en-US" sz="1100" dirty="0"/>
              <a:t>카톡으로 공유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타 어플 카톡 공유 참고</a:t>
            </a:r>
            <a:r>
              <a:rPr lang="en-US" altLang="ko-KR" sz="1100" dirty="0"/>
              <a:t>)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트위터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페북</a:t>
            </a:r>
            <a:r>
              <a:rPr lang="en-US" altLang="ko-KR" sz="1100" dirty="0"/>
              <a:t>/</a:t>
            </a:r>
            <a:r>
              <a:rPr lang="ko-KR" altLang="en-US" sz="1100" dirty="0"/>
              <a:t>인스타 </a:t>
            </a:r>
            <a:r>
              <a:rPr lang="en-US" altLang="ko-KR" sz="1100" dirty="0"/>
              <a:t>: </a:t>
            </a:r>
            <a:r>
              <a:rPr lang="ko-KR" altLang="en-US" sz="1100" dirty="0"/>
              <a:t>새로운 게시글로 공유</a:t>
            </a:r>
          </a:p>
        </p:txBody>
      </p:sp>
      <p:sp>
        <p:nvSpPr>
          <p:cNvPr id="487" name="사각형: 둥근 모서리 486">
            <a:extLst>
              <a:ext uri="{FF2B5EF4-FFF2-40B4-BE49-F238E27FC236}">
                <a16:creationId xmlns:a16="http://schemas.microsoft.com/office/drawing/2014/main" id="{1DC489DB-E94E-40B7-94EB-55DA58B4D130}"/>
              </a:ext>
            </a:extLst>
          </p:cNvPr>
          <p:cNvSpPr/>
          <p:nvPr/>
        </p:nvSpPr>
        <p:spPr>
          <a:xfrm>
            <a:off x="8081252" y="2614153"/>
            <a:ext cx="432371" cy="432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F3B1B46E-6043-45B3-9C89-E42531482CD0}"/>
              </a:ext>
            </a:extLst>
          </p:cNvPr>
          <p:cNvSpPr txBox="1"/>
          <p:nvPr/>
        </p:nvSpPr>
        <p:spPr>
          <a:xfrm>
            <a:off x="7994817" y="2661568"/>
            <a:ext cx="60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옷장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4779-3BCA-4311-B0F2-45512A2AC3F0}"/>
              </a:ext>
            </a:extLst>
          </p:cNvPr>
          <p:cNvSpPr txBox="1"/>
          <p:nvPr/>
        </p:nvSpPr>
        <p:spPr>
          <a:xfrm>
            <a:off x="6966847" y="1476227"/>
            <a:ext cx="312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저장</a:t>
            </a:r>
            <a:r>
              <a:rPr lang="en-US" altLang="ko-KR" sz="1200" dirty="0"/>
              <a:t>&amp;</a:t>
            </a:r>
            <a:r>
              <a:rPr lang="ko-KR" altLang="en-US" sz="1200" dirty="0"/>
              <a:t>공유할 때마다 광고 시청</a:t>
            </a:r>
          </a:p>
        </p:txBody>
      </p:sp>
    </p:spTree>
    <p:extLst>
      <p:ext uri="{BB962C8B-B14F-4D97-AF65-F5344CB8AC3E}">
        <p14:creationId xmlns:p14="http://schemas.microsoft.com/office/powerpoint/2010/main" val="367818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1727</Words>
  <Application>Microsoft Office PowerPoint</Application>
  <PresentationFormat>화면 슬라이드 쇼(4:3)</PresentationFormat>
  <Paragraphs>560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박현배</dc:creator>
  <cp:lastModifiedBy>박현배</cp:lastModifiedBy>
  <cp:revision>38</cp:revision>
  <dcterms:created xsi:type="dcterms:W3CDTF">2020-03-28T15:55:34Z</dcterms:created>
  <dcterms:modified xsi:type="dcterms:W3CDTF">2020-03-28T22:18:39Z</dcterms:modified>
</cp:coreProperties>
</file>