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21.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702"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Julius Sans One"/>
      <p:regular r:id="rId22"/>
    </p:embeddedFont>
    <p:embeddedFont>
      <p:font typeface="Didact Gothic"/>
      <p:regular r:id="rId23"/>
    </p:embeddedFont>
    <p:embeddedFont>
      <p:font typeface="Questrial"/>
      <p:regular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20" Type="http://schemas.openxmlformats.org/officeDocument/2006/relationships/slide" Target="slides/slide15.xml"/><Relationship Id="rId22" Type="http://schemas.openxmlformats.org/officeDocument/2006/relationships/font" Target="fonts/JuliusSansOne-regular.fntdata"/><Relationship Id="rId21" Type="http://schemas.openxmlformats.org/officeDocument/2006/relationships/slide" Target="slides/slide16.xml"/><Relationship Id="rId24" Type="http://schemas.openxmlformats.org/officeDocument/2006/relationships/font" Target="fonts/Questrial-regular.fntdata"/><Relationship Id="rId23" Type="http://schemas.openxmlformats.org/officeDocument/2006/relationships/font" Target="fonts/DidactGothic-regular.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1" name="Shape 421"/>
        <p:cNvGrpSpPr/>
        <p:nvPr/>
      </p:nvGrpSpPr>
      <p:grpSpPr>
        <a:xfrm>
          <a:off x="0" y="0"/>
          <a:ext cx="0" cy="0"/>
          <a:chOff x="0" y="0"/>
          <a:chExt cx="0" cy="0"/>
        </a:xfrm>
      </p:grpSpPr>
      <p:sp>
        <p:nvSpPr>
          <p:cNvPr id="422" name="Google Shape;422;g347f2e9a217_0_23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3" name="Google Shape;423;g347f2e9a217_0_23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2" name="Shape 502"/>
        <p:cNvGrpSpPr/>
        <p:nvPr/>
      </p:nvGrpSpPr>
      <p:grpSpPr>
        <a:xfrm>
          <a:off x="0" y="0"/>
          <a:ext cx="0" cy="0"/>
          <a:chOff x="0" y="0"/>
          <a:chExt cx="0" cy="0"/>
        </a:xfrm>
      </p:grpSpPr>
      <p:sp>
        <p:nvSpPr>
          <p:cNvPr id="503" name="Google Shape;503;g35fc3027f02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4" name="Google Shape;504;g35fc3027f02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for gradient boosting we considered 4 hyperparameters which were interaction depth, n.trees, shrinkage, and n.minobisinnode.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solidFill>
                  <a:schemeClr val="dk1"/>
                </a:solidFill>
              </a:rPr>
              <a:t>We tested values of </a:t>
            </a:r>
            <a:r>
              <a:rPr b="1" lang="en">
                <a:solidFill>
                  <a:schemeClr val="dk1"/>
                </a:solidFill>
              </a:rPr>
              <a:t>1, 3, and 5 for interaction depth</a:t>
            </a:r>
            <a:r>
              <a:rPr lang="en">
                <a:solidFill>
                  <a:schemeClr val="dk1"/>
                </a:solidFill>
              </a:rPr>
              <a:t> to explore models ranging from simple (shallow trees) to more complex (deeper trees) and found 5 was best. We tested 50, 100, 150 trees and fund 150 was best. We saw that Boosting did perform better than logistic in all 3 metrics as well, AUC, Accuracy, and F-1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So maybe for future work, since we see that all our hyperparameters were set to maximum level (5, 150), maybe expanding our search and seeing at which value(s) does it peak should be considered, but need to be careful because computationally </a:t>
            </a:r>
            <a:r>
              <a:rPr lang="en">
                <a:solidFill>
                  <a:schemeClr val="dk1"/>
                </a:solidFill>
              </a:rPr>
              <a:t>expensive</a:t>
            </a:r>
            <a:r>
              <a:rPr lang="en">
                <a:solidFill>
                  <a:schemeClr val="dk1"/>
                </a:solidFill>
              </a:rPr>
              <a:t>. So I actually did run it here and as you can see it took the max again, the accuracy was way better, but just compuatinally expensive, so this is not ideal</a:t>
            </a:r>
            <a:endParaRPr>
              <a:solidFill>
                <a:schemeClr val="dk1"/>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1" name="Shape 511"/>
        <p:cNvGrpSpPr/>
        <p:nvPr/>
      </p:nvGrpSpPr>
      <p:grpSpPr>
        <a:xfrm>
          <a:off x="0" y="0"/>
          <a:ext cx="0" cy="0"/>
          <a:chOff x="0" y="0"/>
          <a:chExt cx="0" cy="0"/>
        </a:xfrm>
      </p:grpSpPr>
      <p:sp>
        <p:nvSpPr>
          <p:cNvPr id="512" name="Google Shape;512;g35fc3027f02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3" name="Google Shape;513;g35fc3027f02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for neural network we used cross validation to choose 3 hyperparameters which were the hidden size and the decay to be 7 and 0.1.</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find that neural network does outperform logistic in all 3 categories as well 0.76 accuracy, f-1 score 0.82, and AUC as 0.8174</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0" name="Shape 520"/>
        <p:cNvGrpSpPr/>
        <p:nvPr/>
      </p:nvGrpSpPr>
      <p:grpSpPr>
        <a:xfrm>
          <a:off x="0" y="0"/>
          <a:ext cx="0" cy="0"/>
          <a:chOff x="0" y="0"/>
          <a:chExt cx="0" cy="0"/>
        </a:xfrm>
      </p:grpSpPr>
      <p:sp>
        <p:nvSpPr>
          <p:cNvPr id="521" name="Google Shape;521;g36111d6f05b_3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2" name="Google Shape;522;g36111d6f05b_3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since neural networks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8" name="Shape 528"/>
        <p:cNvGrpSpPr/>
        <p:nvPr/>
      </p:nvGrpSpPr>
      <p:grpSpPr>
        <a:xfrm>
          <a:off x="0" y="0"/>
          <a:ext cx="0" cy="0"/>
          <a:chOff x="0" y="0"/>
          <a:chExt cx="0" cy="0"/>
        </a:xfrm>
      </p:grpSpPr>
      <p:sp>
        <p:nvSpPr>
          <p:cNvPr id="529" name="Google Shape;529;g36111d6f05b_3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0" name="Google Shape;530;g36111d6f05b_3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 =  Number of Nearest Neighbors</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6" name="Shape 536"/>
        <p:cNvGrpSpPr/>
        <p:nvPr/>
      </p:nvGrpSpPr>
      <p:grpSpPr>
        <a:xfrm>
          <a:off x="0" y="0"/>
          <a:ext cx="0" cy="0"/>
          <a:chOff x="0" y="0"/>
          <a:chExt cx="0" cy="0"/>
        </a:xfrm>
      </p:grpSpPr>
      <p:sp>
        <p:nvSpPr>
          <p:cNvPr id="537" name="Google Shape;537;g35fc3027f02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8" name="Google Shape;538;g35fc3027f02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6" name="Shape 546"/>
        <p:cNvGrpSpPr/>
        <p:nvPr/>
      </p:nvGrpSpPr>
      <p:grpSpPr>
        <a:xfrm>
          <a:off x="0" y="0"/>
          <a:ext cx="0" cy="0"/>
          <a:chOff x="0" y="0"/>
          <a:chExt cx="0" cy="0"/>
        </a:xfrm>
      </p:grpSpPr>
      <p:sp>
        <p:nvSpPr>
          <p:cNvPr id="547" name="Google Shape;547;g35fc3027f02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8" name="Google Shape;548;g35fc3027f02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3" name="Shape 553"/>
        <p:cNvGrpSpPr/>
        <p:nvPr/>
      </p:nvGrpSpPr>
      <p:grpSpPr>
        <a:xfrm>
          <a:off x="0" y="0"/>
          <a:ext cx="0" cy="0"/>
          <a:chOff x="0" y="0"/>
          <a:chExt cx="0" cy="0"/>
        </a:xfrm>
      </p:grpSpPr>
      <p:sp>
        <p:nvSpPr>
          <p:cNvPr id="554" name="Google Shape;554;g3601879e73c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5" name="Google Shape;555;g3601879e73c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g347f2e9a217_0_23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0" name="Google Shape;430;g347f2e9a217_0_23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2" name="Shape 442"/>
        <p:cNvGrpSpPr/>
        <p:nvPr/>
      </p:nvGrpSpPr>
      <p:grpSpPr>
        <a:xfrm>
          <a:off x="0" y="0"/>
          <a:ext cx="0" cy="0"/>
          <a:chOff x="0" y="0"/>
          <a:chExt cx="0" cy="0"/>
        </a:xfrm>
      </p:grpSpPr>
      <p:sp>
        <p:nvSpPr>
          <p:cNvPr id="443" name="Google Shape;443;g3612826199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4" name="Google Shape;444;g3612826199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8" name="Shape 448"/>
        <p:cNvGrpSpPr/>
        <p:nvPr/>
      </p:nvGrpSpPr>
      <p:grpSpPr>
        <a:xfrm>
          <a:off x="0" y="0"/>
          <a:ext cx="0" cy="0"/>
          <a:chOff x="0" y="0"/>
          <a:chExt cx="0" cy="0"/>
        </a:xfrm>
      </p:grpSpPr>
      <p:sp>
        <p:nvSpPr>
          <p:cNvPr id="449" name="Google Shape;449;g36111d6f05b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0" name="Google Shape;450;g36111d6f05b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5" name="Shape 455"/>
        <p:cNvGrpSpPr/>
        <p:nvPr/>
      </p:nvGrpSpPr>
      <p:grpSpPr>
        <a:xfrm>
          <a:off x="0" y="0"/>
          <a:ext cx="0" cy="0"/>
          <a:chOff x="0" y="0"/>
          <a:chExt cx="0" cy="0"/>
        </a:xfrm>
      </p:grpSpPr>
      <p:sp>
        <p:nvSpPr>
          <p:cNvPr id="456" name="Google Shape;456;g35fc3027f02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7" name="Google Shape;457;g35fc3027f02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3" name="Shape 463"/>
        <p:cNvGrpSpPr/>
        <p:nvPr/>
      </p:nvGrpSpPr>
      <p:grpSpPr>
        <a:xfrm>
          <a:off x="0" y="0"/>
          <a:ext cx="0" cy="0"/>
          <a:chOff x="0" y="0"/>
          <a:chExt cx="0" cy="0"/>
        </a:xfrm>
      </p:grpSpPr>
      <p:sp>
        <p:nvSpPr>
          <p:cNvPr id="464" name="Google Shape;464;g35fc3027f02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5" name="Google Shape;465;g35fc3027f02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2" name="Shape 472"/>
        <p:cNvGrpSpPr/>
        <p:nvPr/>
      </p:nvGrpSpPr>
      <p:grpSpPr>
        <a:xfrm>
          <a:off x="0" y="0"/>
          <a:ext cx="0" cy="0"/>
          <a:chOff x="0" y="0"/>
          <a:chExt cx="0" cy="0"/>
        </a:xfrm>
      </p:grpSpPr>
      <p:sp>
        <p:nvSpPr>
          <p:cNvPr id="473" name="Google Shape;473;g35fc3027f02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4" name="Google Shape;474;g35fc3027f02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3" name="Shape 483"/>
        <p:cNvGrpSpPr/>
        <p:nvPr/>
      </p:nvGrpSpPr>
      <p:grpSpPr>
        <a:xfrm>
          <a:off x="0" y="0"/>
          <a:ext cx="0" cy="0"/>
          <a:chOff x="0" y="0"/>
          <a:chExt cx="0" cy="0"/>
        </a:xfrm>
      </p:grpSpPr>
      <p:sp>
        <p:nvSpPr>
          <p:cNvPr id="484" name="Google Shape;484;g35fc3027f02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5" name="Google Shape;485;g35fc3027f02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So this is our pruned classification tree, we see that root split is alcohol so it is one of the significant predictors which confirms with out Variance importance plot. If we go through the tree usually having </a:t>
            </a:r>
            <a:r>
              <a:rPr lang="en">
                <a:solidFill>
                  <a:schemeClr val="dk1"/>
                </a:solidFill>
              </a:rPr>
              <a:t>alcohol</a:t>
            </a:r>
            <a:r>
              <a:rPr lang="en">
                <a:solidFill>
                  <a:schemeClr val="dk1"/>
                </a:solidFill>
              </a:rPr>
              <a:t> content greater than 10%, and especially 12% is associated with higher quality wine.</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t’s a </a:t>
            </a:r>
            <a:r>
              <a:rPr b="1" lang="en">
                <a:solidFill>
                  <a:schemeClr val="dk1"/>
                </a:solidFill>
              </a:rPr>
              <a:t>relative scale</a:t>
            </a:r>
            <a:r>
              <a:rPr lang="en">
                <a:solidFill>
                  <a:schemeClr val="dk1"/>
                </a:solidFill>
              </a:rPr>
              <a:t> — the variable with the </a:t>
            </a:r>
            <a:r>
              <a:rPr b="1" lang="en">
                <a:solidFill>
                  <a:schemeClr val="dk1"/>
                </a:solidFill>
              </a:rPr>
              <a:t>highest importance</a:t>
            </a:r>
            <a:r>
              <a:rPr lang="en">
                <a:solidFill>
                  <a:schemeClr val="dk1"/>
                </a:solidFill>
              </a:rPr>
              <a:t> is assigned a value of </a:t>
            </a:r>
            <a:r>
              <a:rPr b="1" lang="en">
                <a:solidFill>
                  <a:schemeClr val="dk1"/>
                </a:solidFill>
              </a:rPr>
              <a:t>100</a:t>
            </a:r>
            <a:r>
              <a:rPr lang="en">
                <a:solidFill>
                  <a:schemeClr val="dk1"/>
                </a:solidFill>
              </a:rPr>
              <a:t>, and all other variables are </a:t>
            </a:r>
            <a:r>
              <a:rPr b="1" lang="en">
                <a:solidFill>
                  <a:schemeClr val="dk1"/>
                </a:solidFill>
              </a:rPr>
              <a:t>scaled relative to it</a:t>
            </a:r>
            <a:r>
              <a:rPr lang="en">
                <a:solidFill>
                  <a:schemeClr val="dk1"/>
                </a:solidFill>
              </a:rPr>
              <a:t>. </a:t>
            </a:r>
            <a:r>
              <a:rPr b="1" lang="en">
                <a:solidFill>
                  <a:schemeClr val="dk1"/>
                </a:solidFill>
              </a:rPr>
              <a:t>Alcohol = 100</a:t>
            </a:r>
            <a:r>
              <a:rPr lang="en">
                <a:solidFill>
                  <a:schemeClr val="dk1"/>
                </a:solidFill>
              </a:rPr>
              <a:t> means it’s the most important variable — all others are expressed as a % of alcohol’s importance.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Important to note that in the Variable importance plot, </a:t>
            </a:r>
            <a:r>
              <a:rPr lang="en">
                <a:solidFill>
                  <a:schemeClr val="dk1"/>
                </a:solidFill>
              </a:rPr>
              <a:t>density</a:t>
            </a:r>
            <a:r>
              <a:rPr lang="en">
                <a:solidFill>
                  <a:schemeClr val="dk1"/>
                </a:solidFill>
              </a:rPr>
              <a:t> is marked to be third most important predictor but is not included in the prune classification tree. This is probably because I set tune length to 5 and found a cp with around 0.03, so it may have been possible that it was pruned. So if I did this again maybe create three classification trees for different complexity parameters.</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b="1" lang="en">
                <a:solidFill>
                  <a:schemeClr val="dk1"/>
                </a:solidFill>
              </a:rPr>
              <a:t>Accuracy was 0.75 and F-1 </a:t>
            </a:r>
            <a:r>
              <a:rPr b="1" lang="en">
                <a:solidFill>
                  <a:schemeClr val="dk1"/>
                </a:solidFill>
              </a:rPr>
              <a:t>score</a:t>
            </a:r>
            <a:r>
              <a:rPr b="1" lang="en">
                <a:solidFill>
                  <a:schemeClr val="dk1"/>
                </a:solidFill>
              </a:rPr>
              <a:t> was 0.8067 which were improvements compared to logistic, but AUC was lower at 0.78. So since f-1 score and accuracy are threshold based metrics, our classification tree is better at binary decision making rather than ranking the wine qualities.</a:t>
            </a:r>
            <a:endParaRPr>
              <a:solidFill>
                <a:schemeClr val="dk1"/>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3" name="Shape 493"/>
        <p:cNvGrpSpPr/>
        <p:nvPr/>
      </p:nvGrpSpPr>
      <p:grpSpPr>
        <a:xfrm>
          <a:off x="0" y="0"/>
          <a:ext cx="0" cy="0"/>
          <a:chOff x="0" y="0"/>
          <a:chExt cx="0" cy="0"/>
        </a:xfrm>
      </p:grpSpPr>
      <p:sp>
        <p:nvSpPr>
          <p:cNvPr id="494" name="Google Shape;494;g35fc3027f02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5" name="Google Shape;495;g35fc3027f02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know default for mtry is sqrt(11) our total number of </a:t>
            </a:r>
            <a:r>
              <a:rPr lang="en"/>
              <a:t>predictors</a:t>
            </a:r>
            <a:r>
              <a:rPr lang="en"/>
              <a:t> which is between 3 and 4, but we wanted to use cross validation to check if it was actually optimal. Found that using 6 variables at each split is optimal. The variable importance plot is similar to the results found in classification tree where alcohol is the most important, then volatile acidity, and density.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When looking at the metrics we see that Random Forest performs really well with accuracy 0.81, F-1 </a:t>
            </a:r>
            <a:r>
              <a:rPr lang="en"/>
              <a:t>score</a:t>
            </a:r>
            <a:r>
              <a:rPr lang="en"/>
              <a:t> 0.82, and AUC at 0.91! Performs significantly better than logistic.</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Since it took a somewhat long time to run, maybe cutting down mtry and seeing if it still performs well should be considered the next time we do this.</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slidesgo.com/" TargetMode="External"/><Relationship Id="rId3" Type="http://schemas.openxmlformats.org/officeDocument/2006/relationships/hyperlink" Target="https://www.freepik.com/" TargetMode="Externa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5"/>
        </a:solidFill>
      </p:bgPr>
    </p:bg>
    <p:spTree>
      <p:nvGrpSpPr>
        <p:cNvPr id="9" name="Shape 9"/>
        <p:cNvGrpSpPr/>
        <p:nvPr/>
      </p:nvGrpSpPr>
      <p:grpSpPr>
        <a:xfrm>
          <a:off x="0" y="0"/>
          <a:ext cx="0" cy="0"/>
          <a:chOff x="0" y="0"/>
          <a:chExt cx="0" cy="0"/>
        </a:xfrm>
      </p:grpSpPr>
      <p:sp>
        <p:nvSpPr>
          <p:cNvPr id="10" name="Google Shape;10;p2"/>
          <p:cNvSpPr/>
          <p:nvPr/>
        </p:nvSpPr>
        <p:spPr>
          <a:xfrm>
            <a:off x="-3537625" y="711975"/>
            <a:ext cx="7035600" cy="3277200"/>
          </a:xfrm>
          <a:prstGeom prst="triangle">
            <a:avLst>
              <a:gd fmla="val 50000" name="adj"/>
            </a:avLst>
          </a:prstGeom>
          <a:noFill/>
          <a:ln cap="flat" cmpd="sng" w="19050">
            <a:solidFill>
              <a:srgbClr val="3838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0" y="1255025"/>
            <a:ext cx="4322700" cy="3891000"/>
          </a:xfrm>
          <a:prstGeom prst="rtTriangle">
            <a:avLst/>
          </a:prstGeom>
          <a:solidFill>
            <a:srgbClr val="DBDB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1034200" y="0"/>
            <a:ext cx="10867800" cy="5143500"/>
          </a:xfrm>
          <a:prstGeom prst="triangle">
            <a:avLst>
              <a:gd fmla="val 49850" name="adj"/>
            </a:avLst>
          </a:prstGeom>
          <a:solidFill>
            <a:srgbClr val="3838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txBox="1"/>
          <p:nvPr>
            <p:ph type="ctrTitle"/>
          </p:nvPr>
        </p:nvSpPr>
        <p:spPr>
          <a:xfrm>
            <a:off x="3603058" y="1948236"/>
            <a:ext cx="4543500" cy="2052600"/>
          </a:xfrm>
          <a:prstGeom prst="rect">
            <a:avLst/>
          </a:prstGeom>
        </p:spPr>
        <p:txBody>
          <a:bodyPr anchorCtr="0" anchor="b" bIns="91425" lIns="91425" spcFirstLastPara="1" rIns="91425" wrap="square" tIns="91425">
            <a:noAutofit/>
          </a:bodyPr>
          <a:lstStyle>
            <a:lvl1pPr lvl="0" algn="r">
              <a:spcBef>
                <a:spcPts val="0"/>
              </a:spcBef>
              <a:spcAft>
                <a:spcPts val="0"/>
              </a:spcAft>
              <a:buSzPts val="5200"/>
              <a:buNone/>
              <a:defRPr sz="4000">
                <a:solidFill>
                  <a:schemeClr val="accent5"/>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4" name="Google Shape;14;p2"/>
          <p:cNvSpPr txBox="1"/>
          <p:nvPr>
            <p:ph idx="1" type="subTitle"/>
          </p:nvPr>
        </p:nvSpPr>
        <p:spPr>
          <a:xfrm>
            <a:off x="2316899" y="4037775"/>
            <a:ext cx="5829600" cy="792600"/>
          </a:xfrm>
          <a:prstGeom prst="rect">
            <a:avLst/>
          </a:prstGeom>
        </p:spPr>
        <p:txBody>
          <a:bodyPr anchorCtr="0" anchor="t" bIns="91425" lIns="91425" spcFirstLastPara="1" rIns="91425" wrap="square" tIns="91425">
            <a:noAutofit/>
          </a:bodyPr>
          <a:lstStyle>
            <a:lvl1pPr lvl="0" algn="r">
              <a:lnSpc>
                <a:spcPct val="100000"/>
              </a:lnSpc>
              <a:spcBef>
                <a:spcPts val="0"/>
              </a:spcBef>
              <a:spcAft>
                <a:spcPts val="0"/>
              </a:spcAft>
              <a:buSzPts val="2800"/>
              <a:buNone/>
              <a:defRPr>
                <a:solidFill>
                  <a:schemeClr val="accent5"/>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5"/>
        </a:solidFill>
      </p:bgPr>
    </p:bg>
    <p:spTree>
      <p:nvGrpSpPr>
        <p:cNvPr id="54" name="Shape 54"/>
        <p:cNvGrpSpPr/>
        <p:nvPr/>
      </p:nvGrpSpPr>
      <p:grpSpPr>
        <a:xfrm>
          <a:off x="0" y="0"/>
          <a:ext cx="0" cy="0"/>
          <a:chOff x="0" y="0"/>
          <a:chExt cx="0" cy="0"/>
        </a:xfrm>
      </p:grpSpPr>
      <p:sp>
        <p:nvSpPr>
          <p:cNvPr id="55" name="Google Shape;55;p11"/>
          <p:cNvSpPr/>
          <p:nvPr/>
        </p:nvSpPr>
        <p:spPr>
          <a:xfrm rot="10800000">
            <a:off x="-19875" y="-19325"/>
            <a:ext cx="9203100" cy="5162700"/>
          </a:xfrm>
          <a:prstGeom prst="triangle">
            <a:avLst>
              <a:gd fmla="val 50000" name="adj"/>
            </a:avLst>
          </a:prstGeom>
          <a:solidFill>
            <a:srgbClr val="3838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accent5"/>
              </a:buClr>
              <a:buSzPts val="12000"/>
              <a:buNone/>
              <a:defRPr sz="12000">
                <a:solidFill>
                  <a:schemeClr val="accent5"/>
                </a:solidFill>
              </a:defRPr>
            </a:lvl1pPr>
            <a:lvl2pPr lvl="1" algn="ctr">
              <a:spcBef>
                <a:spcPts val="0"/>
              </a:spcBef>
              <a:spcAft>
                <a:spcPts val="0"/>
              </a:spcAft>
              <a:buClr>
                <a:schemeClr val="accent5"/>
              </a:buClr>
              <a:buSzPts val="12000"/>
              <a:buNone/>
              <a:defRPr sz="12000">
                <a:solidFill>
                  <a:schemeClr val="accent5"/>
                </a:solidFill>
              </a:defRPr>
            </a:lvl2pPr>
            <a:lvl3pPr lvl="2" algn="ctr">
              <a:spcBef>
                <a:spcPts val="0"/>
              </a:spcBef>
              <a:spcAft>
                <a:spcPts val="0"/>
              </a:spcAft>
              <a:buClr>
                <a:schemeClr val="accent5"/>
              </a:buClr>
              <a:buSzPts val="12000"/>
              <a:buNone/>
              <a:defRPr sz="12000">
                <a:solidFill>
                  <a:schemeClr val="accent5"/>
                </a:solidFill>
              </a:defRPr>
            </a:lvl3pPr>
            <a:lvl4pPr lvl="3" algn="ctr">
              <a:spcBef>
                <a:spcPts val="0"/>
              </a:spcBef>
              <a:spcAft>
                <a:spcPts val="0"/>
              </a:spcAft>
              <a:buClr>
                <a:schemeClr val="accent5"/>
              </a:buClr>
              <a:buSzPts val="12000"/>
              <a:buNone/>
              <a:defRPr sz="12000">
                <a:solidFill>
                  <a:schemeClr val="accent5"/>
                </a:solidFill>
              </a:defRPr>
            </a:lvl4pPr>
            <a:lvl5pPr lvl="4" algn="ctr">
              <a:spcBef>
                <a:spcPts val="0"/>
              </a:spcBef>
              <a:spcAft>
                <a:spcPts val="0"/>
              </a:spcAft>
              <a:buClr>
                <a:schemeClr val="accent5"/>
              </a:buClr>
              <a:buSzPts val="12000"/>
              <a:buNone/>
              <a:defRPr sz="12000">
                <a:solidFill>
                  <a:schemeClr val="accent5"/>
                </a:solidFill>
              </a:defRPr>
            </a:lvl5pPr>
            <a:lvl6pPr lvl="5" algn="ctr">
              <a:spcBef>
                <a:spcPts val="0"/>
              </a:spcBef>
              <a:spcAft>
                <a:spcPts val="0"/>
              </a:spcAft>
              <a:buClr>
                <a:schemeClr val="accent5"/>
              </a:buClr>
              <a:buSzPts val="12000"/>
              <a:buNone/>
              <a:defRPr sz="12000">
                <a:solidFill>
                  <a:schemeClr val="accent5"/>
                </a:solidFill>
              </a:defRPr>
            </a:lvl6pPr>
            <a:lvl7pPr lvl="6" algn="ctr">
              <a:spcBef>
                <a:spcPts val="0"/>
              </a:spcBef>
              <a:spcAft>
                <a:spcPts val="0"/>
              </a:spcAft>
              <a:buClr>
                <a:schemeClr val="accent5"/>
              </a:buClr>
              <a:buSzPts val="12000"/>
              <a:buNone/>
              <a:defRPr sz="12000">
                <a:solidFill>
                  <a:schemeClr val="accent5"/>
                </a:solidFill>
              </a:defRPr>
            </a:lvl7pPr>
            <a:lvl8pPr lvl="7" algn="ctr">
              <a:spcBef>
                <a:spcPts val="0"/>
              </a:spcBef>
              <a:spcAft>
                <a:spcPts val="0"/>
              </a:spcAft>
              <a:buClr>
                <a:schemeClr val="accent5"/>
              </a:buClr>
              <a:buSzPts val="12000"/>
              <a:buNone/>
              <a:defRPr sz="12000">
                <a:solidFill>
                  <a:schemeClr val="accent5"/>
                </a:solidFill>
              </a:defRPr>
            </a:lvl8pPr>
            <a:lvl9pPr lvl="8" algn="ctr">
              <a:spcBef>
                <a:spcPts val="0"/>
              </a:spcBef>
              <a:spcAft>
                <a:spcPts val="0"/>
              </a:spcAft>
              <a:buClr>
                <a:schemeClr val="accent5"/>
              </a:buClr>
              <a:buSzPts val="12000"/>
              <a:buNone/>
              <a:defRPr sz="12000">
                <a:solidFill>
                  <a:schemeClr val="accent5"/>
                </a:solidFill>
              </a:defRPr>
            </a:lvl9pPr>
          </a:lstStyle>
          <a:p>
            <a:r>
              <a:t>xx%</a:t>
            </a:r>
          </a:p>
        </p:txBody>
      </p:sp>
      <p:sp>
        <p:nvSpPr>
          <p:cNvPr id="57" name="Google Shape;57;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17500" lvl="0" marL="457200" algn="ctr">
              <a:spcBef>
                <a:spcPts val="0"/>
              </a:spcBef>
              <a:spcAft>
                <a:spcPts val="0"/>
              </a:spcAft>
              <a:buClr>
                <a:schemeClr val="accent5"/>
              </a:buClr>
              <a:buSzPts val="1400"/>
              <a:buChar char="●"/>
              <a:defRPr>
                <a:solidFill>
                  <a:schemeClr val="accent5"/>
                </a:solidFill>
              </a:defRPr>
            </a:lvl1pPr>
            <a:lvl2pPr indent="-317500" lvl="1" marL="914400" algn="ctr">
              <a:spcBef>
                <a:spcPts val="0"/>
              </a:spcBef>
              <a:spcAft>
                <a:spcPts val="0"/>
              </a:spcAft>
              <a:buClr>
                <a:schemeClr val="accent5"/>
              </a:buClr>
              <a:buSzPts val="1400"/>
              <a:buChar char="○"/>
              <a:defRPr>
                <a:solidFill>
                  <a:schemeClr val="accent5"/>
                </a:solidFill>
              </a:defRPr>
            </a:lvl2pPr>
            <a:lvl3pPr indent="-317500" lvl="2" marL="1371600" algn="ctr">
              <a:spcBef>
                <a:spcPts val="0"/>
              </a:spcBef>
              <a:spcAft>
                <a:spcPts val="0"/>
              </a:spcAft>
              <a:buClr>
                <a:schemeClr val="accent5"/>
              </a:buClr>
              <a:buSzPts val="1400"/>
              <a:buChar char="■"/>
              <a:defRPr>
                <a:solidFill>
                  <a:schemeClr val="accent5"/>
                </a:solidFill>
              </a:defRPr>
            </a:lvl3pPr>
            <a:lvl4pPr indent="-317500" lvl="3" marL="1828800" algn="ctr">
              <a:spcBef>
                <a:spcPts val="0"/>
              </a:spcBef>
              <a:spcAft>
                <a:spcPts val="0"/>
              </a:spcAft>
              <a:buClr>
                <a:schemeClr val="accent5"/>
              </a:buClr>
              <a:buSzPts val="1400"/>
              <a:buChar char="●"/>
              <a:defRPr>
                <a:solidFill>
                  <a:schemeClr val="accent5"/>
                </a:solidFill>
              </a:defRPr>
            </a:lvl4pPr>
            <a:lvl5pPr indent="-317500" lvl="4" marL="2286000" algn="ctr">
              <a:spcBef>
                <a:spcPts val="0"/>
              </a:spcBef>
              <a:spcAft>
                <a:spcPts val="0"/>
              </a:spcAft>
              <a:buClr>
                <a:schemeClr val="accent5"/>
              </a:buClr>
              <a:buSzPts val="1400"/>
              <a:buChar char="○"/>
              <a:defRPr>
                <a:solidFill>
                  <a:schemeClr val="accent5"/>
                </a:solidFill>
              </a:defRPr>
            </a:lvl5pPr>
            <a:lvl6pPr indent="-317500" lvl="5" marL="2743200" algn="ctr">
              <a:spcBef>
                <a:spcPts val="0"/>
              </a:spcBef>
              <a:spcAft>
                <a:spcPts val="0"/>
              </a:spcAft>
              <a:buClr>
                <a:schemeClr val="accent5"/>
              </a:buClr>
              <a:buSzPts val="1400"/>
              <a:buChar char="■"/>
              <a:defRPr>
                <a:solidFill>
                  <a:schemeClr val="accent5"/>
                </a:solidFill>
              </a:defRPr>
            </a:lvl6pPr>
            <a:lvl7pPr indent="-317500" lvl="6" marL="3200400" algn="ctr">
              <a:spcBef>
                <a:spcPts val="0"/>
              </a:spcBef>
              <a:spcAft>
                <a:spcPts val="0"/>
              </a:spcAft>
              <a:buClr>
                <a:schemeClr val="accent5"/>
              </a:buClr>
              <a:buSzPts val="1400"/>
              <a:buChar char="●"/>
              <a:defRPr>
                <a:solidFill>
                  <a:schemeClr val="accent5"/>
                </a:solidFill>
              </a:defRPr>
            </a:lvl7pPr>
            <a:lvl8pPr indent="-317500" lvl="7" marL="3657600" algn="ctr">
              <a:spcBef>
                <a:spcPts val="0"/>
              </a:spcBef>
              <a:spcAft>
                <a:spcPts val="0"/>
              </a:spcAft>
              <a:buClr>
                <a:schemeClr val="accent5"/>
              </a:buClr>
              <a:buSzPts val="1400"/>
              <a:buChar char="○"/>
              <a:defRPr>
                <a:solidFill>
                  <a:schemeClr val="accent5"/>
                </a:solidFill>
              </a:defRPr>
            </a:lvl8pPr>
            <a:lvl9pPr indent="-317500" lvl="8" marL="4114800" algn="ctr">
              <a:spcBef>
                <a:spcPts val="0"/>
              </a:spcBef>
              <a:spcAft>
                <a:spcPts val="0"/>
              </a:spcAft>
              <a:buClr>
                <a:schemeClr val="accent5"/>
              </a:buClr>
              <a:buSzPts val="1400"/>
              <a:buChar char="■"/>
              <a:defRPr>
                <a:solidFill>
                  <a:schemeClr val="accent5"/>
                </a:solidFill>
              </a:defRPr>
            </a:lvl9pPr>
          </a:lstStyle>
          <a:p/>
        </p:txBody>
      </p:sp>
      <p:sp>
        <p:nvSpPr>
          <p:cNvPr id="58" name="Google Shape;58;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5"/>
        </a:solidFill>
      </p:bgPr>
    </p:bg>
    <p:spTree>
      <p:nvGrpSpPr>
        <p:cNvPr id="59" name="Shape 59"/>
        <p:cNvGrpSpPr/>
        <p:nvPr/>
      </p:nvGrpSpPr>
      <p:grpSpPr>
        <a:xfrm>
          <a:off x="0" y="0"/>
          <a:ext cx="0" cy="0"/>
          <a:chOff x="0" y="0"/>
          <a:chExt cx="0" cy="0"/>
        </a:xfrm>
      </p:grpSpPr>
      <p:sp>
        <p:nvSpPr>
          <p:cNvPr id="60" name="Google Shape;60;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9">
  <p:cSld name="CUSTOM_21_1_1">
    <p:bg>
      <p:bgPr>
        <a:solidFill>
          <a:schemeClr val="accent6"/>
        </a:solidFill>
      </p:bgPr>
    </p:bg>
    <p:spTree>
      <p:nvGrpSpPr>
        <p:cNvPr id="61" name="Shape 61"/>
        <p:cNvGrpSpPr/>
        <p:nvPr/>
      </p:nvGrpSpPr>
      <p:grpSpPr>
        <a:xfrm>
          <a:off x="0" y="0"/>
          <a:ext cx="0" cy="0"/>
          <a:chOff x="0" y="0"/>
          <a:chExt cx="0" cy="0"/>
        </a:xfrm>
      </p:grpSpPr>
      <p:sp>
        <p:nvSpPr>
          <p:cNvPr id="62" name="Google Shape;62;p13"/>
          <p:cNvSpPr/>
          <p:nvPr/>
        </p:nvSpPr>
        <p:spPr>
          <a:xfrm flipH="1" rot="10800000">
            <a:off x="-2390100" y="-102475"/>
            <a:ext cx="13887000" cy="6572400"/>
          </a:xfrm>
          <a:prstGeom prst="triangle">
            <a:avLst>
              <a:gd fmla="val 4985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13"/>
          <p:cNvSpPr/>
          <p:nvPr/>
        </p:nvSpPr>
        <p:spPr>
          <a:xfrm>
            <a:off x="-5261951" y="1545125"/>
            <a:ext cx="7035600" cy="3277200"/>
          </a:xfrm>
          <a:prstGeom prst="triangle">
            <a:avLst>
              <a:gd fmla="val 50000" name="adj"/>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13"/>
          <p:cNvSpPr txBox="1"/>
          <p:nvPr>
            <p:ph idx="1" type="body"/>
          </p:nvPr>
        </p:nvSpPr>
        <p:spPr>
          <a:xfrm>
            <a:off x="2434275" y="3133271"/>
            <a:ext cx="4275300" cy="1371900"/>
          </a:xfrm>
          <a:prstGeom prst="rect">
            <a:avLst/>
          </a:prstGeom>
        </p:spPr>
        <p:txBody>
          <a:bodyPr anchorCtr="0" anchor="t" bIns="91425" lIns="91425" spcFirstLastPara="1" rIns="91425" wrap="square" tIns="91425">
            <a:noAutofit/>
          </a:bodyPr>
          <a:lstStyle>
            <a:lvl1pPr indent="-323850" lvl="0" marL="457200" algn="ctr">
              <a:lnSpc>
                <a:spcPct val="100000"/>
              </a:lnSpc>
              <a:spcBef>
                <a:spcPts val="0"/>
              </a:spcBef>
              <a:spcAft>
                <a:spcPts val="0"/>
              </a:spcAft>
              <a:buClr>
                <a:srgbClr val="000000"/>
              </a:buClr>
              <a:buSzPts val="1500"/>
              <a:buFont typeface="Montserrat"/>
              <a:buChar char="●"/>
              <a:defRPr>
                <a:solidFill>
                  <a:schemeClr val="lt1"/>
                </a:solidFill>
                <a:latin typeface="Didact Gothic"/>
                <a:ea typeface="Didact Gothic"/>
                <a:cs typeface="Didact Gothic"/>
                <a:sym typeface="Didact Gothic"/>
              </a:defRPr>
            </a:lvl1pPr>
            <a:lvl2pPr indent="-298450" lvl="1" marL="914400">
              <a:spcBef>
                <a:spcPts val="0"/>
              </a:spcBef>
              <a:spcAft>
                <a:spcPts val="0"/>
              </a:spcAft>
              <a:buClr>
                <a:srgbClr val="000000"/>
              </a:buClr>
              <a:buSzPts val="1100"/>
              <a:buFont typeface="Montserrat"/>
              <a:buChar char="○"/>
              <a:defRPr>
                <a:solidFill>
                  <a:schemeClr val="lt1"/>
                </a:solidFill>
                <a:latin typeface="Didact Gothic"/>
                <a:ea typeface="Didact Gothic"/>
                <a:cs typeface="Didact Gothic"/>
                <a:sym typeface="Didact Gothic"/>
              </a:defRPr>
            </a:lvl2pPr>
            <a:lvl3pPr indent="-298450" lvl="2" marL="1371600">
              <a:spcBef>
                <a:spcPts val="0"/>
              </a:spcBef>
              <a:spcAft>
                <a:spcPts val="0"/>
              </a:spcAft>
              <a:buClr>
                <a:srgbClr val="000000"/>
              </a:buClr>
              <a:buSzPts val="1100"/>
              <a:buFont typeface="Montserrat"/>
              <a:buChar char="■"/>
              <a:defRPr>
                <a:solidFill>
                  <a:schemeClr val="lt1"/>
                </a:solidFill>
                <a:latin typeface="Didact Gothic"/>
                <a:ea typeface="Didact Gothic"/>
                <a:cs typeface="Didact Gothic"/>
                <a:sym typeface="Didact Gothic"/>
              </a:defRPr>
            </a:lvl3pPr>
            <a:lvl4pPr indent="-298450" lvl="3" marL="1828800">
              <a:spcBef>
                <a:spcPts val="0"/>
              </a:spcBef>
              <a:spcAft>
                <a:spcPts val="0"/>
              </a:spcAft>
              <a:buClr>
                <a:srgbClr val="000000"/>
              </a:buClr>
              <a:buSzPts val="1100"/>
              <a:buFont typeface="Montserrat"/>
              <a:buChar char="●"/>
              <a:defRPr>
                <a:solidFill>
                  <a:schemeClr val="lt1"/>
                </a:solidFill>
                <a:latin typeface="Didact Gothic"/>
                <a:ea typeface="Didact Gothic"/>
                <a:cs typeface="Didact Gothic"/>
                <a:sym typeface="Didact Gothic"/>
              </a:defRPr>
            </a:lvl4pPr>
            <a:lvl5pPr indent="-298450" lvl="4" marL="2286000">
              <a:spcBef>
                <a:spcPts val="0"/>
              </a:spcBef>
              <a:spcAft>
                <a:spcPts val="0"/>
              </a:spcAft>
              <a:buClr>
                <a:srgbClr val="000000"/>
              </a:buClr>
              <a:buSzPts val="1100"/>
              <a:buFont typeface="Montserrat"/>
              <a:buChar char="○"/>
              <a:defRPr>
                <a:solidFill>
                  <a:schemeClr val="lt1"/>
                </a:solidFill>
                <a:latin typeface="Didact Gothic"/>
                <a:ea typeface="Didact Gothic"/>
                <a:cs typeface="Didact Gothic"/>
                <a:sym typeface="Didact Gothic"/>
              </a:defRPr>
            </a:lvl5pPr>
            <a:lvl6pPr indent="-298450" lvl="5" marL="2743200">
              <a:spcBef>
                <a:spcPts val="0"/>
              </a:spcBef>
              <a:spcAft>
                <a:spcPts val="0"/>
              </a:spcAft>
              <a:buClr>
                <a:srgbClr val="000000"/>
              </a:buClr>
              <a:buSzPts val="1100"/>
              <a:buFont typeface="Montserrat"/>
              <a:buChar char="■"/>
              <a:defRPr>
                <a:solidFill>
                  <a:schemeClr val="lt1"/>
                </a:solidFill>
                <a:latin typeface="Didact Gothic"/>
                <a:ea typeface="Didact Gothic"/>
                <a:cs typeface="Didact Gothic"/>
                <a:sym typeface="Didact Gothic"/>
              </a:defRPr>
            </a:lvl6pPr>
            <a:lvl7pPr indent="-298450" lvl="6" marL="3200400">
              <a:spcBef>
                <a:spcPts val="0"/>
              </a:spcBef>
              <a:spcAft>
                <a:spcPts val="0"/>
              </a:spcAft>
              <a:buClr>
                <a:srgbClr val="000000"/>
              </a:buClr>
              <a:buSzPts val="1100"/>
              <a:buFont typeface="Montserrat"/>
              <a:buChar char="●"/>
              <a:defRPr>
                <a:solidFill>
                  <a:schemeClr val="lt1"/>
                </a:solidFill>
                <a:latin typeface="Didact Gothic"/>
                <a:ea typeface="Didact Gothic"/>
                <a:cs typeface="Didact Gothic"/>
                <a:sym typeface="Didact Gothic"/>
              </a:defRPr>
            </a:lvl7pPr>
            <a:lvl8pPr indent="-298450" lvl="7" marL="3657600">
              <a:spcBef>
                <a:spcPts val="0"/>
              </a:spcBef>
              <a:spcAft>
                <a:spcPts val="0"/>
              </a:spcAft>
              <a:buClr>
                <a:srgbClr val="000000"/>
              </a:buClr>
              <a:buSzPts val="1100"/>
              <a:buFont typeface="Montserrat"/>
              <a:buChar char="○"/>
              <a:defRPr>
                <a:solidFill>
                  <a:schemeClr val="lt1"/>
                </a:solidFill>
                <a:latin typeface="Didact Gothic"/>
                <a:ea typeface="Didact Gothic"/>
                <a:cs typeface="Didact Gothic"/>
                <a:sym typeface="Didact Gothic"/>
              </a:defRPr>
            </a:lvl8pPr>
            <a:lvl9pPr indent="-298450" lvl="8" marL="4114800">
              <a:spcBef>
                <a:spcPts val="0"/>
              </a:spcBef>
              <a:spcAft>
                <a:spcPts val="0"/>
              </a:spcAft>
              <a:buClr>
                <a:srgbClr val="000000"/>
              </a:buClr>
              <a:buSzPts val="1100"/>
              <a:buFont typeface="Montserrat"/>
              <a:buChar char="■"/>
              <a:defRPr>
                <a:solidFill>
                  <a:schemeClr val="lt1"/>
                </a:solidFill>
                <a:latin typeface="Didact Gothic"/>
                <a:ea typeface="Didact Gothic"/>
                <a:cs typeface="Didact Gothic"/>
                <a:sym typeface="Didact Gothic"/>
              </a:defRPr>
            </a:lvl9pPr>
          </a:lstStyle>
          <a:p/>
        </p:txBody>
      </p:sp>
      <p:sp>
        <p:nvSpPr>
          <p:cNvPr id="65" name="Google Shape;65;p13"/>
          <p:cNvSpPr txBox="1"/>
          <p:nvPr>
            <p:ph type="title"/>
          </p:nvPr>
        </p:nvSpPr>
        <p:spPr>
          <a:xfrm>
            <a:off x="1726200" y="347525"/>
            <a:ext cx="5691600" cy="26448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6000"/>
              <a:buNone/>
              <a:defRPr b="1" sz="8000">
                <a:solidFill>
                  <a:schemeClr val="lt1"/>
                </a:solidFill>
              </a:defRPr>
            </a:lvl1pPr>
            <a:lvl2pPr lvl="1">
              <a:spcBef>
                <a:spcPts val="0"/>
              </a:spcBef>
              <a:spcAft>
                <a:spcPts val="0"/>
              </a:spcAft>
              <a:buClr>
                <a:schemeClr val="lt1"/>
              </a:buClr>
              <a:buSzPts val="6000"/>
              <a:buNone/>
              <a:defRPr b="1" sz="6000">
                <a:solidFill>
                  <a:schemeClr val="lt1"/>
                </a:solidFill>
              </a:defRPr>
            </a:lvl2pPr>
            <a:lvl3pPr lvl="2">
              <a:spcBef>
                <a:spcPts val="0"/>
              </a:spcBef>
              <a:spcAft>
                <a:spcPts val="0"/>
              </a:spcAft>
              <a:buClr>
                <a:schemeClr val="lt1"/>
              </a:buClr>
              <a:buSzPts val="6000"/>
              <a:buNone/>
              <a:defRPr b="1" sz="6000">
                <a:solidFill>
                  <a:schemeClr val="lt1"/>
                </a:solidFill>
              </a:defRPr>
            </a:lvl3pPr>
            <a:lvl4pPr lvl="3">
              <a:spcBef>
                <a:spcPts val="0"/>
              </a:spcBef>
              <a:spcAft>
                <a:spcPts val="0"/>
              </a:spcAft>
              <a:buClr>
                <a:schemeClr val="lt1"/>
              </a:buClr>
              <a:buSzPts val="6000"/>
              <a:buNone/>
              <a:defRPr b="1" sz="6000">
                <a:solidFill>
                  <a:schemeClr val="lt1"/>
                </a:solidFill>
              </a:defRPr>
            </a:lvl4pPr>
            <a:lvl5pPr lvl="4">
              <a:spcBef>
                <a:spcPts val="0"/>
              </a:spcBef>
              <a:spcAft>
                <a:spcPts val="0"/>
              </a:spcAft>
              <a:buClr>
                <a:schemeClr val="lt1"/>
              </a:buClr>
              <a:buSzPts val="6000"/>
              <a:buNone/>
              <a:defRPr b="1" sz="6000">
                <a:solidFill>
                  <a:schemeClr val="lt1"/>
                </a:solidFill>
              </a:defRPr>
            </a:lvl5pPr>
            <a:lvl6pPr lvl="5">
              <a:spcBef>
                <a:spcPts val="0"/>
              </a:spcBef>
              <a:spcAft>
                <a:spcPts val="0"/>
              </a:spcAft>
              <a:buClr>
                <a:schemeClr val="lt1"/>
              </a:buClr>
              <a:buSzPts val="6000"/>
              <a:buNone/>
              <a:defRPr b="1" sz="6000">
                <a:solidFill>
                  <a:schemeClr val="lt1"/>
                </a:solidFill>
              </a:defRPr>
            </a:lvl6pPr>
            <a:lvl7pPr lvl="6">
              <a:spcBef>
                <a:spcPts val="0"/>
              </a:spcBef>
              <a:spcAft>
                <a:spcPts val="0"/>
              </a:spcAft>
              <a:buClr>
                <a:schemeClr val="lt1"/>
              </a:buClr>
              <a:buSzPts val="6000"/>
              <a:buNone/>
              <a:defRPr b="1" sz="6000">
                <a:solidFill>
                  <a:schemeClr val="lt1"/>
                </a:solidFill>
              </a:defRPr>
            </a:lvl7pPr>
            <a:lvl8pPr lvl="7">
              <a:spcBef>
                <a:spcPts val="0"/>
              </a:spcBef>
              <a:spcAft>
                <a:spcPts val="0"/>
              </a:spcAft>
              <a:buClr>
                <a:schemeClr val="lt1"/>
              </a:buClr>
              <a:buSzPts val="6000"/>
              <a:buNone/>
              <a:defRPr b="1" sz="6000">
                <a:solidFill>
                  <a:schemeClr val="lt1"/>
                </a:solidFill>
              </a:defRPr>
            </a:lvl8pPr>
            <a:lvl9pPr lvl="8">
              <a:spcBef>
                <a:spcPts val="0"/>
              </a:spcBef>
              <a:spcAft>
                <a:spcPts val="0"/>
              </a:spcAft>
              <a:buClr>
                <a:schemeClr val="lt1"/>
              </a:buClr>
              <a:buSzPts val="6000"/>
              <a:buNone/>
              <a:defRPr b="1" sz="6000">
                <a:solidFill>
                  <a:schemeClr val="lt1"/>
                </a:solidFill>
              </a:defRPr>
            </a:lvl9pPr>
          </a:lstStyle>
          <a:p/>
        </p:txBody>
      </p:sp>
      <p:sp>
        <p:nvSpPr>
          <p:cNvPr id="66" name="Google Shape;66;p13"/>
          <p:cNvSpPr/>
          <p:nvPr/>
        </p:nvSpPr>
        <p:spPr>
          <a:xfrm rot="10800000">
            <a:off x="6919375" y="-738125"/>
            <a:ext cx="3405900" cy="3302400"/>
          </a:xfrm>
          <a:prstGeom prst="rtTriangl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67" name="Google Shape;67;p13"/>
          <p:cNvSpPr/>
          <p:nvPr/>
        </p:nvSpPr>
        <p:spPr>
          <a:xfrm rot="10800000">
            <a:off x="7062250" y="-795275"/>
            <a:ext cx="3405900" cy="33024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_1">
    <p:bg>
      <p:bgPr>
        <a:solidFill>
          <a:schemeClr val="accent5"/>
        </a:solidFill>
      </p:bgPr>
    </p:bg>
    <p:spTree>
      <p:nvGrpSpPr>
        <p:cNvPr id="68" name="Shape 68"/>
        <p:cNvGrpSpPr/>
        <p:nvPr/>
      </p:nvGrpSpPr>
      <p:grpSpPr>
        <a:xfrm>
          <a:off x="0" y="0"/>
          <a:ext cx="0" cy="0"/>
          <a:chOff x="0" y="0"/>
          <a:chExt cx="0" cy="0"/>
        </a:xfrm>
      </p:grpSpPr>
      <p:sp>
        <p:nvSpPr>
          <p:cNvPr id="69" name="Google Shape;69;p14"/>
          <p:cNvSpPr/>
          <p:nvPr/>
        </p:nvSpPr>
        <p:spPr>
          <a:xfrm>
            <a:off x="-169300" y="-64500"/>
            <a:ext cx="4451100" cy="52722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0" name="Google Shape;70;p14"/>
          <p:cNvCxnSpPr/>
          <p:nvPr/>
        </p:nvCxnSpPr>
        <p:spPr>
          <a:xfrm rot="10800000">
            <a:off x="-1604675" y="1624350"/>
            <a:ext cx="4819800" cy="4419600"/>
          </a:xfrm>
          <a:prstGeom prst="straightConnector1">
            <a:avLst/>
          </a:prstGeom>
          <a:noFill/>
          <a:ln cap="flat" cmpd="sng" w="19050">
            <a:solidFill>
              <a:schemeClr val="lt1"/>
            </a:solidFill>
            <a:prstDash val="solid"/>
            <a:round/>
            <a:headEnd len="med" w="med" type="none"/>
            <a:tailEnd len="med" w="med" type="none"/>
          </a:ln>
        </p:spPr>
      </p:cxnSp>
      <p:sp>
        <p:nvSpPr>
          <p:cNvPr id="71" name="Google Shape;71;p14"/>
          <p:cNvSpPr txBox="1"/>
          <p:nvPr>
            <p:ph type="title"/>
          </p:nvPr>
        </p:nvSpPr>
        <p:spPr>
          <a:xfrm>
            <a:off x="5690650" y="1883225"/>
            <a:ext cx="3193800" cy="325200"/>
          </a:xfrm>
          <a:prstGeom prst="rect">
            <a:avLst/>
          </a:prstGeom>
        </p:spPr>
        <p:txBody>
          <a:bodyPr anchorCtr="0" anchor="ctr" bIns="91425" lIns="91425" spcFirstLastPara="1" rIns="91425" wrap="square" tIns="91425">
            <a:noAutofit/>
          </a:bodyPr>
          <a:lstStyle>
            <a:lvl1pPr lvl="0">
              <a:spcBef>
                <a:spcPts val="0"/>
              </a:spcBef>
              <a:spcAft>
                <a:spcPts val="0"/>
              </a:spcAft>
              <a:buClr>
                <a:schemeClr val="dk1"/>
              </a:buClr>
              <a:buSzPts val="1800"/>
              <a:buNone/>
              <a:defRPr b="1" sz="1800">
                <a:solidFill>
                  <a:schemeClr val="dk1"/>
                </a:solidFill>
              </a:defRPr>
            </a:lvl1pPr>
            <a:lvl2pPr lvl="1" algn="ctr">
              <a:spcBef>
                <a:spcPts val="0"/>
              </a:spcBef>
              <a:spcAft>
                <a:spcPts val="0"/>
              </a:spcAft>
              <a:buClr>
                <a:schemeClr val="dk1"/>
              </a:buClr>
              <a:buSzPts val="1800"/>
              <a:buNone/>
              <a:defRPr sz="1800">
                <a:solidFill>
                  <a:schemeClr val="dk1"/>
                </a:solidFill>
              </a:defRPr>
            </a:lvl2pPr>
            <a:lvl3pPr lvl="2" algn="ctr">
              <a:spcBef>
                <a:spcPts val="0"/>
              </a:spcBef>
              <a:spcAft>
                <a:spcPts val="0"/>
              </a:spcAft>
              <a:buClr>
                <a:schemeClr val="dk1"/>
              </a:buClr>
              <a:buSzPts val="1800"/>
              <a:buNone/>
              <a:defRPr sz="1800">
                <a:solidFill>
                  <a:schemeClr val="dk1"/>
                </a:solidFill>
              </a:defRPr>
            </a:lvl3pPr>
            <a:lvl4pPr lvl="3" algn="ctr">
              <a:spcBef>
                <a:spcPts val="0"/>
              </a:spcBef>
              <a:spcAft>
                <a:spcPts val="0"/>
              </a:spcAft>
              <a:buClr>
                <a:schemeClr val="dk1"/>
              </a:buClr>
              <a:buSzPts val="1800"/>
              <a:buNone/>
              <a:defRPr sz="1800">
                <a:solidFill>
                  <a:schemeClr val="dk1"/>
                </a:solidFill>
              </a:defRPr>
            </a:lvl4pPr>
            <a:lvl5pPr lvl="4" algn="ctr">
              <a:spcBef>
                <a:spcPts val="0"/>
              </a:spcBef>
              <a:spcAft>
                <a:spcPts val="0"/>
              </a:spcAft>
              <a:buClr>
                <a:schemeClr val="dk1"/>
              </a:buClr>
              <a:buSzPts val="1800"/>
              <a:buNone/>
              <a:defRPr sz="1800">
                <a:solidFill>
                  <a:schemeClr val="dk1"/>
                </a:solidFill>
              </a:defRPr>
            </a:lvl5pPr>
            <a:lvl6pPr lvl="5" algn="ctr">
              <a:spcBef>
                <a:spcPts val="0"/>
              </a:spcBef>
              <a:spcAft>
                <a:spcPts val="0"/>
              </a:spcAft>
              <a:buClr>
                <a:schemeClr val="dk1"/>
              </a:buClr>
              <a:buSzPts val="1800"/>
              <a:buNone/>
              <a:defRPr sz="1800">
                <a:solidFill>
                  <a:schemeClr val="dk1"/>
                </a:solidFill>
              </a:defRPr>
            </a:lvl6pPr>
            <a:lvl7pPr lvl="6" algn="ctr">
              <a:spcBef>
                <a:spcPts val="0"/>
              </a:spcBef>
              <a:spcAft>
                <a:spcPts val="0"/>
              </a:spcAft>
              <a:buClr>
                <a:schemeClr val="dk1"/>
              </a:buClr>
              <a:buSzPts val="1800"/>
              <a:buNone/>
              <a:defRPr sz="1800">
                <a:solidFill>
                  <a:schemeClr val="dk1"/>
                </a:solidFill>
              </a:defRPr>
            </a:lvl7pPr>
            <a:lvl8pPr lvl="7" algn="ctr">
              <a:spcBef>
                <a:spcPts val="0"/>
              </a:spcBef>
              <a:spcAft>
                <a:spcPts val="0"/>
              </a:spcAft>
              <a:buClr>
                <a:schemeClr val="dk1"/>
              </a:buClr>
              <a:buSzPts val="1800"/>
              <a:buNone/>
              <a:defRPr sz="1800">
                <a:solidFill>
                  <a:schemeClr val="dk1"/>
                </a:solidFill>
              </a:defRPr>
            </a:lvl8pPr>
            <a:lvl9pPr lvl="8" algn="ctr">
              <a:spcBef>
                <a:spcPts val="0"/>
              </a:spcBef>
              <a:spcAft>
                <a:spcPts val="0"/>
              </a:spcAft>
              <a:buClr>
                <a:schemeClr val="dk1"/>
              </a:buClr>
              <a:buSzPts val="1800"/>
              <a:buNone/>
              <a:defRPr sz="1800">
                <a:solidFill>
                  <a:schemeClr val="dk1"/>
                </a:solidFill>
              </a:defRPr>
            </a:lvl9pPr>
          </a:lstStyle>
          <a:p/>
        </p:txBody>
      </p:sp>
      <p:sp>
        <p:nvSpPr>
          <p:cNvPr id="72" name="Google Shape;72;p14"/>
          <p:cNvSpPr txBox="1"/>
          <p:nvPr>
            <p:ph hasCustomPrompt="1" idx="2" type="title"/>
          </p:nvPr>
        </p:nvSpPr>
        <p:spPr>
          <a:xfrm>
            <a:off x="4810771" y="1164068"/>
            <a:ext cx="684600" cy="290400"/>
          </a:xfrm>
          <a:prstGeom prst="rect">
            <a:avLst/>
          </a:prstGeom>
        </p:spPr>
        <p:txBody>
          <a:bodyPr anchorCtr="0" anchor="ctr" bIns="91425" lIns="91425" spcFirstLastPara="1" rIns="91425" wrap="square" tIns="91425">
            <a:noAutofit/>
          </a:bodyPr>
          <a:lstStyle>
            <a:lvl1pPr lvl="0" algn="r">
              <a:spcBef>
                <a:spcPts val="0"/>
              </a:spcBef>
              <a:spcAft>
                <a:spcPts val="0"/>
              </a:spcAft>
              <a:buClr>
                <a:schemeClr val="dk1"/>
              </a:buClr>
              <a:buSzPts val="1800"/>
              <a:buNone/>
              <a:defRPr b="1" sz="1800">
                <a:solidFill>
                  <a:schemeClr val="dk1"/>
                </a:solidFill>
              </a:defRPr>
            </a:lvl1pPr>
            <a:lvl2pPr lvl="1" algn="ctr">
              <a:spcBef>
                <a:spcPts val="0"/>
              </a:spcBef>
              <a:spcAft>
                <a:spcPts val="0"/>
              </a:spcAft>
              <a:buClr>
                <a:schemeClr val="dk1"/>
              </a:buClr>
              <a:buSzPts val="1800"/>
              <a:buNone/>
              <a:defRPr sz="1800">
                <a:solidFill>
                  <a:schemeClr val="dk1"/>
                </a:solidFill>
              </a:defRPr>
            </a:lvl2pPr>
            <a:lvl3pPr lvl="2" algn="ctr">
              <a:spcBef>
                <a:spcPts val="0"/>
              </a:spcBef>
              <a:spcAft>
                <a:spcPts val="0"/>
              </a:spcAft>
              <a:buClr>
                <a:schemeClr val="dk1"/>
              </a:buClr>
              <a:buSzPts val="1800"/>
              <a:buNone/>
              <a:defRPr sz="1800">
                <a:solidFill>
                  <a:schemeClr val="dk1"/>
                </a:solidFill>
              </a:defRPr>
            </a:lvl3pPr>
            <a:lvl4pPr lvl="3" algn="ctr">
              <a:spcBef>
                <a:spcPts val="0"/>
              </a:spcBef>
              <a:spcAft>
                <a:spcPts val="0"/>
              </a:spcAft>
              <a:buClr>
                <a:schemeClr val="dk1"/>
              </a:buClr>
              <a:buSzPts val="1800"/>
              <a:buNone/>
              <a:defRPr sz="1800">
                <a:solidFill>
                  <a:schemeClr val="dk1"/>
                </a:solidFill>
              </a:defRPr>
            </a:lvl4pPr>
            <a:lvl5pPr lvl="4" algn="ctr">
              <a:spcBef>
                <a:spcPts val="0"/>
              </a:spcBef>
              <a:spcAft>
                <a:spcPts val="0"/>
              </a:spcAft>
              <a:buClr>
                <a:schemeClr val="dk1"/>
              </a:buClr>
              <a:buSzPts val="1800"/>
              <a:buNone/>
              <a:defRPr sz="1800">
                <a:solidFill>
                  <a:schemeClr val="dk1"/>
                </a:solidFill>
              </a:defRPr>
            </a:lvl5pPr>
            <a:lvl6pPr lvl="5" algn="ctr">
              <a:spcBef>
                <a:spcPts val="0"/>
              </a:spcBef>
              <a:spcAft>
                <a:spcPts val="0"/>
              </a:spcAft>
              <a:buClr>
                <a:schemeClr val="dk1"/>
              </a:buClr>
              <a:buSzPts val="1800"/>
              <a:buNone/>
              <a:defRPr sz="1800">
                <a:solidFill>
                  <a:schemeClr val="dk1"/>
                </a:solidFill>
              </a:defRPr>
            </a:lvl6pPr>
            <a:lvl7pPr lvl="6" algn="ctr">
              <a:spcBef>
                <a:spcPts val="0"/>
              </a:spcBef>
              <a:spcAft>
                <a:spcPts val="0"/>
              </a:spcAft>
              <a:buClr>
                <a:schemeClr val="dk1"/>
              </a:buClr>
              <a:buSzPts val="1800"/>
              <a:buNone/>
              <a:defRPr sz="1800">
                <a:solidFill>
                  <a:schemeClr val="dk1"/>
                </a:solidFill>
              </a:defRPr>
            </a:lvl7pPr>
            <a:lvl8pPr lvl="7" algn="ctr">
              <a:spcBef>
                <a:spcPts val="0"/>
              </a:spcBef>
              <a:spcAft>
                <a:spcPts val="0"/>
              </a:spcAft>
              <a:buClr>
                <a:schemeClr val="dk1"/>
              </a:buClr>
              <a:buSzPts val="1800"/>
              <a:buNone/>
              <a:defRPr sz="1800">
                <a:solidFill>
                  <a:schemeClr val="dk1"/>
                </a:solidFill>
              </a:defRPr>
            </a:lvl8pPr>
            <a:lvl9pPr lvl="8" algn="ctr">
              <a:spcBef>
                <a:spcPts val="0"/>
              </a:spcBef>
              <a:spcAft>
                <a:spcPts val="0"/>
              </a:spcAft>
              <a:buClr>
                <a:schemeClr val="dk1"/>
              </a:buClr>
              <a:buSzPts val="1800"/>
              <a:buNone/>
              <a:defRPr sz="1800">
                <a:solidFill>
                  <a:schemeClr val="dk1"/>
                </a:solidFill>
              </a:defRPr>
            </a:lvl9pPr>
          </a:lstStyle>
          <a:p>
            <a:r>
              <a:t>xx%</a:t>
            </a:r>
          </a:p>
        </p:txBody>
      </p:sp>
      <p:sp>
        <p:nvSpPr>
          <p:cNvPr id="73" name="Google Shape;73;p14"/>
          <p:cNvSpPr txBox="1"/>
          <p:nvPr>
            <p:ph hasCustomPrompt="1" idx="3" type="title"/>
          </p:nvPr>
        </p:nvSpPr>
        <p:spPr>
          <a:xfrm>
            <a:off x="4810771" y="2031990"/>
            <a:ext cx="684600" cy="290400"/>
          </a:xfrm>
          <a:prstGeom prst="rect">
            <a:avLst/>
          </a:prstGeom>
        </p:spPr>
        <p:txBody>
          <a:bodyPr anchorCtr="0" anchor="ctr" bIns="91425" lIns="91425" spcFirstLastPara="1" rIns="91425" wrap="square" tIns="91425">
            <a:noAutofit/>
          </a:bodyPr>
          <a:lstStyle>
            <a:lvl1pPr lvl="0" algn="r">
              <a:spcBef>
                <a:spcPts val="0"/>
              </a:spcBef>
              <a:spcAft>
                <a:spcPts val="0"/>
              </a:spcAft>
              <a:buClr>
                <a:schemeClr val="dk1"/>
              </a:buClr>
              <a:buSzPts val="1800"/>
              <a:buNone/>
              <a:defRPr b="1" sz="1800">
                <a:solidFill>
                  <a:schemeClr val="dk1"/>
                </a:solidFill>
              </a:defRPr>
            </a:lvl1pPr>
            <a:lvl2pPr lvl="1" algn="ctr">
              <a:spcBef>
                <a:spcPts val="0"/>
              </a:spcBef>
              <a:spcAft>
                <a:spcPts val="0"/>
              </a:spcAft>
              <a:buClr>
                <a:schemeClr val="dk1"/>
              </a:buClr>
              <a:buSzPts val="1800"/>
              <a:buNone/>
              <a:defRPr sz="1800">
                <a:solidFill>
                  <a:schemeClr val="dk1"/>
                </a:solidFill>
              </a:defRPr>
            </a:lvl2pPr>
            <a:lvl3pPr lvl="2" algn="ctr">
              <a:spcBef>
                <a:spcPts val="0"/>
              </a:spcBef>
              <a:spcAft>
                <a:spcPts val="0"/>
              </a:spcAft>
              <a:buClr>
                <a:schemeClr val="dk1"/>
              </a:buClr>
              <a:buSzPts val="1800"/>
              <a:buNone/>
              <a:defRPr sz="1800">
                <a:solidFill>
                  <a:schemeClr val="dk1"/>
                </a:solidFill>
              </a:defRPr>
            </a:lvl3pPr>
            <a:lvl4pPr lvl="3" algn="ctr">
              <a:spcBef>
                <a:spcPts val="0"/>
              </a:spcBef>
              <a:spcAft>
                <a:spcPts val="0"/>
              </a:spcAft>
              <a:buClr>
                <a:schemeClr val="dk1"/>
              </a:buClr>
              <a:buSzPts val="1800"/>
              <a:buNone/>
              <a:defRPr sz="1800">
                <a:solidFill>
                  <a:schemeClr val="dk1"/>
                </a:solidFill>
              </a:defRPr>
            </a:lvl4pPr>
            <a:lvl5pPr lvl="4" algn="ctr">
              <a:spcBef>
                <a:spcPts val="0"/>
              </a:spcBef>
              <a:spcAft>
                <a:spcPts val="0"/>
              </a:spcAft>
              <a:buClr>
                <a:schemeClr val="dk1"/>
              </a:buClr>
              <a:buSzPts val="1800"/>
              <a:buNone/>
              <a:defRPr sz="1800">
                <a:solidFill>
                  <a:schemeClr val="dk1"/>
                </a:solidFill>
              </a:defRPr>
            </a:lvl5pPr>
            <a:lvl6pPr lvl="5" algn="ctr">
              <a:spcBef>
                <a:spcPts val="0"/>
              </a:spcBef>
              <a:spcAft>
                <a:spcPts val="0"/>
              </a:spcAft>
              <a:buClr>
                <a:schemeClr val="dk1"/>
              </a:buClr>
              <a:buSzPts val="1800"/>
              <a:buNone/>
              <a:defRPr sz="1800">
                <a:solidFill>
                  <a:schemeClr val="dk1"/>
                </a:solidFill>
              </a:defRPr>
            </a:lvl6pPr>
            <a:lvl7pPr lvl="6" algn="ctr">
              <a:spcBef>
                <a:spcPts val="0"/>
              </a:spcBef>
              <a:spcAft>
                <a:spcPts val="0"/>
              </a:spcAft>
              <a:buClr>
                <a:schemeClr val="dk1"/>
              </a:buClr>
              <a:buSzPts val="1800"/>
              <a:buNone/>
              <a:defRPr sz="1800">
                <a:solidFill>
                  <a:schemeClr val="dk1"/>
                </a:solidFill>
              </a:defRPr>
            </a:lvl7pPr>
            <a:lvl8pPr lvl="7" algn="ctr">
              <a:spcBef>
                <a:spcPts val="0"/>
              </a:spcBef>
              <a:spcAft>
                <a:spcPts val="0"/>
              </a:spcAft>
              <a:buClr>
                <a:schemeClr val="dk1"/>
              </a:buClr>
              <a:buSzPts val="1800"/>
              <a:buNone/>
              <a:defRPr sz="1800">
                <a:solidFill>
                  <a:schemeClr val="dk1"/>
                </a:solidFill>
              </a:defRPr>
            </a:lvl8pPr>
            <a:lvl9pPr lvl="8" algn="ctr">
              <a:spcBef>
                <a:spcPts val="0"/>
              </a:spcBef>
              <a:spcAft>
                <a:spcPts val="0"/>
              </a:spcAft>
              <a:buClr>
                <a:schemeClr val="dk1"/>
              </a:buClr>
              <a:buSzPts val="1800"/>
              <a:buNone/>
              <a:defRPr sz="1800">
                <a:solidFill>
                  <a:schemeClr val="dk1"/>
                </a:solidFill>
              </a:defRPr>
            </a:lvl9pPr>
          </a:lstStyle>
          <a:p>
            <a:r>
              <a:t>xx%</a:t>
            </a:r>
          </a:p>
        </p:txBody>
      </p:sp>
      <p:sp>
        <p:nvSpPr>
          <p:cNvPr id="74" name="Google Shape;74;p14"/>
          <p:cNvSpPr txBox="1"/>
          <p:nvPr>
            <p:ph idx="4" type="title"/>
          </p:nvPr>
        </p:nvSpPr>
        <p:spPr>
          <a:xfrm>
            <a:off x="5690650" y="3628275"/>
            <a:ext cx="3193800" cy="325200"/>
          </a:xfrm>
          <a:prstGeom prst="rect">
            <a:avLst/>
          </a:prstGeom>
        </p:spPr>
        <p:txBody>
          <a:bodyPr anchorCtr="0" anchor="ctr" bIns="91425" lIns="91425" spcFirstLastPara="1" rIns="91425" wrap="square" tIns="91425">
            <a:noAutofit/>
          </a:bodyPr>
          <a:lstStyle>
            <a:lvl1pPr lvl="0">
              <a:spcBef>
                <a:spcPts val="0"/>
              </a:spcBef>
              <a:spcAft>
                <a:spcPts val="0"/>
              </a:spcAft>
              <a:buClr>
                <a:schemeClr val="dk1"/>
              </a:buClr>
              <a:buSzPts val="1800"/>
              <a:buNone/>
              <a:defRPr b="1" sz="1800">
                <a:solidFill>
                  <a:schemeClr val="dk1"/>
                </a:solidFill>
              </a:defRPr>
            </a:lvl1pPr>
            <a:lvl2pPr lvl="1" algn="ctr">
              <a:spcBef>
                <a:spcPts val="0"/>
              </a:spcBef>
              <a:spcAft>
                <a:spcPts val="0"/>
              </a:spcAft>
              <a:buClr>
                <a:schemeClr val="dk1"/>
              </a:buClr>
              <a:buSzPts val="1800"/>
              <a:buNone/>
              <a:defRPr sz="1800">
                <a:solidFill>
                  <a:schemeClr val="dk1"/>
                </a:solidFill>
              </a:defRPr>
            </a:lvl2pPr>
            <a:lvl3pPr lvl="2" algn="ctr">
              <a:spcBef>
                <a:spcPts val="0"/>
              </a:spcBef>
              <a:spcAft>
                <a:spcPts val="0"/>
              </a:spcAft>
              <a:buClr>
                <a:schemeClr val="dk1"/>
              </a:buClr>
              <a:buSzPts val="1800"/>
              <a:buNone/>
              <a:defRPr sz="1800">
                <a:solidFill>
                  <a:schemeClr val="dk1"/>
                </a:solidFill>
              </a:defRPr>
            </a:lvl3pPr>
            <a:lvl4pPr lvl="3" algn="ctr">
              <a:spcBef>
                <a:spcPts val="0"/>
              </a:spcBef>
              <a:spcAft>
                <a:spcPts val="0"/>
              </a:spcAft>
              <a:buClr>
                <a:schemeClr val="dk1"/>
              </a:buClr>
              <a:buSzPts val="1800"/>
              <a:buNone/>
              <a:defRPr sz="1800">
                <a:solidFill>
                  <a:schemeClr val="dk1"/>
                </a:solidFill>
              </a:defRPr>
            </a:lvl4pPr>
            <a:lvl5pPr lvl="4" algn="ctr">
              <a:spcBef>
                <a:spcPts val="0"/>
              </a:spcBef>
              <a:spcAft>
                <a:spcPts val="0"/>
              </a:spcAft>
              <a:buClr>
                <a:schemeClr val="dk1"/>
              </a:buClr>
              <a:buSzPts val="1800"/>
              <a:buNone/>
              <a:defRPr sz="1800">
                <a:solidFill>
                  <a:schemeClr val="dk1"/>
                </a:solidFill>
              </a:defRPr>
            </a:lvl5pPr>
            <a:lvl6pPr lvl="5" algn="ctr">
              <a:spcBef>
                <a:spcPts val="0"/>
              </a:spcBef>
              <a:spcAft>
                <a:spcPts val="0"/>
              </a:spcAft>
              <a:buClr>
                <a:schemeClr val="dk1"/>
              </a:buClr>
              <a:buSzPts val="1800"/>
              <a:buNone/>
              <a:defRPr sz="1800">
                <a:solidFill>
                  <a:schemeClr val="dk1"/>
                </a:solidFill>
              </a:defRPr>
            </a:lvl6pPr>
            <a:lvl7pPr lvl="6" algn="ctr">
              <a:spcBef>
                <a:spcPts val="0"/>
              </a:spcBef>
              <a:spcAft>
                <a:spcPts val="0"/>
              </a:spcAft>
              <a:buClr>
                <a:schemeClr val="dk1"/>
              </a:buClr>
              <a:buSzPts val="1800"/>
              <a:buNone/>
              <a:defRPr sz="1800">
                <a:solidFill>
                  <a:schemeClr val="dk1"/>
                </a:solidFill>
              </a:defRPr>
            </a:lvl7pPr>
            <a:lvl8pPr lvl="7" algn="ctr">
              <a:spcBef>
                <a:spcPts val="0"/>
              </a:spcBef>
              <a:spcAft>
                <a:spcPts val="0"/>
              </a:spcAft>
              <a:buClr>
                <a:schemeClr val="dk1"/>
              </a:buClr>
              <a:buSzPts val="1800"/>
              <a:buNone/>
              <a:defRPr sz="1800">
                <a:solidFill>
                  <a:schemeClr val="dk1"/>
                </a:solidFill>
              </a:defRPr>
            </a:lvl8pPr>
            <a:lvl9pPr lvl="8" algn="ctr">
              <a:spcBef>
                <a:spcPts val="0"/>
              </a:spcBef>
              <a:spcAft>
                <a:spcPts val="0"/>
              </a:spcAft>
              <a:buClr>
                <a:schemeClr val="dk1"/>
              </a:buClr>
              <a:buSzPts val="1800"/>
              <a:buNone/>
              <a:defRPr sz="1800">
                <a:solidFill>
                  <a:schemeClr val="dk1"/>
                </a:solidFill>
              </a:defRPr>
            </a:lvl9pPr>
          </a:lstStyle>
          <a:p/>
        </p:txBody>
      </p:sp>
      <p:sp>
        <p:nvSpPr>
          <p:cNvPr id="75" name="Google Shape;75;p14"/>
          <p:cNvSpPr txBox="1"/>
          <p:nvPr>
            <p:ph idx="5" type="title"/>
          </p:nvPr>
        </p:nvSpPr>
        <p:spPr>
          <a:xfrm>
            <a:off x="5690650" y="1044000"/>
            <a:ext cx="3193800" cy="325200"/>
          </a:xfrm>
          <a:prstGeom prst="rect">
            <a:avLst/>
          </a:prstGeom>
        </p:spPr>
        <p:txBody>
          <a:bodyPr anchorCtr="0" anchor="ctr" bIns="91425" lIns="91425" spcFirstLastPara="1" rIns="91425" wrap="square" tIns="91425">
            <a:noAutofit/>
          </a:bodyPr>
          <a:lstStyle>
            <a:lvl1pPr lvl="0">
              <a:spcBef>
                <a:spcPts val="0"/>
              </a:spcBef>
              <a:spcAft>
                <a:spcPts val="0"/>
              </a:spcAft>
              <a:buClr>
                <a:schemeClr val="dk1"/>
              </a:buClr>
              <a:buSzPts val="1800"/>
              <a:buNone/>
              <a:defRPr b="1" sz="1800">
                <a:solidFill>
                  <a:schemeClr val="dk1"/>
                </a:solidFill>
              </a:defRPr>
            </a:lvl1pPr>
            <a:lvl2pPr lvl="1" algn="ctr">
              <a:spcBef>
                <a:spcPts val="0"/>
              </a:spcBef>
              <a:spcAft>
                <a:spcPts val="0"/>
              </a:spcAft>
              <a:buClr>
                <a:schemeClr val="dk1"/>
              </a:buClr>
              <a:buSzPts val="1800"/>
              <a:buNone/>
              <a:defRPr sz="1800">
                <a:solidFill>
                  <a:schemeClr val="dk1"/>
                </a:solidFill>
              </a:defRPr>
            </a:lvl2pPr>
            <a:lvl3pPr lvl="2" algn="ctr">
              <a:spcBef>
                <a:spcPts val="0"/>
              </a:spcBef>
              <a:spcAft>
                <a:spcPts val="0"/>
              </a:spcAft>
              <a:buClr>
                <a:schemeClr val="dk1"/>
              </a:buClr>
              <a:buSzPts val="1800"/>
              <a:buNone/>
              <a:defRPr sz="1800">
                <a:solidFill>
                  <a:schemeClr val="dk1"/>
                </a:solidFill>
              </a:defRPr>
            </a:lvl3pPr>
            <a:lvl4pPr lvl="3" algn="ctr">
              <a:spcBef>
                <a:spcPts val="0"/>
              </a:spcBef>
              <a:spcAft>
                <a:spcPts val="0"/>
              </a:spcAft>
              <a:buClr>
                <a:schemeClr val="dk1"/>
              </a:buClr>
              <a:buSzPts val="1800"/>
              <a:buNone/>
              <a:defRPr sz="1800">
                <a:solidFill>
                  <a:schemeClr val="dk1"/>
                </a:solidFill>
              </a:defRPr>
            </a:lvl4pPr>
            <a:lvl5pPr lvl="4" algn="ctr">
              <a:spcBef>
                <a:spcPts val="0"/>
              </a:spcBef>
              <a:spcAft>
                <a:spcPts val="0"/>
              </a:spcAft>
              <a:buClr>
                <a:schemeClr val="dk1"/>
              </a:buClr>
              <a:buSzPts val="1800"/>
              <a:buNone/>
              <a:defRPr sz="1800">
                <a:solidFill>
                  <a:schemeClr val="dk1"/>
                </a:solidFill>
              </a:defRPr>
            </a:lvl5pPr>
            <a:lvl6pPr lvl="5" algn="ctr">
              <a:spcBef>
                <a:spcPts val="0"/>
              </a:spcBef>
              <a:spcAft>
                <a:spcPts val="0"/>
              </a:spcAft>
              <a:buClr>
                <a:schemeClr val="dk1"/>
              </a:buClr>
              <a:buSzPts val="1800"/>
              <a:buNone/>
              <a:defRPr sz="1800">
                <a:solidFill>
                  <a:schemeClr val="dk1"/>
                </a:solidFill>
              </a:defRPr>
            </a:lvl6pPr>
            <a:lvl7pPr lvl="6" algn="ctr">
              <a:spcBef>
                <a:spcPts val="0"/>
              </a:spcBef>
              <a:spcAft>
                <a:spcPts val="0"/>
              </a:spcAft>
              <a:buClr>
                <a:schemeClr val="dk1"/>
              </a:buClr>
              <a:buSzPts val="1800"/>
              <a:buNone/>
              <a:defRPr sz="1800">
                <a:solidFill>
                  <a:schemeClr val="dk1"/>
                </a:solidFill>
              </a:defRPr>
            </a:lvl7pPr>
            <a:lvl8pPr lvl="7" algn="ctr">
              <a:spcBef>
                <a:spcPts val="0"/>
              </a:spcBef>
              <a:spcAft>
                <a:spcPts val="0"/>
              </a:spcAft>
              <a:buClr>
                <a:schemeClr val="dk1"/>
              </a:buClr>
              <a:buSzPts val="1800"/>
              <a:buNone/>
              <a:defRPr sz="1800">
                <a:solidFill>
                  <a:schemeClr val="dk1"/>
                </a:solidFill>
              </a:defRPr>
            </a:lvl8pPr>
            <a:lvl9pPr lvl="8" algn="ctr">
              <a:spcBef>
                <a:spcPts val="0"/>
              </a:spcBef>
              <a:spcAft>
                <a:spcPts val="0"/>
              </a:spcAft>
              <a:buClr>
                <a:schemeClr val="dk1"/>
              </a:buClr>
              <a:buSzPts val="1800"/>
              <a:buNone/>
              <a:defRPr sz="1800">
                <a:solidFill>
                  <a:schemeClr val="dk1"/>
                </a:solidFill>
              </a:defRPr>
            </a:lvl9pPr>
          </a:lstStyle>
          <a:p/>
        </p:txBody>
      </p:sp>
      <p:sp>
        <p:nvSpPr>
          <p:cNvPr id="76" name="Google Shape;76;p14"/>
          <p:cNvSpPr txBox="1"/>
          <p:nvPr>
            <p:ph idx="6" type="title"/>
          </p:nvPr>
        </p:nvSpPr>
        <p:spPr>
          <a:xfrm>
            <a:off x="5690650" y="2760350"/>
            <a:ext cx="3193800" cy="325200"/>
          </a:xfrm>
          <a:prstGeom prst="rect">
            <a:avLst/>
          </a:prstGeom>
        </p:spPr>
        <p:txBody>
          <a:bodyPr anchorCtr="0" anchor="ctr" bIns="91425" lIns="91425" spcFirstLastPara="1" rIns="91425" wrap="square" tIns="91425">
            <a:noAutofit/>
          </a:bodyPr>
          <a:lstStyle>
            <a:lvl1pPr lvl="0">
              <a:spcBef>
                <a:spcPts val="0"/>
              </a:spcBef>
              <a:spcAft>
                <a:spcPts val="0"/>
              </a:spcAft>
              <a:buClr>
                <a:schemeClr val="dk1"/>
              </a:buClr>
              <a:buSzPts val="1800"/>
              <a:buNone/>
              <a:defRPr b="1" sz="1800">
                <a:solidFill>
                  <a:schemeClr val="dk1"/>
                </a:solidFill>
              </a:defRPr>
            </a:lvl1pPr>
            <a:lvl2pPr lvl="1" algn="ctr">
              <a:spcBef>
                <a:spcPts val="0"/>
              </a:spcBef>
              <a:spcAft>
                <a:spcPts val="0"/>
              </a:spcAft>
              <a:buClr>
                <a:schemeClr val="dk1"/>
              </a:buClr>
              <a:buSzPts val="1800"/>
              <a:buNone/>
              <a:defRPr sz="1800">
                <a:solidFill>
                  <a:schemeClr val="dk1"/>
                </a:solidFill>
              </a:defRPr>
            </a:lvl2pPr>
            <a:lvl3pPr lvl="2" algn="ctr">
              <a:spcBef>
                <a:spcPts val="0"/>
              </a:spcBef>
              <a:spcAft>
                <a:spcPts val="0"/>
              </a:spcAft>
              <a:buClr>
                <a:schemeClr val="dk1"/>
              </a:buClr>
              <a:buSzPts val="1800"/>
              <a:buNone/>
              <a:defRPr sz="1800">
                <a:solidFill>
                  <a:schemeClr val="dk1"/>
                </a:solidFill>
              </a:defRPr>
            </a:lvl3pPr>
            <a:lvl4pPr lvl="3" algn="ctr">
              <a:spcBef>
                <a:spcPts val="0"/>
              </a:spcBef>
              <a:spcAft>
                <a:spcPts val="0"/>
              </a:spcAft>
              <a:buClr>
                <a:schemeClr val="dk1"/>
              </a:buClr>
              <a:buSzPts val="1800"/>
              <a:buNone/>
              <a:defRPr sz="1800">
                <a:solidFill>
                  <a:schemeClr val="dk1"/>
                </a:solidFill>
              </a:defRPr>
            </a:lvl4pPr>
            <a:lvl5pPr lvl="4" algn="ctr">
              <a:spcBef>
                <a:spcPts val="0"/>
              </a:spcBef>
              <a:spcAft>
                <a:spcPts val="0"/>
              </a:spcAft>
              <a:buClr>
                <a:schemeClr val="dk1"/>
              </a:buClr>
              <a:buSzPts val="1800"/>
              <a:buNone/>
              <a:defRPr sz="1800">
                <a:solidFill>
                  <a:schemeClr val="dk1"/>
                </a:solidFill>
              </a:defRPr>
            </a:lvl5pPr>
            <a:lvl6pPr lvl="5" algn="ctr">
              <a:spcBef>
                <a:spcPts val="0"/>
              </a:spcBef>
              <a:spcAft>
                <a:spcPts val="0"/>
              </a:spcAft>
              <a:buClr>
                <a:schemeClr val="dk1"/>
              </a:buClr>
              <a:buSzPts val="1800"/>
              <a:buNone/>
              <a:defRPr sz="1800">
                <a:solidFill>
                  <a:schemeClr val="dk1"/>
                </a:solidFill>
              </a:defRPr>
            </a:lvl6pPr>
            <a:lvl7pPr lvl="6" algn="ctr">
              <a:spcBef>
                <a:spcPts val="0"/>
              </a:spcBef>
              <a:spcAft>
                <a:spcPts val="0"/>
              </a:spcAft>
              <a:buClr>
                <a:schemeClr val="dk1"/>
              </a:buClr>
              <a:buSzPts val="1800"/>
              <a:buNone/>
              <a:defRPr sz="1800">
                <a:solidFill>
                  <a:schemeClr val="dk1"/>
                </a:solidFill>
              </a:defRPr>
            </a:lvl7pPr>
            <a:lvl8pPr lvl="7" algn="ctr">
              <a:spcBef>
                <a:spcPts val="0"/>
              </a:spcBef>
              <a:spcAft>
                <a:spcPts val="0"/>
              </a:spcAft>
              <a:buClr>
                <a:schemeClr val="dk1"/>
              </a:buClr>
              <a:buSzPts val="1800"/>
              <a:buNone/>
              <a:defRPr sz="1800">
                <a:solidFill>
                  <a:schemeClr val="dk1"/>
                </a:solidFill>
              </a:defRPr>
            </a:lvl8pPr>
            <a:lvl9pPr lvl="8" algn="ctr">
              <a:spcBef>
                <a:spcPts val="0"/>
              </a:spcBef>
              <a:spcAft>
                <a:spcPts val="0"/>
              </a:spcAft>
              <a:buClr>
                <a:schemeClr val="dk1"/>
              </a:buClr>
              <a:buSzPts val="1800"/>
              <a:buNone/>
              <a:defRPr sz="1800">
                <a:solidFill>
                  <a:schemeClr val="dk1"/>
                </a:solidFill>
              </a:defRPr>
            </a:lvl9pPr>
          </a:lstStyle>
          <a:p/>
        </p:txBody>
      </p:sp>
      <p:sp>
        <p:nvSpPr>
          <p:cNvPr id="77" name="Google Shape;77;p14"/>
          <p:cNvSpPr txBox="1"/>
          <p:nvPr>
            <p:ph hasCustomPrompt="1" idx="7" type="title"/>
          </p:nvPr>
        </p:nvSpPr>
        <p:spPr>
          <a:xfrm>
            <a:off x="4810771" y="2880418"/>
            <a:ext cx="684600" cy="290400"/>
          </a:xfrm>
          <a:prstGeom prst="rect">
            <a:avLst/>
          </a:prstGeom>
        </p:spPr>
        <p:txBody>
          <a:bodyPr anchorCtr="0" anchor="ctr" bIns="91425" lIns="91425" spcFirstLastPara="1" rIns="91425" wrap="square" tIns="91425">
            <a:noAutofit/>
          </a:bodyPr>
          <a:lstStyle>
            <a:lvl1pPr lvl="0" algn="r">
              <a:spcBef>
                <a:spcPts val="0"/>
              </a:spcBef>
              <a:spcAft>
                <a:spcPts val="0"/>
              </a:spcAft>
              <a:buClr>
                <a:schemeClr val="dk1"/>
              </a:buClr>
              <a:buSzPts val="1800"/>
              <a:buNone/>
              <a:defRPr b="1" sz="1800">
                <a:solidFill>
                  <a:schemeClr val="dk1"/>
                </a:solidFill>
              </a:defRPr>
            </a:lvl1pPr>
            <a:lvl2pPr lvl="1" algn="ctr">
              <a:spcBef>
                <a:spcPts val="0"/>
              </a:spcBef>
              <a:spcAft>
                <a:spcPts val="0"/>
              </a:spcAft>
              <a:buClr>
                <a:schemeClr val="dk1"/>
              </a:buClr>
              <a:buSzPts val="1800"/>
              <a:buNone/>
              <a:defRPr sz="1800">
                <a:solidFill>
                  <a:schemeClr val="dk1"/>
                </a:solidFill>
              </a:defRPr>
            </a:lvl2pPr>
            <a:lvl3pPr lvl="2" algn="ctr">
              <a:spcBef>
                <a:spcPts val="0"/>
              </a:spcBef>
              <a:spcAft>
                <a:spcPts val="0"/>
              </a:spcAft>
              <a:buClr>
                <a:schemeClr val="dk1"/>
              </a:buClr>
              <a:buSzPts val="1800"/>
              <a:buNone/>
              <a:defRPr sz="1800">
                <a:solidFill>
                  <a:schemeClr val="dk1"/>
                </a:solidFill>
              </a:defRPr>
            </a:lvl3pPr>
            <a:lvl4pPr lvl="3" algn="ctr">
              <a:spcBef>
                <a:spcPts val="0"/>
              </a:spcBef>
              <a:spcAft>
                <a:spcPts val="0"/>
              </a:spcAft>
              <a:buClr>
                <a:schemeClr val="dk1"/>
              </a:buClr>
              <a:buSzPts val="1800"/>
              <a:buNone/>
              <a:defRPr sz="1800">
                <a:solidFill>
                  <a:schemeClr val="dk1"/>
                </a:solidFill>
              </a:defRPr>
            </a:lvl4pPr>
            <a:lvl5pPr lvl="4" algn="ctr">
              <a:spcBef>
                <a:spcPts val="0"/>
              </a:spcBef>
              <a:spcAft>
                <a:spcPts val="0"/>
              </a:spcAft>
              <a:buClr>
                <a:schemeClr val="dk1"/>
              </a:buClr>
              <a:buSzPts val="1800"/>
              <a:buNone/>
              <a:defRPr sz="1800">
                <a:solidFill>
                  <a:schemeClr val="dk1"/>
                </a:solidFill>
              </a:defRPr>
            </a:lvl5pPr>
            <a:lvl6pPr lvl="5" algn="ctr">
              <a:spcBef>
                <a:spcPts val="0"/>
              </a:spcBef>
              <a:spcAft>
                <a:spcPts val="0"/>
              </a:spcAft>
              <a:buClr>
                <a:schemeClr val="dk1"/>
              </a:buClr>
              <a:buSzPts val="1800"/>
              <a:buNone/>
              <a:defRPr sz="1800">
                <a:solidFill>
                  <a:schemeClr val="dk1"/>
                </a:solidFill>
              </a:defRPr>
            </a:lvl6pPr>
            <a:lvl7pPr lvl="6" algn="ctr">
              <a:spcBef>
                <a:spcPts val="0"/>
              </a:spcBef>
              <a:spcAft>
                <a:spcPts val="0"/>
              </a:spcAft>
              <a:buClr>
                <a:schemeClr val="dk1"/>
              </a:buClr>
              <a:buSzPts val="1800"/>
              <a:buNone/>
              <a:defRPr sz="1800">
                <a:solidFill>
                  <a:schemeClr val="dk1"/>
                </a:solidFill>
              </a:defRPr>
            </a:lvl7pPr>
            <a:lvl8pPr lvl="7" algn="ctr">
              <a:spcBef>
                <a:spcPts val="0"/>
              </a:spcBef>
              <a:spcAft>
                <a:spcPts val="0"/>
              </a:spcAft>
              <a:buClr>
                <a:schemeClr val="dk1"/>
              </a:buClr>
              <a:buSzPts val="1800"/>
              <a:buNone/>
              <a:defRPr sz="1800">
                <a:solidFill>
                  <a:schemeClr val="dk1"/>
                </a:solidFill>
              </a:defRPr>
            </a:lvl8pPr>
            <a:lvl9pPr lvl="8" algn="ctr">
              <a:spcBef>
                <a:spcPts val="0"/>
              </a:spcBef>
              <a:spcAft>
                <a:spcPts val="0"/>
              </a:spcAft>
              <a:buClr>
                <a:schemeClr val="dk1"/>
              </a:buClr>
              <a:buSzPts val="1800"/>
              <a:buNone/>
              <a:defRPr sz="1800">
                <a:solidFill>
                  <a:schemeClr val="dk1"/>
                </a:solidFill>
              </a:defRPr>
            </a:lvl9pPr>
          </a:lstStyle>
          <a:p>
            <a:r>
              <a:t>xx%</a:t>
            </a:r>
          </a:p>
        </p:txBody>
      </p:sp>
      <p:sp>
        <p:nvSpPr>
          <p:cNvPr id="78" name="Google Shape;78;p14"/>
          <p:cNvSpPr txBox="1"/>
          <p:nvPr>
            <p:ph hasCustomPrompt="1" idx="8" type="title"/>
          </p:nvPr>
        </p:nvSpPr>
        <p:spPr>
          <a:xfrm>
            <a:off x="4810771" y="3748340"/>
            <a:ext cx="684600" cy="290400"/>
          </a:xfrm>
          <a:prstGeom prst="rect">
            <a:avLst/>
          </a:prstGeom>
        </p:spPr>
        <p:txBody>
          <a:bodyPr anchorCtr="0" anchor="ctr" bIns="91425" lIns="91425" spcFirstLastPara="1" rIns="91425" wrap="square" tIns="91425">
            <a:noAutofit/>
          </a:bodyPr>
          <a:lstStyle>
            <a:lvl1pPr lvl="0" algn="r">
              <a:spcBef>
                <a:spcPts val="0"/>
              </a:spcBef>
              <a:spcAft>
                <a:spcPts val="0"/>
              </a:spcAft>
              <a:buClr>
                <a:schemeClr val="dk1"/>
              </a:buClr>
              <a:buSzPts val="1800"/>
              <a:buNone/>
              <a:defRPr b="1" sz="1800">
                <a:solidFill>
                  <a:schemeClr val="dk1"/>
                </a:solidFill>
              </a:defRPr>
            </a:lvl1pPr>
            <a:lvl2pPr lvl="1" algn="ctr">
              <a:spcBef>
                <a:spcPts val="0"/>
              </a:spcBef>
              <a:spcAft>
                <a:spcPts val="0"/>
              </a:spcAft>
              <a:buClr>
                <a:schemeClr val="dk1"/>
              </a:buClr>
              <a:buSzPts val="1800"/>
              <a:buNone/>
              <a:defRPr sz="1800">
                <a:solidFill>
                  <a:schemeClr val="dk1"/>
                </a:solidFill>
              </a:defRPr>
            </a:lvl2pPr>
            <a:lvl3pPr lvl="2" algn="ctr">
              <a:spcBef>
                <a:spcPts val="0"/>
              </a:spcBef>
              <a:spcAft>
                <a:spcPts val="0"/>
              </a:spcAft>
              <a:buClr>
                <a:schemeClr val="dk1"/>
              </a:buClr>
              <a:buSzPts val="1800"/>
              <a:buNone/>
              <a:defRPr sz="1800">
                <a:solidFill>
                  <a:schemeClr val="dk1"/>
                </a:solidFill>
              </a:defRPr>
            </a:lvl3pPr>
            <a:lvl4pPr lvl="3" algn="ctr">
              <a:spcBef>
                <a:spcPts val="0"/>
              </a:spcBef>
              <a:spcAft>
                <a:spcPts val="0"/>
              </a:spcAft>
              <a:buClr>
                <a:schemeClr val="dk1"/>
              </a:buClr>
              <a:buSzPts val="1800"/>
              <a:buNone/>
              <a:defRPr sz="1800">
                <a:solidFill>
                  <a:schemeClr val="dk1"/>
                </a:solidFill>
              </a:defRPr>
            </a:lvl4pPr>
            <a:lvl5pPr lvl="4" algn="ctr">
              <a:spcBef>
                <a:spcPts val="0"/>
              </a:spcBef>
              <a:spcAft>
                <a:spcPts val="0"/>
              </a:spcAft>
              <a:buClr>
                <a:schemeClr val="dk1"/>
              </a:buClr>
              <a:buSzPts val="1800"/>
              <a:buNone/>
              <a:defRPr sz="1800">
                <a:solidFill>
                  <a:schemeClr val="dk1"/>
                </a:solidFill>
              </a:defRPr>
            </a:lvl5pPr>
            <a:lvl6pPr lvl="5" algn="ctr">
              <a:spcBef>
                <a:spcPts val="0"/>
              </a:spcBef>
              <a:spcAft>
                <a:spcPts val="0"/>
              </a:spcAft>
              <a:buClr>
                <a:schemeClr val="dk1"/>
              </a:buClr>
              <a:buSzPts val="1800"/>
              <a:buNone/>
              <a:defRPr sz="1800">
                <a:solidFill>
                  <a:schemeClr val="dk1"/>
                </a:solidFill>
              </a:defRPr>
            </a:lvl6pPr>
            <a:lvl7pPr lvl="6" algn="ctr">
              <a:spcBef>
                <a:spcPts val="0"/>
              </a:spcBef>
              <a:spcAft>
                <a:spcPts val="0"/>
              </a:spcAft>
              <a:buClr>
                <a:schemeClr val="dk1"/>
              </a:buClr>
              <a:buSzPts val="1800"/>
              <a:buNone/>
              <a:defRPr sz="1800">
                <a:solidFill>
                  <a:schemeClr val="dk1"/>
                </a:solidFill>
              </a:defRPr>
            </a:lvl7pPr>
            <a:lvl8pPr lvl="7" algn="ctr">
              <a:spcBef>
                <a:spcPts val="0"/>
              </a:spcBef>
              <a:spcAft>
                <a:spcPts val="0"/>
              </a:spcAft>
              <a:buClr>
                <a:schemeClr val="dk1"/>
              </a:buClr>
              <a:buSzPts val="1800"/>
              <a:buNone/>
              <a:defRPr sz="1800">
                <a:solidFill>
                  <a:schemeClr val="dk1"/>
                </a:solidFill>
              </a:defRPr>
            </a:lvl8pPr>
            <a:lvl9pPr lvl="8" algn="ctr">
              <a:spcBef>
                <a:spcPts val="0"/>
              </a:spcBef>
              <a:spcAft>
                <a:spcPts val="0"/>
              </a:spcAft>
              <a:buClr>
                <a:schemeClr val="dk1"/>
              </a:buClr>
              <a:buSzPts val="1800"/>
              <a:buNone/>
              <a:defRPr sz="1800">
                <a:solidFill>
                  <a:schemeClr val="dk1"/>
                </a:solidFill>
              </a:defRPr>
            </a:lvl9pPr>
          </a:lstStyle>
          <a:p>
            <a:r>
              <a:t>xx%</a:t>
            </a:r>
          </a:p>
        </p:txBody>
      </p:sp>
      <p:sp>
        <p:nvSpPr>
          <p:cNvPr id="79" name="Google Shape;79;p14"/>
          <p:cNvSpPr txBox="1"/>
          <p:nvPr>
            <p:ph idx="1" type="subTitle"/>
          </p:nvPr>
        </p:nvSpPr>
        <p:spPr>
          <a:xfrm>
            <a:off x="5690650" y="1319545"/>
            <a:ext cx="2454000" cy="2367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80" name="Google Shape;80;p14"/>
          <p:cNvSpPr txBox="1"/>
          <p:nvPr>
            <p:ph idx="9" type="subTitle"/>
          </p:nvPr>
        </p:nvSpPr>
        <p:spPr>
          <a:xfrm>
            <a:off x="5690650" y="3045420"/>
            <a:ext cx="2454000" cy="2367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81" name="Google Shape;81;p14"/>
          <p:cNvSpPr txBox="1"/>
          <p:nvPr>
            <p:ph idx="13" type="subTitle"/>
          </p:nvPr>
        </p:nvSpPr>
        <p:spPr>
          <a:xfrm>
            <a:off x="5690650" y="2162698"/>
            <a:ext cx="2454000" cy="2367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82" name="Google Shape;82;p14"/>
          <p:cNvSpPr txBox="1"/>
          <p:nvPr>
            <p:ph idx="14" type="subTitle"/>
          </p:nvPr>
        </p:nvSpPr>
        <p:spPr>
          <a:xfrm>
            <a:off x="5690650" y="3907748"/>
            <a:ext cx="2454000" cy="2367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83" name="Google Shape;83;p14"/>
          <p:cNvSpPr txBox="1"/>
          <p:nvPr>
            <p:ph idx="15" type="title"/>
          </p:nvPr>
        </p:nvSpPr>
        <p:spPr>
          <a:xfrm>
            <a:off x="713225" y="2198800"/>
            <a:ext cx="3416400" cy="528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500"/>
              <a:buNone/>
              <a:defRPr b="1" sz="3000">
                <a:solidFill>
                  <a:schemeClr val="lt1"/>
                </a:solidFill>
              </a:defRPr>
            </a:lvl1pPr>
            <a:lvl2pPr lvl="1">
              <a:spcBef>
                <a:spcPts val="0"/>
              </a:spcBef>
              <a:spcAft>
                <a:spcPts val="0"/>
              </a:spcAft>
              <a:buClr>
                <a:schemeClr val="lt1"/>
              </a:buClr>
              <a:buSzPts val="2500"/>
              <a:buNone/>
              <a:defRPr b="1">
                <a:solidFill>
                  <a:schemeClr val="lt1"/>
                </a:solidFill>
              </a:defRPr>
            </a:lvl2pPr>
            <a:lvl3pPr lvl="2">
              <a:spcBef>
                <a:spcPts val="0"/>
              </a:spcBef>
              <a:spcAft>
                <a:spcPts val="0"/>
              </a:spcAft>
              <a:buClr>
                <a:schemeClr val="lt1"/>
              </a:buClr>
              <a:buSzPts val="2500"/>
              <a:buNone/>
              <a:defRPr b="1">
                <a:solidFill>
                  <a:schemeClr val="lt1"/>
                </a:solidFill>
              </a:defRPr>
            </a:lvl3pPr>
            <a:lvl4pPr lvl="3">
              <a:spcBef>
                <a:spcPts val="0"/>
              </a:spcBef>
              <a:spcAft>
                <a:spcPts val="0"/>
              </a:spcAft>
              <a:buClr>
                <a:schemeClr val="lt1"/>
              </a:buClr>
              <a:buSzPts val="2500"/>
              <a:buNone/>
              <a:defRPr b="1">
                <a:solidFill>
                  <a:schemeClr val="lt1"/>
                </a:solidFill>
              </a:defRPr>
            </a:lvl4pPr>
            <a:lvl5pPr lvl="4">
              <a:spcBef>
                <a:spcPts val="0"/>
              </a:spcBef>
              <a:spcAft>
                <a:spcPts val="0"/>
              </a:spcAft>
              <a:buClr>
                <a:schemeClr val="lt1"/>
              </a:buClr>
              <a:buSzPts val="2500"/>
              <a:buNone/>
              <a:defRPr b="1">
                <a:solidFill>
                  <a:schemeClr val="lt1"/>
                </a:solidFill>
              </a:defRPr>
            </a:lvl5pPr>
            <a:lvl6pPr lvl="5">
              <a:spcBef>
                <a:spcPts val="0"/>
              </a:spcBef>
              <a:spcAft>
                <a:spcPts val="0"/>
              </a:spcAft>
              <a:buClr>
                <a:schemeClr val="lt1"/>
              </a:buClr>
              <a:buSzPts val="2500"/>
              <a:buNone/>
              <a:defRPr b="1">
                <a:solidFill>
                  <a:schemeClr val="lt1"/>
                </a:solidFill>
              </a:defRPr>
            </a:lvl6pPr>
            <a:lvl7pPr lvl="6">
              <a:spcBef>
                <a:spcPts val="0"/>
              </a:spcBef>
              <a:spcAft>
                <a:spcPts val="0"/>
              </a:spcAft>
              <a:buClr>
                <a:schemeClr val="lt1"/>
              </a:buClr>
              <a:buSzPts val="2500"/>
              <a:buNone/>
              <a:defRPr b="1">
                <a:solidFill>
                  <a:schemeClr val="lt1"/>
                </a:solidFill>
              </a:defRPr>
            </a:lvl7pPr>
            <a:lvl8pPr lvl="7">
              <a:spcBef>
                <a:spcPts val="0"/>
              </a:spcBef>
              <a:spcAft>
                <a:spcPts val="0"/>
              </a:spcAft>
              <a:buClr>
                <a:schemeClr val="lt1"/>
              </a:buClr>
              <a:buSzPts val="2500"/>
              <a:buNone/>
              <a:defRPr b="1">
                <a:solidFill>
                  <a:schemeClr val="lt1"/>
                </a:solidFill>
              </a:defRPr>
            </a:lvl8pPr>
            <a:lvl9pPr lvl="8">
              <a:spcBef>
                <a:spcPts val="0"/>
              </a:spcBef>
              <a:spcAft>
                <a:spcPts val="0"/>
              </a:spcAft>
              <a:buClr>
                <a:schemeClr val="lt1"/>
              </a:buClr>
              <a:buSzPts val="2500"/>
              <a:buNone/>
              <a:defRPr b="1">
                <a:solidFill>
                  <a:schemeClr val="lt1"/>
                </a:solidFill>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1">
  <p:cSld name="CUSTOM_1_2">
    <p:bg>
      <p:bgPr>
        <a:solidFill>
          <a:schemeClr val="accent5"/>
        </a:solidFill>
      </p:bgPr>
    </p:bg>
    <p:spTree>
      <p:nvGrpSpPr>
        <p:cNvPr id="84" name="Shape 84"/>
        <p:cNvGrpSpPr/>
        <p:nvPr/>
      </p:nvGrpSpPr>
      <p:grpSpPr>
        <a:xfrm>
          <a:off x="0" y="0"/>
          <a:ext cx="0" cy="0"/>
          <a:chOff x="0" y="0"/>
          <a:chExt cx="0" cy="0"/>
        </a:xfrm>
      </p:grpSpPr>
      <p:sp>
        <p:nvSpPr>
          <p:cNvPr id="85" name="Google Shape;85;p15"/>
          <p:cNvSpPr txBox="1"/>
          <p:nvPr>
            <p:ph hasCustomPrompt="1" type="title"/>
          </p:nvPr>
        </p:nvSpPr>
        <p:spPr>
          <a:xfrm>
            <a:off x="815488" y="2995725"/>
            <a:ext cx="608400" cy="402600"/>
          </a:xfrm>
          <a:prstGeom prst="rect">
            <a:avLst/>
          </a:prstGeom>
        </p:spPr>
        <p:txBody>
          <a:bodyPr anchorCtr="0" anchor="ctr" bIns="91425" lIns="91425" spcFirstLastPara="1" rIns="91425" wrap="square" tIns="91425">
            <a:noAutofit/>
          </a:bodyPr>
          <a:lstStyle>
            <a:lvl1pPr lvl="0" algn="r">
              <a:spcBef>
                <a:spcPts val="0"/>
              </a:spcBef>
              <a:spcAft>
                <a:spcPts val="0"/>
              </a:spcAft>
              <a:buClr>
                <a:schemeClr val="dk1"/>
              </a:buClr>
              <a:buSzPts val="1800"/>
              <a:buNone/>
              <a:defRPr b="1" sz="1800">
                <a:solidFill>
                  <a:schemeClr val="dk1"/>
                </a:solidFill>
              </a:defRPr>
            </a:lvl1pPr>
            <a:lvl2pPr lvl="1" algn="r">
              <a:spcBef>
                <a:spcPts val="0"/>
              </a:spcBef>
              <a:spcAft>
                <a:spcPts val="0"/>
              </a:spcAft>
              <a:buClr>
                <a:schemeClr val="dk1"/>
              </a:buClr>
              <a:buSzPts val="1800"/>
              <a:buNone/>
              <a:defRPr sz="1800">
                <a:solidFill>
                  <a:schemeClr val="dk1"/>
                </a:solidFill>
              </a:defRPr>
            </a:lvl2pPr>
            <a:lvl3pPr lvl="2" algn="r">
              <a:spcBef>
                <a:spcPts val="0"/>
              </a:spcBef>
              <a:spcAft>
                <a:spcPts val="0"/>
              </a:spcAft>
              <a:buClr>
                <a:schemeClr val="dk1"/>
              </a:buClr>
              <a:buSzPts val="1800"/>
              <a:buNone/>
              <a:defRPr sz="1800">
                <a:solidFill>
                  <a:schemeClr val="dk1"/>
                </a:solidFill>
              </a:defRPr>
            </a:lvl3pPr>
            <a:lvl4pPr lvl="3" algn="r">
              <a:spcBef>
                <a:spcPts val="0"/>
              </a:spcBef>
              <a:spcAft>
                <a:spcPts val="0"/>
              </a:spcAft>
              <a:buClr>
                <a:schemeClr val="dk1"/>
              </a:buClr>
              <a:buSzPts val="1800"/>
              <a:buNone/>
              <a:defRPr sz="1800">
                <a:solidFill>
                  <a:schemeClr val="dk1"/>
                </a:solidFill>
              </a:defRPr>
            </a:lvl4pPr>
            <a:lvl5pPr lvl="4" algn="r">
              <a:spcBef>
                <a:spcPts val="0"/>
              </a:spcBef>
              <a:spcAft>
                <a:spcPts val="0"/>
              </a:spcAft>
              <a:buClr>
                <a:schemeClr val="dk1"/>
              </a:buClr>
              <a:buSzPts val="1800"/>
              <a:buNone/>
              <a:defRPr sz="1800">
                <a:solidFill>
                  <a:schemeClr val="dk1"/>
                </a:solidFill>
              </a:defRPr>
            </a:lvl5pPr>
            <a:lvl6pPr lvl="5" algn="r">
              <a:spcBef>
                <a:spcPts val="0"/>
              </a:spcBef>
              <a:spcAft>
                <a:spcPts val="0"/>
              </a:spcAft>
              <a:buClr>
                <a:schemeClr val="dk1"/>
              </a:buClr>
              <a:buSzPts val="1800"/>
              <a:buNone/>
              <a:defRPr sz="1800">
                <a:solidFill>
                  <a:schemeClr val="dk1"/>
                </a:solidFill>
              </a:defRPr>
            </a:lvl6pPr>
            <a:lvl7pPr lvl="6" algn="r">
              <a:spcBef>
                <a:spcPts val="0"/>
              </a:spcBef>
              <a:spcAft>
                <a:spcPts val="0"/>
              </a:spcAft>
              <a:buClr>
                <a:schemeClr val="dk1"/>
              </a:buClr>
              <a:buSzPts val="1800"/>
              <a:buNone/>
              <a:defRPr sz="1800">
                <a:solidFill>
                  <a:schemeClr val="dk1"/>
                </a:solidFill>
              </a:defRPr>
            </a:lvl7pPr>
            <a:lvl8pPr lvl="7" algn="r">
              <a:spcBef>
                <a:spcPts val="0"/>
              </a:spcBef>
              <a:spcAft>
                <a:spcPts val="0"/>
              </a:spcAft>
              <a:buClr>
                <a:schemeClr val="dk1"/>
              </a:buClr>
              <a:buSzPts val="1800"/>
              <a:buNone/>
              <a:defRPr sz="1800">
                <a:solidFill>
                  <a:schemeClr val="dk1"/>
                </a:solidFill>
              </a:defRPr>
            </a:lvl8pPr>
            <a:lvl9pPr lvl="8" algn="r">
              <a:spcBef>
                <a:spcPts val="0"/>
              </a:spcBef>
              <a:spcAft>
                <a:spcPts val="0"/>
              </a:spcAft>
              <a:buClr>
                <a:schemeClr val="dk1"/>
              </a:buClr>
              <a:buSzPts val="1800"/>
              <a:buNone/>
              <a:defRPr sz="1800">
                <a:solidFill>
                  <a:schemeClr val="dk1"/>
                </a:solidFill>
              </a:defRPr>
            </a:lvl9pPr>
          </a:lstStyle>
          <a:p>
            <a:r>
              <a:t>xx%</a:t>
            </a:r>
          </a:p>
        </p:txBody>
      </p:sp>
      <p:sp>
        <p:nvSpPr>
          <p:cNvPr id="86" name="Google Shape;86;p15"/>
          <p:cNvSpPr txBox="1"/>
          <p:nvPr>
            <p:ph idx="2" type="title"/>
          </p:nvPr>
        </p:nvSpPr>
        <p:spPr>
          <a:xfrm>
            <a:off x="1633438" y="2931800"/>
            <a:ext cx="2933400" cy="325200"/>
          </a:xfrm>
          <a:prstGeom prst="rect">
            <a:avLst/>
          </a:prstGeom>
        </p:spPr>
        <p:txBody>
          <a:bodyPr anchorCtr="0" anchor="ctr" bIns="91425" lIns="91425" spcFirstLastPara="1" rIns="91425" wrap="square" tIns="91425">
            <a:noAutofit/>
          </a:bodyPr>
          <a:lstStyle>
            <a:lvl1pPr lvl="0">
              <a:spcBef>
                <a:spcPts val="0"/>
              </a:spcBef>
              <a:spcAft>
                <a:spcPts val="0"/>
              </a:spcAft>
              <a:buClr>
                <a:schemeClr val="dk1"/>
              </a:buClr>
              <a:buSzPts val="1800"/>
              <a:buNone/>
              <a:defRPr b="1" sz="1800">
                <a:solidFill>
                  <a:schemeClr val="dk1"/>
                </a:solidFill>
              </a:defRPr>
            </a:lvl1pPr>
            <a:lvl2pPr lvl="1" algn="ctr">
              <a:spcBef>
                <a:spcPts val="0"/>
              </a:spcBef>
              <a:spcAft>
                <a:spcPts val="0"/>
              </a:spcAft>
              <a:buClr>
                <a:schemeClr val="dk1"/>
              </a:buClr>
              <a:buSzPts val="1800"/>
              <a:buNone/>
              <a:defRPr sz="1800">
                <a:solidFill>
                  <a:schemeClr val="dk1"/>
                </a:solidFill>
              </a:defRPr>
            </a:lvl2pPr>
            <a:lvl3pPr lvl="2" algn="ctr">
              <a:spcBef>
                <a:spcPts val="0"/>
              </a:spcBef>
              <a:spcAft>
                <a:spcPts val="0"/>
              </a:spcAft>
              <a:buClr>
                <a:schemeClr val="dk1"/>
              </a:buClr>
              <a:buSzPts val="1800"/>
              <a:buNone/>
              <a:defRPr sz="1800">
                <a:solidFill>
                  <a:schemeClr val="dk1"/>
                </a:solidFill>
              </a:defRPr>
            </a:lvl3pPr>
            <a:lvl4pPr lvl="3" algn="ctr">
              <a:spcBef>
                <a:spcPts val="0"/>
              </a:spcBef>
              <a:spcAft>
                <a:spcPts val="0"/>
              </a:spcAft>
              <a:buClr>
                <a:schemeClr val="dk1"/>
              </a:buClr>
              <a:buSzPts val="1800"/>
              <a:buNone/>
              <a:defRPr sz="1800">
                <a:solidFill>
                  <a:schemeClr val="dk1"/>
                </a:solidFill>
              </a:defRPr>
            </a:lvl4pPr>
            <a:lvl5pPr lvl="4" algn="ctr">
              <a:spcBef>
                <a:spcPts val="0"/>
              </a:spcBef>
              <a:spcAft>
                <a:spcPts val="0"/>
              </a:spcAft>
              <a:buClr>
                <a:schemeClr val="dk1"/>
              </a:buClr>
              <a:buSzPts val="1800"/>
              <a:buNone/>
              <a:defRPr sz="1800">
                <a:solidFill>
                  <a:schemeClr val="dk1"/>
                </a:solidFill>
              </a:defRPr>
            </a:lvl5pPr>
            <a:lvl6pPr lvl="5" algn="ctr">
              <a:spcBef>
                <a:spcPts val="0"/>
              </a:spcBef>
              <a:spcAft>
                <a:spcPts val="0"/>
              </a:spcAft>
              <a:buClr>
                <a:schemeClr val="dk1"/>
              </a:buClr>
              <a:buSzPts val="1800"/>
              <a:buNone/>
              <a:defRPr sz="1800">
                <a:solidFill>
                  <a:schemeClr val="dk1"/>
                </a:solidFill>
              </a:defRPr>
            </a:lvl6pPr>
            <a:lvl7pPr lvl="6" algn="ctr">
              <a:spcBef>
                <a:spcPts val="0"/>
              </a:spcBef>
              <a:spcAft>
                <a:spcPts val="0"/>
              </a:spcAft>
              <a:buClr>
                <a:schemeClr val="dk1"/>
              </a:buClr>
              <a:buSzPts val="1800"/>
              <a:buNone/>
              <a:defRPr sz="1800">
                <a:solidFill>
                  <a:schemeClr val="dk1"/>
                </a:solidFill>
              </a:defRPr>
            </a:lvl7pPr>
            <a:lvl8pPr lvl="7" algn="ctr">
              <a:spcBef>
                <a:spcPts val="0"/>
              </a:spcBef>
              <a:spcAft>
                <a:spcPts val="0"/>
              </a:spcAft>
              <a:buClr>
                <a:schemeClr val="dk1"/>
              </a:buClr>
              <a:buSzPts val="1800"/>
              <a:buNone/>
              <a:defRPr sz="1800">
                <a:solidFill>
                  <a:schemeClr val="dk1"/>
                </a:solidFill>
              </a:defRPr>
            </a:lvl8pPr>
            <a:lvl9pPr lvl="8" algn="ctr">
              <a:spcBef>
                <a:spcPts val="0"/>
              </a:spcBef>
              <a:spcAft>
                <a:spcPts val="0"/>
              </a:spcAft>
              <a:buClr>
                <a:schemeClr val="dk1"/>
              </a:buClr>
              <a:buSzPts val="1800"/>
              <a:buNone/>
              <a:defRPr sz="1800">
                <a:solidFill>
                  <a:schemeClr val="dk1"/>
                </a:solidFill>
              </a:defRPr>
            </a:lvl9pPr>
          </a:lstStyle>
          <a:p/>
        </p:txBody>
      </p:sp>
      <p:sp>
        <p:nvSpPr>
          <p:cNvPr id="87" name="Google Shape;87;p15"/>
          <p:cNvSpPr txBox="1"/>
          <p:nvPr>
            <p:ph idx="1" type="subTitle"/>
          </p:nvPr>
        </p:nvSpPr>
        <p:spPr>
          <a:xfrm>
            <a:off x="1633438" y="3207354"/>
            <a:ext cx="2933400" cy="508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88" name="Google Shape;88;p15"/>
          <p:cNvSpPr/>
          <p:nvPr/>
        </p:nvSpPr>
        <p:spPr>
          <a:xfrm rot="10800000">
            <a:off x="-19875" y="-13336"/>
            <a:ext cx="9203100" cy="2690100"/>
          </a:xfrm>
          <a:prstGeom prst="triangle">
            <a:avLst>
              <a:gd fmla="val 49898"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5"/>
          <p:cNvSpPr txBox="1"/>
          <p:nvPr>
            <p:ph hasCustomPrompt="1" idx="3" type="title"/>
          </p:nvPr>
        </p:nvSpPr>
        <p:spPr>
          <a:xfrm>
            <a:off x="815488" y="3888750"/>
            <a:ext cx="608400" cy="402600"/>
          </a:xfrm>
          <a:prstGeom prst="rect">
            <a:avLst/>
          </a:prstGeom>
        </p:spPr>
        <p:txBody>
          <a:bodyPr anchorCtr="0" anchor="ctr" bIns="91425" lIns="91425" spcFirstLastPara="1" rIns="91425" wrap="square" tIns="91425">
            <a:noAutofit/>
          </a:bodyPr>
          <a:lstStyle>
            <a:lvl1pPr lvl="0" algn="r">
              <a:spcBef>
                <a:spcPts val="0"/>
              </a:spcBef>
              <a:spcAft>
                <a:spcPts val="0"/>
              </a:spcAft>
              <a:buClr>
                <a:schemeClr val="dk1"/>
              </a:buClr>
              <a:buSzPts val="1800"/>
              <a:buNone/>
              <a:defRPr b="1" sz="1800">
                <a:solidFill>
                  <a:schemeClr val="dk1"/>
                </a:solidFill>
              </a:defRPr>
            </a:lvl1pPr>
            <a:lvl2pPr lvl="1" algn="r">
              <a:spcBef>
                <a:spcPts val="0"/>
              </a:spcBef>
              <a:spcAft>
                <a:spcPts val="0"/>
              </a:spcAft>
              <a:buClr>
                <a:schemeClr val="dk1"/>
              </a:buClr>
              <a:buSzPts val="1800"/>
              <a:buNone/>
              <a:defRPr sz="1800">
                <a:solidFill>
                  <a:schemeClr val="dk1"/>
                </a:solidFill>
              </a:defRPr>
            </a:lvl2pPr>
            <a:lvl3pPr lvl="2" algn="r">
              <a:spcBef>
                <a:spcPts val="0"/>
              </a:spcBef>
              <a:spcAft>
                <a:spcPts val="0"/>
              </a:spcAft>
              <a:buClr>
                <a:schemeClr val="dk1"/>
              </a:buClr>
              <a:buSzPts val="1800"/>
              <a:buNone/>
              <a:defRPr sz="1800">
                <a:solidFill>
                  <a:schemeClr val="dk1"/>
                </a:solidFill>
              </a:defRPr>
            </a:lvl3pPr>
            <a:lvl4pPr lvl="3" algn="r">
              <a:spcBef>
                <a:spcPts val="0"/>
              </a:spcBef>
              <a:spcAft>
                <a:spcPts val="0"/>
              </a:spcAft>
              <a:buClr>
                <a:schemeClr val="dk1"/>
              </a:buClr>
              <a:buSzPts val="1800"/>
              <a:buNone/>
              <a:defRPr sz="1800">
                <a:solidFill>
                  <a:schemeClr val="dk1"/>
                </a:solidFill>
              </a:defRPr>
            </a:lvl4pPr>
            <a:lvl5pPr lvl="4" algn="r">
              <a:spcBef>
                <a:spcPts val="0"/>
              </a:spcBef>
              <a:spcAft>
                <a:spcPts val="0"/>
              </a:spcAft>
              <a:buClr>
                <a:schemeClr val="dk1"/>
              </a:buClr>
              <a:buSzPts val="1800"/>
              <a:buNone/>
              <a:defRPr sz="1800">
                <a:solidFill>
                  <a:schemeClr val="dk1"/>
                </a:solidFill>
              </a:defRPr>
            </a:lvl5pPr>
            <a:lvl6pPr lvl="5" algn="r">
              <a:spcBef>
                <a:spcPts val="0"/>
              </a:spcBef>
              <a:spcAft>
                <a:spcPts val="0"/>
              </a:spcAft>
              <a:buClr>
                <a:schemeClr val="dk1"/>
              </a:buClr>
              <a:buSzPts val="1800"/>
              <a:buNone/>
              <a:defRPr sz="1800">
                <a:solidFill>
                  <a:schemeClr val="dk1"/>
                </a:solidFill>
              </a:defRPr>
            </a:lvl6pPr>
            <a:lvl7pPr lvl="6" algn="r">
              <a:spcBef>
                <a:spcPts val="0"/>
              </a:spcBef>
              <a:spcAft>
                <a:spcPts val="0"/>
              </a:spcAft>
              <a:buClr>
                <a:schemeClr val="dk1"/>
              </a:buClr>
              <a:buSzPts val="1800"/>
              <a:buNone/>
              <a:defRPr sz="1800">
                <a:solidFill>
                  <a:schemeClr val="dk1"/>
                </a:solidFill>
              </a:defRPr>
            </a:lvl7pPr>
            <a:lvl8pPr lvl="7" algn="r">
              <a:spcBef>
                <a:spcPts val="0"/>
              </a:spcBef>
              <a:spcAft>
                <a:spcPts val="0"/>
              </a:spcAft>
              <a:buClr>
                <a:schemeClr val="dk1"/>
              </a:buClr>
              <a:buSzPts val="1800"/>
              <a:buNone/>
              <a:defRPr sz="1800">
                <a:solidFill>
                  <a:schemeClr val="dk1"/>
                </a:solidFill>
              </a:defRPr>
            </a:lvl8pPr>
            <a:lvl9pPr lvl="8" algn="r">
              <a:spcBef>
                <a:spcPts val="0"/>
              </a:spcBef>
              <a:spcAft>
                <a:spcPts val="0"/>
              </a:spcAft>
              <a:buClr>
                <a:schemeClr val="dk1"/>
              </a:buClr>
              <a:buSzPts val="1800"/>
              <a:buNone/>
              <a:defRPr sz="1800">
                <a:solidFill>
                  <a:schemeClr val="dk1"/>
                </a:solidFill>
              </a:defRPr>
            </a:lvl9pPr>
          </a:lstStyle>
          <a:p>
            <a:r>
              <a:t>xx%</a:t>
            </a:r>
          </a:p>
        </p:txBody>
      </p:sp>
      <p:sp>
        <p:nvSpPr>
          <p:cNvPr id="90" name="Google Shape;90;p15"/>
          <p:cNvSpPr txBox="1"/>
          <p:nvPr>
            <p:ph idx="4" type="title"/>
          </p:nvPr>
        </p:nvSpPr>
        <p:spPr>
          <a:xfrm>
            <a:off x="1633438" y="3824821"/>
            <a:ext cx="2933400" cy="325200"/>
          </a:xfrm>
          <a:prstGeom prst="rect">
            <a:avLst/>
          </a:prstGeom>
        </p:spPr>
        <p:txBody>
          <a:bodyPr anchorCtr="0" anchor="ctr" bIns="91425" lIns="91425" spcFirstLastPara="1" rIns="91425" wrap="square" tIns="91425">
            <a:noAutofit/>
          </a:bodyPr>
          <a:lstStyle>
            <a:lvl1pPr lvl="0">
              <a:spcBef>
                <a:spcPts val="0"/>
              </a:spcBef>
              <a:spcAft>
                <a:spcPts val="0"/>
              </a:spcAft>
              <a:buClr>
                <a:schemeClr val="dk1"/>
              </a:buClr>
              <a:buSzPts val="1800"/>
              <a:buNone/>
              <a:defRPr b="1" sz="1800">
                <a:solidFill>
                  <a:schemeClr val="dk1"/>
                </a:solidFill>
              </a:defRPr>
            </a:lvl1pPr>
            <a:lvl2pPr lvl="1" algn="ctr">
              <a:spcBef>
                <a:spcPts val="0"/>
              </a:spcBef>
              <a:spcAft>
                <a:spcPts val="0"/>
              </a:spcAft>
              <a:buClr>
                <a:schemeClr val="dk1"/>
              </a:buClr>
              <a:buSzPts val="1800"/>
              <a:buNone/>
              <a:defRPr sz="1800">
                <a:solidFill>
                  <a:schemeClr val="dk1"/>
                </a:solidFill>
              </a:defRPr>
            </a:lvl2pPr>
            <a:lvl3pPr lvl="2" algn="ctr">
              <a:spcBef>
                <a:spcPts val="0"/>
              </a:spcBef>
              <a:spcAft>
                <a:spcPts val="0"/>
              </a:spcAft>
              <a:buClr>
                <a:schemeClr val="dk1"/>
              </a:buClr>
              <a:buSzPts val="1800"/>
              <a:buNone/>
              <a:defRPr sz="1800">
                <a:solidFill>
                  <a:schemeClr val="dk1"/>
                </a:solidFill>
              </a:defRPr>
            </a:lvl3pPr>
            <a:lvl4pPr lvl="3" algn="ctr">
              <a:spcBef>
                <a:spcPts val="0"/>
              </a:spcBef>
              <a:spcAft>
                <a:spcPts val="0"/>
              </a:spcAft>
              <a:buClr>
                <a:schemeClr val="dk1"/>
              </a:buClr>
              <a:buSzPts val="1800"/>
              <a:buNone/>
              <a:defRPr sz="1800">
                <a:solidFill>
                  <a:schemeClr val="dk1"/>
                </a:solidFill>
              </a:defRPr>
            </a:lvl4pPr>
            <a:lvl5pPr lvl="4" algn="ctr">
              <a:spcBef>
                <a:spcPts val="0"/>
              </a:spcBef>
              <a:spcAft>
                <a:spcPts val="0"/>
              </a:spcAft>
              <a:buClr>
                <a:schemeClr val="dk1"/>
              </a:buClr>
              <a:buSzPts val="1800"/>
              <a:buNone/>
              <a:defRPr sz="1800">
                <a:solidFill>
                  <a:schemeClr val="dk1"/>
                </a:solidFill>
              </a:defRPr>
            </a:lvl5pPr>
            <a:lvl6pPr lvl="5" algn="ctr">
              <a:spcBef>
                <a:spcPts val="0"/>
              </a:spcBef>
              <a:spcAft>
                <a:spcPts val="0"/>
              </a:spcAft>
              <a:buClr>
                <a:schemeClr val="dk1"/>
              </a:buClr>
              <a:buSzPts val="1800"/>
              <a:buNone/>
              <a:defRPr sz="1800">
                <a:solidFill>
                  <a:schemeClr val="dk1"/>
                </a:solidFill>
              </a:defRPr>
            </a:lvl6pPr>
            <a:lvl7pPr lvl="6" algn="ctr">
              <a:spcBef>
                <a:spcPts val="0"/>
              </a:spcBef>
              <a:spcAft>
                <a:spcPts val="0"/>
              </a:spcAft>
              <a:buClr>
                <a:schemeClr val="dk1"/>
              </a:buClr>
              <a:buSzPts val="1800"/>
              <a:buNone/>
              <a:defRPr sz="1800">
                <a:solidFill>
                  <a:schemeClr val="dk1"/>
                </a:solidFill>
              </a:defRPr>
            </a:lvl7pPr>
            <a:lvl8pPr lvl="7" algn="ctr">
              <a:spcBef>
                <a:spcPts val="0"/>
              </a:spcBef>
              <a:spcAft>
                <a:spcPts val="0"/>
              </a:spcAft>
              <a:buClr>
                <a:schemeClr val="dk1"/>
              </a:buClr>
              <a:buSzPts val="1800"/>
              <a:buNone/>
              <a:defRPr sz="1800">
                <a:solidFill>
                  <a:schemeClr val="dk1"/>
                </a:solidFill>
              </a:defRPr>
            </a:lvl8pPr>
            <a:lvl9pPr lvl="8" algn="ctr">
              <a:spcBef>
                <a:spcPts val="0"/>
              </a:spcBef>
              <a:spcAft>
                <a:spcPts val="0"/>
              </a:spcAft>
              <a:buClr>
                <a:schemeClr val="dk1"/>
              </a:buClr>
              <a:buSzPts val="1800"/>
              <a:buNone/>
              <a:defRPr sz="1800">
                <a:solidFill>
                  <a:schemeClr val="dk1"/>
                </a:solidFill>
              </a:defRPr>
            </a:lvl9pPr>
          </a:lstStyle>
          <a:p/>
        </p:txBody>
      </p:sp>
      <p:sp>
        <p:nvSpPr>
          <p:cNvPr id="91" name="Google Shape;91;p15"/>
          <p:cNvSpPr txBox="1"/>
          <p:nvPr>
            <p:ph idx="5" type="subTitle"/>
          </p:nvPr>
        </p:nvSpPr>
        <p:spPr>
          <a:xfrm>
            <a:off x="1633438" y="4100375"/>
            <a:ext cx="2933400" cy="508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92" name="Google Shape;92;p15"/>
          <p:cNvSpPr txBox="1"/>
          <p:nvPr>
            <p:ph hasCustomPrompt="1" idx="6" type="title"/>
          </p:nvPr>
        </p:nvSpPr>
        <p:spPr>
          <a:xfrm>
            <a:off x="4543875" y="2995725"/>
            <a:ext cx="608400" cy="402600"/>
          </a:xfrm>
          <a:prstGeom prst="rect">
            <a:avLst/>
          </a:prstGeom>
        </p:spPr>
        <p:txBody>
          <a:bodyPr anchorCtr="0" anchor="ctr" bIns="91425" lIns="91425" spcFirstLastPara="1" rIns="91425" wrap="square" tIns="91425">
            <a:noAutofit/>
          </a:bodyPr>
          <a:lstStyle>
            <a:lvl1pPr lvl="0" algn="r">
              <a:spcBef>
                <a:spcPts val="0"/>
              </a:spcBef>
              <a:spcAft>
                <a:spcPts val="0"/>
              </a:spcAft>
              <a:buClr>
                <a:schemeClr val="dk1"/>
              </a:buClr>
              <a:buSzPts val="1800"/>
              <a:buNone/>
              <a:defRPr b="1" sz="1800">
                <a:solidFill>
                  <a:schemeClr val="dk1"/>
                </a:solidFill>
              </a:defRPr>
            </a:lvl1pPr>
            <a:lvl2pPr lvl="1" algn="r">
              <a:spcBef>
                <a:spcPts val="0"/>
              </a:spcBef>
              <a:spcAft>
                <a:spcPts val="0"/>
              </a:spcAft>
              <a:buClr>
                <a:schemeClr val="dk1"/>
              </a:buClr>
              <a:buSzPts val="1800"/>
              <a:buNone/>
              <a:defRPr sz="1800">
                <a:solidFill>
                  <a:schemeClr val="dk1"/>
                </a:solidFill>
              </a:defRPr>
            </a:lvl2pPr>
            <a:lvl3pPr lvl="2" algn="r">
              <a:spcBef>
                <a:spcPts val="0"/>
              </a:spcBef>
              <a:spcAft>
                <a:spcPts val="0"/>
              </a:spcAft>
              <a:buClr>
                <a:schemeClr val="dk1"/>
              </a:buClr>
              <a:buSzPts val="1800"/>
              <a:buNone/>
              <a:defRPr sz="1800">
                <a:solidFill>
                  <a:schemeClr val="dk1"/>
                </a:solidFill>
              </a:defRPr>
            </a:lvl3pPr>
            <a:lvl4pPr lvl="3" algn="r">
              <a:spcBef>
                <a:spcPts val="0"/>
              </a:spcBef>
              <a:spcAft>
                <a:spcPts val="0"/>
              </a:spcAft>
              <a:buClr>
                <a:schemeClr val="dk1"/>
              </a:buClr>
              <a:buSzPts val="1800"/>
              <a:buNone/>
              <a:defRPr sz="1800">
                <a:solidFill>
                  <a:schemeClr val="dk1"/>
                </a:solidFill>
              </a:defRPr>
            </a:lvl4pPr>
            <a:lvl5pPr lvl="4" algn="r">
              <a:spcBef>
                <a:spcPts val="0"/>
              </a:spcBef>
              <a:spcAft>
                <a:spcPts val="0"/>
              </a:spcAft>
              <a:buClr>
                <a:schemeClr val="dk1"/>
              </a:buClr>
              <a:buSzPts val="1800"/>
              <a:buNone/>
              <a:defRPr sz="1800">
                <a:solidFill>
                  <a:schemeClr val="dk1"/>
                </a:solidFill>
              </a:defRPr>
            </a:lvl5pPr>
            <a:lvl6pPr lvl="5" algn="r">
              <a:spcBef>
                <a:spcPts val="0"/>
              </a:spcBef>
              <a:spcAft>
                <a:spcPts val="0"/>
              </a:spcAft>
              <a:buClr>
                <a:schemeClr val="dk1"/>
              </a:buClr>
              <a:buSzPts val="1800"/>
              <a:buNone/>
              <a:defRPr sz="1800">
                <a:solidFill>
                  <a:schemeClr val="dk1"/>
                </a:solidFill>
              </a:defRPr>
            </a:lvl6pPr>
            <a:lvl7pPr lvl="6" algn="r">
              <a:spcBef>
                <a:spcPts val="0"/>
              </a:spcBef>
              <a:spcAft>
                <a:spcPts val="0"/>
              </a:spcAft>
              <a:buClr>
                <a:schemeClr val="dk1"/>
              </a:buClr>
              <a:buSzPts val="1800"/>
              <a:buNone/>
              <a:defRPr sz="1800">
                <a:solidFill>
                  <a:schemeClr val="dk1"/>
                </a:solidFill>
              </a:defRPr>
            </a:lvl7pPr>
            <a:lvl8pPr lvl="7" algn="r">
              <a:spcBef>
                <a:spcPts val="0"/>
              </a:spcBef>
              <a:spcAft>
                <a:spcPts val="0"/>
              </a:spcAft>
              <a:buClr>
                <a:schemeClr val="dk1"/>
              </a:buClr>
              <a:buSzPts val="1800"/>
              <a:buNone/>
              <a:defRPr sz="1800">
                <a:solidFill>
                  <a:schemeClr val="dk1"/>
                </a:solidFill>
              </a:defRPr>
            </a:lvl8pPr>
            <a:lvl9pPr lvl="8" algn="r">
              <a:spcBef>
                <a:spcPts val="0"/>
              </a:spcBef>
              <a:spcAft>
                <a:spcPts val="0"/>
              </a:spcAft>
              <a:buClr>
                <a:schemeClr val="dk1"/>
              </a:buClr>
              <a:buSzPts val="1800"/>
              <a:buNone/>
              <a:defRPr sz="1800">
                <a:solidFill>
                  <a:schemeClr val="dk1"/>
                </a:solidFill>
              </a:defRPr>
            </a:lvl9pPr>
          </a:lstStyle>
          <a:p>
            <a:r>
              <a:t>xx%</a:t>
            </a:r>
          </a:p>
        </p:txBody>
      </p:sp>
      <p:sp>
        <p:nvSpPr>
          <p:cNvPr id="93" name="Google Shape;93;p15"/>
          <p:cNvSpPr txBox="1"/>
          <p:nvPr>
            <p:ph idx="7" type="title"/>
          </p:nvPr>
        </p:nvSpPr>
        <p:spPr>
          <a:xfrm>
            <a:off x="5395160" y="2931800"/>
            <a:ext cx="2933400" cy="325200"/>
          </a:xfrm>
          <a:prstGeom prst="rect">
            <a:avLst/>
          </a:prstGeom>
        </p:spPr>
        <p:txBody>
          <a:bodyPr anchorCtr="0" anchor="ctr" bIns="91425" lIns="91425" spcFirstLastPara="1" rIns="91425" wrap="square" tIns="91425">
            <a:noAutofit/>
          </a:bodyPr>
          <a:lstStyle>
            <a:lvl1pPr lvl="0">
              <a:spcBef>
                <a:spcPts val="0"/>
              </a:spcBef>
              <a:spcAft>
                <a:spcPts val="0"/>
              </a:spcAft>
              <a:buClr>
                <a:schemeClr val="dk1"/>
              </a:buClr>
              <a:buSzPts val="1800"/>
              <a:buNone/>
              <a:defRPr b="1" sz="1800">
                <a:solidFill>
                  <a:schemeClr val="dk1"/>
                </a:solidFill>
              </a:defRPr>
            </a:lvl1pPr>
            <a:lvl2pPr lvl="1" algn="ctr">
              <a:spcBef>
                <a:spcPts val="0"/>
              </a:spcBef>
              <a:spcAft>
                <a:spcPts val="0"/>
              </a:spcAft>
              <a:buClr>
                <a:schemeClr val="dk1"/>
              </a:buClr>
              <a:buSzPts val="1800"/>
              <a:buNone/>
              <a:defRPr sz="1800">
                <a:solidFill>
                  <a:schemeClr val="dk1"/>
                </a:solidFill>
              </a:defRPr>
            </a:lvl2pPr>
            <a:lvl3pPr lvl="2" algn="ctr">
              <a:spcBef>
                <a:spcPts val="0"/>
              </a:spcBef>
              <a:spcAft>
                <a:spcPts val="0"/>
              </a:spcAft>
              <a:buClr>
                <a:schemeClr val="dk1"/>
              </a:buClr>
              <a:buSzPts val="1800"/>
              <a:buNone/>
              <a:defRPr sz="1800">
                <a:solidFill>
                  <a:schemeClr val="dk1"/>
                </a:solidFill>
              </a:defRPr>
            </a:lvl3pPr>
            <a:lvl4pPr lvl="3" algn="ctr">
              <a:spcBef>
                <a:spcPts val="0"/>
              </a:spcBef>
              <a:spcAft>
                <a:spcPts val="0"/>
              </a:spcAft>
              <a:buClr>
                <a:schemeClr val="dk1"/>
              </a:buClr>
              <a:buSzPts val="1800"/>
              <a:buNone/>
              <a:defRPr sz="1800">
                <a:solidFill>
                  <a:schemeClr val="dk1"/>
                </a:solidFill>
              </a:defRPr>
            </a:lvl4pPr>
            <a:lvl5pPr lvl="4" algn="ctr">
              <a:spcBef>
                <a:spcPts val="0"/>
              </a:spcBef>
              <a:spcAft>
                <a:spcPts val="0"/>
              </a:spcAft>
              <a:buClr>
                <a:schemeClr val="dk1"/>
              </a:buClr>
              <a:buSzPts val="1800"/>
              <a:buNone/>
              <a:defRPr sz="1800">
                <a:solidFill>
                  <a:schemeClr val="dk1"/>
                </a:solidFill>
              </a:defRPr>
            </a:lvl5pPr>
            <a:lvl6pPr lvl="5" algn="ctr">
              <a:spcBef>
                <a:spcPts val="0"/>
              </a:spcBef>
              <a:spcAft>
                <a:spcPts val="0"/>
              </a:spcAft>
              <a:buClr>
                <a:schemeClr val="dk1"/>
              </a:buClr>
              <a:buSzPts val="1800"/>
              <a:buNone/>
              <a:defRPr sz="1800">
                <a:solidFill>
                  <a:schemeClr val="dk1"/>
                </a:solidFill>
              </a:defRPr>
            </a:lvl6pPr>
            <a:lvl7pPr lvl="6" algn="ctr">
              <a:spcBef>
                <a:spcPts val="0"/>
              </a:spcBef>
              <a:spcAft>
                <a:spcPts val="0"/>
              </a:spcAft>
              <a:buClr>
                <a:schemeClr val="dk1"/>
              </a:buClr>
              <a:buSzPts val="1800"/>
              <a:buNone/>
              <a:defRPr sz="1800">
                <a:solidFill>
                  <a:schemeClr val="dk1"/>
                </a:solidFill>
              </a:defRPr>
            </a:lvl7pPr>
            <a:lvl8pPr lvl="7" algn="ctr">
              <a:spcBef>
                <a:spcPts val="0"/>
              </a:spcBef>
              <a:spcAft>
                <a:spcPts val="0"/>
              </a:spcAft>
              <a:buClr>
                <a:schemeClr val="dk1"/>
              </a:buClr>
              <a:buSzPts val="1800"/>
              <a:buNone/>
              <a:defRPr sz="1800">
                <a:solidFill>
                  <a:schemeClr val="dk1"/>
                </a:solidFill>
              </a:defRPr>
            </a:lvl8pPr>
            <a:lvl9pPr lvl="8" algn="ctr">
              <a:spcBef>
                <a:spcPts val="0"/>
              </a:spcBef>
              <a:spcAft>
                <a:spcPts val="0"/>
              </a:spcAft>
              <a:buClr>
                <a:schemeClr val="dk1"/>
              </a:buClr>
              <a:buSzPts val="1800"/>
              <a:buNone/>
              <a:defRPr sz="1800">
                <a:solidFill>
                  <a:schemeClr val="dk1"/>
                </a:solidFill>
              </a:defRPr>
            </a:lvl9pPr>
          </a:lstStyle>
          <a:p/>
        </p:txBody>
      </p:sp>
      <p:sp>
        <p:nvSpPr>
          <p:cNvPr id="94" name="Google Shape;94;p15"/>
          <p:cNvSpPr txBox="1"/>
          <p:nvPr>
            <p:ph idx="8" type="subTitle"/>
          </p:nvPr>
        </p:nvSpPr>
        <p:spPr>
          <a:xfrm>
            <a:off x="5395160" y="3207354"/>
            <a:ext cx="2933400" cy="508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95" name="Google Shape;95;p15"/>
          <p:cNvSpPr txBox="1"/>
          <p:nvPr>
            <p:ph hasCustomPrompt="1" idx="9" type="title"/>
          </p:nvPr>
        </p:nvSpPr>
        <p:spPr>
          <a:xfrm>
            <a:off x="4543875" y="3888750"/>
            <a:ext cx="608400" cy="402600"/>
          </a:xfrm>
          <a:prstGeom prst="rect">
            <a:avLst/>
          </a:prstGeom>
        </p:spPr>
        <p:txBody>
          <a:bodyPr anchorCtr="0" anchor="ctr" bIns="91425" lIns="91425" spcFirstLastPara="1" rIns="91425" wrap="square" tIns="91425">
            <a:noAutofit/>
          </a:bodyPr>
          <a:lstStyle>
            <a:lvl1pPr lvl="0" algn="r">
              <a:spcBef>
                <a:spcPts val="0"/>
              </a:spcBef>
              <a:spcAft>
                <a:spcPts val="0"/>
              </a:spcAft>
              <a:buClr>
                <a:schemeClr val="dk1"/>
              </a:buClr>
              <a:buSzPts val="1800"/>
              <a:buNone/>
              <a:defRPr b="1" sz="1800">
                <a:solidFill>
                  <a:schemeClr val="dk1"/>
                </a:solidFill>
              </a:defRPr>
            </a:lvl1pPr>
            <a:lvl2pPr lvl="1" algn="r">
              <a:spcBef>
                <a:spcPts val="0"/>
              </a:spcBef>
              <a:spcAft>
                <a:spcPts val="0"/>
              </a:spcAft>
              <a:buClr>
                <a:schemeClr val="dk1"/>
              </a:buClr>
              <a:buSzPts val="1800"/>
              <a:buNone/>
              <a:defRPr sz="1800">
                <a:solidFill>
                  <a:schemeClr val="dk1"/>
                </a:solidFill>
              </a:defRPr>
            </a:lvl2pPr>
            <a:lvl3pPr lvl="2" algn="r">
              <a:spcBef>
                <a:spcPts val="0"/>
              </a:spcBef>
              <a:spcAft>
                <a:spcPts val="0"/>
              </a:spcAft>
              <a:buClr>
                <a:schemeClr val="dk1"/>
              </a:buClr>
              <a:buSzPts val="1800"/>
              <a:buNone/>
              <a:defRPr sz="1800">
                <a:solidFill>
                  <a:schemeClr val="dk1"/>
                </a:solidFill>
              </a:defRPr>
            </a:lvl3pPr>
            <a:lvl4pPr lvl="3" algn="r">
              <a:spcBef>
                <a:spcPts val="0"/>
              </a:spcBef>
              <a:spcAft>
                <a:spcPts val="0"/>
              </a:spcAft>
              <a:buClr>
                <a:schemeClr val="dk1"/>
              </a:buClr>
              <a:buSzPts val="1800"/>
              <a:buNone/>
              <a:defRPr sz="1800">
                <a:solidFill>
                  <a:schemeClr val="dk1"/>
                </a:solidFill>
              </a:defRPr>
            </a:lvl4pPr>
            <a:lvl5pPr lvl="4" algn="r">
              <a:spcBef>
                <a:spcPts val="0"/>
              </a:spcBef>
              <a:spcAft>
                <a:spcPts val="0"/>
              </a:spcAft>
              <a:buClr>
                <a:schemeClr val="dk1"/>
              </a:buClr>
              <a:buSzPts val="1800"/>
              <a:buNone/>
              <a:defRPr sz="1800">
                <a:solidFill>
                  <a:schemeClr val="dk1"/>
                </a:solidFill>
              </a:defRPr>
            </a:lvl5pPr>
            <a:lvl6pPr lvl="5" algn="r">
              <a:spcBef>
                <a:spcPts val="0"/>
              </a:spcBef>
              <a:spcAft>
                <a:spcPts val="0"/>
              </a:spcAft>
              <a:buClr>
                <a:schemeClr val="dk1"/>
              </a:buClr>
              <a:buSzPts val="1800"/>
              <a:buNone/>
              <a:defRPr sz="1800">
                <a:solidFill>
                  <a:schemeClr val="dk1"/>
                </a:solidFill>
              </a:defRPr>
            </a:lvl6pPr>
            <a:lvl7pPr lvl="6" algn="r">
              <a:spcBef>
                <a:spcPts val="0"/>
              </a:spcBef>
              <a:spcAft>
                <a:spcPts val="0"/>
              </a:spcAft>
              <a:buClr>
                <a:schemeClr val="dk1"/>
              </a:buClr>
              <a:buSzPts val="1800"/>
              <a:buNone/>
              <a:defRPr sz="1800">
                <a:solidFill>
                  <a:schemeClr val="dk1"/>
                </a:solidFill>
              </a:defRPr>
            </a:lvl7pPr>
            <a:lvl8pPr lvl="7" algn="r">
              <a:spcBef>
                <a:spcPts val="0"/>
              </a:spcBef>
              <a:spcAft>
                <a:spcPts val="0"/>
              </a:spcAft>
              <a:buClr>
                <a:schemeClr val="dk1"/>
              </a:buClr>
              <a:buSzPts val="1800"/>
              <a:buNone/>
              <a:defRPr sz="1800">
                <a:solidFill>
                  <a:schemeClr val="dk1"/>
                </a:solidFill>
              </a:defRPr>
            </a:lvl8pPr>
            <a:lvl9pPr lvl="8" algn="r">
              <a:spcBef>
                <a:spcPts val="0"/>
              </a:spcBef>
              <a:spcAft>
                <a:spcPts val="0"/>
              </a:spcAft>
              <a:buClr>
                <a:schemeClr val="dk1"/>
              </a:buClr>
              <a:buSzPts val="1800"/>
              <a:buNone/>
              <a:defRPr sz="1800">
                <a:solidFill>
                  <a:schemeClr val="dk1"/>
                </a:solidFill>
              </a:defRPr>
            </a:lvl9pPr>
          </a:lstStyle>
          <a:p>
            <a:r>
              <a:t>xx%</a:t>
            </a:r>
          </a:p>
        </p:txBody>
      </p:sp>
      <p:sp>
        <p:nvSpPr>
          <p:cNvPr id="96" name="Google Shape;96;p15"/>
          <p:cNvSpPr txBox="1"/>
          <p:nvPr>
            <p:ph idx="13" type="title"/>
          </p:nvPr>
        </p:nvSpPr>
        <p:spPr>
          <a:xfrm>
            <a:off x="5395160" y="3824822"/>
            <a:ext cx="2933400" cy="325200"/>
          </a:xfrm>
          <a:prstGeom prst="rect">
            <a:avLst/>
          </a:prstGeom>
        </p:spPr>
        <p:txBody>
          <a:bodyPr anchorCtr="0" anchor="ctr" bIns="91425" lIns="91425" spcFirstLastPara="1" rIns="91425" wrap="square" tIns="91425">
            <a:noAutofit/>
          </a:bodyPr>
          <a:lstStyle>
            <a:lvl1pPr lvl="0">
              <a:spcBef>
                <a:spcPts val="0"/>
              </a:spcBef>
              <a:spcAft>
                <a:spcPts val="0"/>
              </a:spcAft>
              <a:buClr>
                <a:schemeClr val="dk1"/>
              </a:buClr>
              <a:buSzPts val="1800"/>
              <a:buNone/>
              <a:defRPr b="1" sz="1800">
                <a:solidFill>
                  <a:schemeClr val="dk1"/>
                </a:solidFill>
              </a:defRPr>
            </a:lvl1pPr>
            <a:lvl2pPr lvl="1" algn="ctr">
              <a:spcBef>
                <a:spcPts val="0"/>
              </a:spcBef>
              <a:spcAft>
                <a:spcPts val="0"/>
              </a:spcAft>
              <a:buClr>
                <a:schemeClr val="dk1"/>
              </a:buClr>
              <a:buSzPts val="1800"/>
              <a:buNone/>
              <a:defRPr sz="1800">
                <a:solidFill>
                  <a:schemeClr val="dk1"/>
                </a:solidFill>
              </a:defRPr>
            </a:lvl2pPr>
            <a:lvl3pPr lvl="2" algn="ctr">
              <a:spcBef>
                <a:spcPts val="0"/>
              </a:spcBef>
              <a:spcAft>
                <a:spcPts val="0"/>
              </a:spcAft>
              <a:buClr>
                <a:schemeClr val="dk1"/>
              </a:buClr>
              <a:buSzPts val="1800"/>
              <a:buNone/>
              <a:defRPr sz="1800">
                <a:solidFill>
                  <a:schemeClr val="dk1"/>
                </a:solidFill>
              </a:defRPr>
            </a:lvl3pPr>
            <a:lvl4pPr lvl="3" algn="ctr">
              <a:spcBef>
                <a:spcPts val="0"/>
              </a:spcBef>
              <a:spcAft>
                <a:spcPts val="0"/>
              </a:spcAft>
              <a:buClr>
                <a:schemeClr val="dk1"/>
              </a:buClr>
              <a:buSzPts val="1800"/>
              <a:buNone/>
              <a:defRPr sz="1800">
                <a:solidFill>
                  <a:schemeClr val="dk1"/>
                </a:solidFill>
              </a:defRPr>
            </a:lvl4pPr>
            <a:lvl5pPr lvl="4" algn="ctr">
              <a:spcBef>
                <a:spcPts val="0"/>
              </a:spcBef>
              <a:spcAft>
                <a:spcPts val="0"/>
              </a:spcAft>
              <a:buClr>
                <a:schemeClr val="dk1"/>
              </a:buClr>
              <a:buSzPts val="1800"/>
              <a:buNone/>
              <a:defRPr sz="1800">
                <a:solidFill>
                  <a:schemeClr val="dk1"/>
                </a:solidFill>
              </a:defRPr>
            </a:lvl5pPr>
            <a:lvl6pPr lvl="5" algn="ctr">
              <a:spcBef>
                <a:spcPts val="0"/>
              </a:spcBef>
              <a:spcAft>
                <a:spcPts val="0"/>
              </a:spcAft>
              <a:buClr>
                <a:schemeClr val="dk1"/>
              </a:buClr>
              <a:buSzPts val="1800"/>
              <a:buNone/>
              <a:defRPr sz="1800">
                <a:solidFill>
                  <a:schemeClr val="dk1"/>
                </a:solidFill>
              </a:defRPr>
            </a:lvl6pPr>
            <a:lvl7pPr lvl="6" algn="ctr">
              <a:spcBef>
                <a:spcPts val="0"/>
              </a:spcBef>
              <a:spcAft>
                <a:spcPts val="0"/>
              </a:spcAft>
              <a:buClr>
                <a:schemeClr val="dk1"/>
              </a:buClr>
              <a:buSzPts val="1800"/>
              <a:buNone/>
              <a:defRPr sz="1800">
                <a:solidFill>
                  <a:schemeClr val="dk1"/>
                </a:solidFill>
              </a:defRPr>
            </a:lvl7pPr>
            <a:lvl8pPr lvl="7" algn="ctr">
              <a:spcBef>
                <a:spcPts val="0"/>
              </a:spcBef>
              <a:spcAft>
                <a:spcPts val="0"/>
              </a:spcAft>
              <a:buClr>
                <a:schemeClr val="dk1"/>
              </a:buClr>
              <a:buSzPts val="1800"/>
              <a:buNone/>
              <a:defRPr sz="1800">
                <a:solidFill>
                  <a:schemeClr val="dk1"/>
                </a:solidFill>
              </a:defRPr>
            </a:lvl8pPr>
            <a:lvl9pPr lvl="8" algn="ctr">
              <a:spcBef>
                <a:spcPts val="0"/>
              </a:spcBef>
              <a:spcAft>
                <a:spcPts val="0"/>
              </a:spcAft>
              <a:buClr>
                <a:schemeClr val="dk1"/>
              </a:buClr>
              <a:buSzPts val="1800"/>
              <a:buNone/>
              <a:defRPr sz="1800">
                <a:solidFill>
                  <a:schemeClr val="dk1"/>
                </a:solidFill>
              </a:defRPr>
            </a:lvl9pPr>
          </a:lstStyle>
          <a:p/>
        </p:txBody>
      </p:sp>
      <p:sp>
        <p:nvSpPr>
          <p:cNvPr id="97" name="Google Shape;97;p15"/>
          <p:cNvSpPr txBox="1"/>
          <p:nvPr>
            <p:ph idx="14" type="subTitle"/>
          </p:nvPr>
        </p:nvSpPr>
        <p:spPr>
          <a:xfrm>
            <a:off x="5395160" y="4100376"/>
            <a:ext cx="2933400" cy="508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cxnSp>
        <p:nvCxnSpPr>
          <p:cNvPr id="98" name="Google Shape;98;p15"/>
          <p:cNvCxnSpPr/>
          <p:nvPr/>
        </p:nvCxnSpPr>
        <p:spPr>
          <a:xfrm rot="10800000">
            <a:off x="-2241975" y="1909725"/>
            <a:ext cx="4819800" cy="4419600"/>
          </a:xfrm>
          <a:prstGeom prst="straightConnector1">
            <a:avLst/>
          </a:prstGeom>
          <a:noFill/>
          <a:ln cap="flat" cmpd="sng" w="19050">
            <a:solidFill>
              <a:schemeClr val="dk1"/>
            </a:solidFill>
            <a:prstDash val="solid"/>
            <a:round/>
            <a:headEnd len="med" w="med" type="none"/>
            <a:tailEnd len="med" w="med" type="none"/>
          </a:ln>
        </p:spPr>
      </p:cxnSp>
      <p:cxnSp>
        <p:nvCxnSpPr>
          <p:cNvPr id="99" name="Google Shape;99;p15"/>
          <p:cNvCxnSpPr/>
          <p:nvPr/>
        </p:nvCxnSpPr>
        <p:spPr>
          <a:xfrm flipH="1" rot="10800000">
            <a:off x="6566175" y="1880250"/>
            <a:ext cx="4819800" cy="4419600"/>
          </a:xfrm>
          <a:prstGeom prst="straightConnector1">
            <a:avLst/>
          </a:prstGeom>
          <a:noFill/>
          <a:ln cap="flat" cmpd="sng" w="19050">
            <a:solidFill>
              <a:schemeClr val="dk1"/>
            </a:solidFill>
            <a:prstDash val="solid"/>
            <a:round/>
            <a:headEnd len="med" w="med" type="none"/>
            <a:tailEnd len="med" w="med" type="none"/>
          </a:ln>
        </p:spPr>
      </p:cxnSp>
      <p:sp>
        <p:nvSpPr>
          <p:cNvPr id="100" name="Google Shape;100;p15"/>
          <p:cNvSpPr txBox="1"/>
          <p:nvPr>
            <p:ph idx="15" type="title"/>
          </p:nvPr>
        </p:nvSpPr>
        <p:spPr>
          <a:xfrm>
            <a:off x="713225" y="530725"/>
            <a:ext cx="7710900" cy="5286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dk1"/>
              </a:buClr>
              <a:buSzPts val="2500"/>
              <a:buNone/>
              <a:defRPr b="1" sz="3000">
                <a:solidFill>
                  <a:schemeClr val="lt1"/>
                </a:solidFill>
              </a:defRPr>
            </a:lvl1pPr>
            <a:lvl2pPr lvl="1" algn="ctr">
              <a:spcBef>
                <a:spcPts val="0"/>
              </a:spcBef>
              <a:spcAft>
                <a:spcPts val="0"/>
              </a:spcAft>
              <a:buClr>
                <a:schemeClr val="dk1"/>
              </a:buClr>
              <a:buSzPts val="2500"/>
              <a:buNone/>
              <a:defRPr b="1">
                <a:solidFill>
                  <a:schemeClr val="dk1"/>
                </a:solidFill>
              </a:defRPr>
            </a:lvl2pPr>
            <a:lvl3pPr lvl="2" algn="ctr">
              <a:spcBef>
                <a:spcPts val="0"/>
              </a:spcBef>
              <a:spcAft>
                <a:spcPts val="0"/>
              </a:spcAft>
              <a:buClr>
                <a:schemeClr val="dk1"/>
              </a:buClr>
              <a:buSzPts val="2500"/>
              <a:buNone/>
              <a:defRPr b="1">
                <a:solidFill>
                  <a:schemeClr val="dk1"/>
                </a:solidFill>
              </a:defRPr>
            </a:lvl3pPr>
            <a:lvl4pPr lvl="3" algn="ctr">
              <a:spcBef>
                <a:spcPts val="0"/>
              </a:spcBef>
              <a:spcAft>
                <a:spcPts val="0"/>
              </a:spcAft>
              <a:buClr>
                <a:schemeClr val="dk1"/>
              </a:buClr>
              <a:buSzPts val="2500"/>
              <a:buNone/>
              <a:defRPr b="1">
                <a:solidFill>
                  <a:schemeClr val="dk1"/>
                </a:solidFill>
              </a:defRPr>
            </a:lvl4pPr>
            <a:lvl5pPr lvl="4" algn="ctr">
              <a:spcBef>
                <a:spcPts val="0"/>
              </a:spcBef>
              <a:spcAft>
                <a:spcPts val="0"/>
              </a:spcAft>
              <a:buClr>
                <a:schemeClr val="dk1"/>
              </a:buClr>
              <a:buSzPts val="2500"/>
              <a:buNone/>
              <a:defRPr b="1">
                <a:solidFill>
                  <a:schemeClr val="dk1"/>
                </a:solidFill>
              </a:defRPr>
            </a:lvl5pPr>
            <a:lvl6pPr lvl="5" algn="ctr">
              <a:spcBef>
                <a:spcPts val="0"/>
              </a:spcBef>
              <a:spcAft>
                <a:spcPts val="0"/>
              </a:spcAft>
              <a:buClr>
                <a:schemeClr val="dk1"/>
              </a:buClr>
              <a:buSzPts val="2500"/>
              <a:buNone/>
              <a:defRPr b="1">
                <a:solidFill>
                  <a:schemeClr val="dk1"/>
                </a:solidFill>
              </a:defRPr>
            </a:lvl6pPr>
            <a:lvl7pPr lvl="6" algn="ctr">
              <a:spcBef>
                <a:spcPts val="0"/>
              </a:spcBef>
              <a:spcAft>
                <a:spcPts val="0"/>
              </a:spcAft>
              <a:buClr>
                <a:schemeClr val="dk1"/>
              </a:buClr>
              <a:buSzPts val="2500"/>
              <a:buNone/>
              <a:defRPr b="1">
                <a:solidFill>
                  <a:schemeClr val="dk1"/>
                </a:solidFill>
              </a:defRPr>
            </a:lvl7pPr>
            <a:lvl8pPr lvl="7" algn="ctr">
              <a:spcBef>
                <a:spcPts val="0"/>
              </a:spcBef>
              <a:spcAft>
                <a:spcPts val="0"/>
              </a:spcAft>
              <a:buClr>
                <a:schemeClr val="dk1"/>
              </a:buClr>
              <a:buSzPts val="2500"/>
              <a:buNone/>
              <a:defRPr b="1">
                <a:solidFill>
                  <a:schemeClr val="dk1"/>
                </a:solidFill>
              </a:defRPr>
            </a:lvl8pPr>
            <a:lvl9pPr lvl="8" algn="ctr">
              <a:spcBef>
                <a:spcPts val="0"/>
              </a:spcBef>
              <a:spcAft>
                <a:spcPts val="0"/>
              </a:spcAft>
              <a:buClr>
                <a:schemeClr val="dk1"/>
              </a:buClr>
              <a:buSzPts val="2500"/>
              <a:buNone/>
              <a:defRPr b="1">
                <a:solidFill>
                  <a:schemeClr val="dk1"/>
                </a:solidFill>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SECTION_HEADER_1">
    <p:bg>
      <p:bgPr>
        <a:solidFill>
          <a:schemeClr val="accent1"/>
        </a:solidFill>
      </p:bgPr>
    </p:bg>
    <p:spTree>
      <p:nvGrpSpPr>
        <p:cNvPr id="101" name="Shape 101"/>
        <p:cNvGrpSpPr/>
        <p:nvPr/>
      </p:nvGrpSpPr>
      <p:grpSpPr>
        <a:xfrm>
          <a:off x="0" y="0"/>
          <a:ext cx="0" cy="0"/>
          <a:chOff x="0" y="0"/>
          <a:chExt cx="0" cy="0"/>
        </a:xfrm>
      </p:grpSpPr>
      <p:cxnSp>
        <p:nvCxnSpPr>
          <p:cNvPr id="102" name="Google Shape;102;p16"/>
          <p:cNvCxnSpPr/>
          <p:nvPr/>
        </p:nvCxnSpPr>
        <p:spPr>
          <a:xfrm>
            <a:off x="6350113" y="-1501125"/>
            <a:ext cx="3757500" cy="4183800"/>
          </a:xfrm>
          <a:prstGeom prst="straightConnector1">
            <a:avLst/>
          </a:prstGeom>
          <a:noFill/>
          <a:ln cap="flat" cmpd="sng" w="19050">
            <a:solidFill>
              <a:srgbClr val="EEEEEE"/>
            </a:solidFill>
            <a:prstDash val="solid"/>
            <a:round/>
            <a:headEnd len="med" w="med" type="none"/>
            <a:tailEnd len="med" w="med" type="none"/>
          </a:ln>
        </p:spPr>
      </p:cxnSp>
      <p:sp>
        <p:nvSpPr>
          <p:cNvPr id="103" name="Google Shape;103;p16"/>
          <p:cNvSpPr/>
          <p:nvPr/>
        </p:nvSpPr>
        <p:spPr>
          <a:xfrm>
            <a:off x="-64200" y="3825775"/>
            <a:ext cx="1296000" cy="1382400"/>
          </a:xfrm>
          <a:prstGeom prst="rtTriangle">
            <a:avLst/>
          </a:pr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6"/>
          <p:cNvSpPr/>
          <p:nvPr/>
        </p:nvSpPr>
        <p:spPr>
          <a:xfrm>
            <a:off x="5258900" y="-237925"/>
            <a:ext cx="11403900" cy="5844300"/>
          </a:xfrm>
          <a:prstGeom prst="triangle">
            <a:avLst>
              <a:gd fmla="val 50000" name="adj"/>
            </a:avLst>
          </a:prstGeom>
          <a:solidFill>
            <a:srgbClr val="DBDB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6"/>
          <p:cNvSpPr/>
          <p:nvPr/>
        </p:nvSpPr>
        <p:spPr>
          <a:xfrm rot="10800000">
            <a:off x="-5389050" y="-2161975"/>
            <a:ext cx="11403900" cy="5844300"/>
          </a:xfrm>
          <a:prstGeom prst="triangle">
            <a:avLst>
              <a:gd fmla="val 50000" name="adj"/>
            </a:avLst>
          </a:prstGeom>
          <a:solidFill>
            <a:srgbClr val="9292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6"/>
          <p:cNvSpPr/>
          <p:nvPr/>
        </p:nvSpPr>
        <p:spPr>
          <a:xfrm>
            <a:off x="5211275" y="3863525"/>
            <a:ext cx="2907300" cy="1490100"/>
          </a:xfrm>
          <a:prstGeom prst="triangle">
            <a:avLst>
              <a:gd fmla="val 50000" name="adj"/>
            </a:avLst>
          </a:prstGeom>
          <a:noFill/>
          <a:ln cap="flat" cmpd="sng" w="19050">
            <a:solidFill>
              <a:srgbClr val="92929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6"/>
          <p:cNvSpPr/>
          <p:nvPr/>
        </p:nvSpPr>
        <p:spPr>
          <a:xfrm rot="10800000">
            <a:off x="1107975" y="-556075"/>
            <a:ext cx="2907300" cy="1490100"/>
          </a:xfrm>
          <a:prstGeom prst="triangle">
            <a:avLst>
              <a:gd fmla="val 50000" name="adj"/>
            </a:avLst>
          </a:prstGeom>
          <a:noFill/>
          <a:ln cap="flat" cmpd="sng" w="19050">
            <a:solidFill>
              <a:srgbClr val="3838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6"/>
          <p:cNvSpPr txBox="1"/>
          <p:nvPr>
            <p:ph type="title"/>
          </p:nvPr>
        </p:nvSpPr>
        <p:spPr>
          <a:xfrm>
            <a:off x="2860200" y="2098184"/>
            <a:ext cx="3423600" cy="8622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1"/>
              </a:buClr>
              <a:buSzPts val="3600"/>
              <a:buNone/>
              <a:defRPr b="1" sz="3400">
                <a:solidFill>
                  <a:schemeClr val="accent5"/>
                </a:solidFill>
              </a:defRPr>
            </a:lvl1pPr>
            <a:lvl2pPr lvl="1" algn="r">
              <a:spcBef>
                <a:spcPts val="0"/>
              </a:spcBef>
              <a:spcAft>
                <a:spcPts val="0"/>
              </a:spcAft>
              <a:buClr>
                <a:schemeClr val="dk1"/>
              </a:buClr>
              <a:buSzPts val="3600"/>
              <a:buNone/>
              <a:defRPr b="1" sz="3600">
                <a:solidFill>
                  <a:schemeClr val="dk1"/>
                </a:solidFill>
              </a:defRPr>
            </a:lvl2pPr>
            <a:lvl3pPr lvl="2" algn="r">
              <a:spcBef>
                <a:spcPts val="0"/>
              </a:spcBef>
              <a:spcAft>
                <a:spcPts val="0"/>
              </a:spcAft>
              <a:buClr>
                <a:schemeClr val="dk1"/>
              </a:buClr>
              <a:buSzPts val="3600"/>
              <a:buNone/>
              <a:defRPr b="1" sz="3600">
                <a:solidFill>
                  <a:schemeClr val="dk1"/>
                </a:solidFill>
              </a:defRPr>
            </a:lvl3pPr>
            <a:lvl4pPr lvl="3" algn="r">
              <a:spcBef>
                <a:spcPts val="0"/>
              </a:spcBef>
              <a:spcAft>
                <a:spcPts val="0"/>
              </a:spcAft>
              <a:buClr>
                <a:schemeClr val="dk1"/>
              </a:buClr>
              <a:buSzPts val="3600"/>
              <a:buNone/>
              <a:defRPr b="1" sz="3600">
                <a:solidFill>
                  <a:schemeClr val="dk1"/>
                </a:solidFill>
              </a:defRPr>
            </a:lvl4pPr>
            <a:lvl5pPr lvl="4" algn="r">
              <a:spcBef>
                <a:spcPts val="0"/>
              </a:spcBef>
              <a:spcAft>
                <a:spcPts val="0"/>
              </a:spcAft>
              <a:buClr>
                <a:schemeClr val="dk1"/>
              </a:buClr>
              <a:buSzPts val="3600"/>
              <a:buNone/>
              <a:defRPr b="1" sz="3600">
                <a:solidFill>
                  <a:schemeClr val="dk1"/>
                </a:solidFill>
              </a:defRPr>
            </a:lvl5pPr>
            <a:lvl6pPr lvl="5" algn="r">
              <a:spcBef>
                <a:spcPts val="0"/>
              </a:spcBef>
              <a:spcAft>
                <a:spcPts val="0"/>
              </a:spcAft>
              <a:buClr>
                <a:schemeClr val="dk1"/>
              </a:buClr>
              <a:buSzPts val="3600"/>
              <a:buNone/>
              <a:defRPr b="1" sz="3600">
                <a:solidFill>
                  <a:schemeClr val="dk1"/>
                </a:solidFill>
              </a:defRPr>
            </a:lvl6pPr>
            <a:lvl7pPr lvl="6" algn="r">
              <a:spcBef>
                <a:spcPts val="0"/>
              </a:spcBef>
              <a:spcAft>
                <a:spcPts val="0"/>
              </a:spcAft>
              <a:buClr>
                <a:schemeClr val="dk1"/>
              </a:buClr>
              <a:buSzPts val="3600"/>
              <a:buNone/>
              <a:defRPr b="1" sz="3600">
                <a:solidFill>
                  <a:schemeClr val="dk1"/>
                </a:solidFill>
              </a:defRPr>
            </a:lvl7pPr>
            <a:lvl8pPr lvl="7" algn="r">
              <a:spcBef>
                <a:spcPts val="0"/>
              </a:spcBef>
              <a:spcAft>
                <a:spcPts val="0"/>
              </a:spcAft>
              <a:buClr>
                <a:schemeClr val="dk1"/>
              </a:buClr>
              <a:buSzPts val="3600"/>
              <a:buNone/>
              <a:defRPr b="1" sz="3600">
                <a:solidFill>
                  <a:schemeClr val="dk1"/>
                </a:solidFill>
              </a:defRPr>
            </a:lvl8pPr>
            <a:lvl9pPr lvl="8" algn="r">
              <a:spcBef>
                <a:spcPts val="0"/>
              </a:spcBef>
              <a:spcAft>
                <a:spcPts val="0"/>
              </a:spcAft>
              <a:buClr>
                <a:schemeClr val="dk1"/>
              </a:buClr>
              <a:buSzPts val="3600"/>
              <a:buNone/>
              <a:defRPr b="1" sz="3600">
                <a:solidFill>
                  <a:schemeClr val="dk1"/>
                </a:solidFill>
              </a:defRPr>
            </a:lvl9pPr>
          </a:lstStyle>
          <a:p/>
        </p:txBody>
      </p:sp>
      <p:sp>
        <p:nvSpPr>
          <p:cNvPr id="109" name="Google Shape;109;p16"/>
          <p:cNvSpPr txBox="1"/>
          <p:nvPr>
            <p:ph hasCustomPrompt="1" idx="2" type="title"/>
          </p:nvPr>
        </p:nvSpPr>
        <p:spPr>
          <a:xfrm>
            <a:off x="3043350" y="1032009"/>
            <a:ext cx="3057300" cy="8622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1"/>
              </a:buClr>
              <a:buSzPts val="8000"/>
              <a:buNone/>
              <a:defRPr b="1" sz="8000">
                <a:solidFill>
                  <a:schemeClr val="accent5"/>
                </a:solidFill>
              </a:defRPr>
            </a:lvl1pPr>
            <a:lvl2pPr lvl="1" algn="r">
              <a:spcBef>
                <a:spcPts val="0"/>
              </a:spcBef>
              <a:spcAft>
                <a:spcPts val="0"/>
              </a:spcAft>
              <a:buClr>
                <a:schemeClr val="dk1"/>
              </a:buClr>
              <a:buSzPts val="8000"/>
              <a:buNone/>
              <a:defRPr b="1" sz="8000">
                <a:solidFill>
                  <a:schemeClr val="dk1"/>
                </a:solidFill>
              </a:defRPr>
            </a:lvl2pPr>
            <a:lvl3pPr lvl="2" algn="r">
              <a:spcBef>
                <a:spcPts val="0"/>
              </a:spcBef>
              <a:spcAft>
                <a:spcPts val="0"/>
              </a:spcAft>
              <a:buClr>
                <a:schemeClr val="dk1"/>
              </a:buClr>
              <a:buSzPts val="8000"/>
              <a:buNone/>
              <a:defRPr b="1" sz="8000">
                <a:solidFill>
                  <a:schemeClr val="dk1"/>
                </a:solidFill>
              </a:defRPr>
            </a:lvl3pPr>
            <a:lvl4pPr lvl="3" algn="r">
              <a:spcBef>
                <a:spcPts val="0"/>
              </a:spcBef>
              <a:spcAft>
                <a:spcPts val="0"/>
              </a:spcAft>
              <a:buClr>
                <a:schemeClr val="dk1"/>
              </a:buClr>
              <a:buSzPts val="8000"/>
              <a:buNone/>
              <a:defRPr b="1" sz="8000">
                <a:solidFill>
                  <a:schemeClr val="dk1"/>
                </a:solidFill>
              </a:defRPr>
            </a:lvl4pPr>
            <a:lvl5pPr lvl="4" algn="r">
              <a:spcBef>
                <a:spcPts val="0"/>
              </a:spcBef>
              <a:spcAft>
                <a:spcPts val="0"/>
              </a:spcAft>
              <a:buClr>
                <a:schemeClr val="dk1"/>
              </a:buClr>
              <a:buSzPts val="8000"/>
              <a:buNone/>
              <a:defRPr b="1" sz="8000">
                <a:solidFill>
                  <a:schemeClr val="dk1"/>
                </a:solidFill>
              </a:defRPr>
            </a:lvl5pPr>
            <a:lvl6pPr lvl="5" algn="r">
              <a:spcBef>
                <a:spcPts val="0"/>
              </a:spcBef>
              <a:spcAft>
                <a:spcPts val="0"/>
              </a:spcAft>
              <a:buClr>
                <a:schemeClr val="dk1"/>
              </a:buClr>
              <a:buSzPts val="8000"/>
              <a:buNone/>
              <a:defRPr b="1" sz="8000">
                <a:solidFill>
                  <a:schemeClr val="dk1"/>
                </a:solidFill>
              </a:defRPr>
            </a:lvl6pPr>
            <a:lvl7pPr lvl="6" algn="r">
              <a:spcBef>
                <a:spcPts val="0"/>
              </a:spcBef>
              <a:spcAft>
                <a:spcPts val="0"/>
              </a:spcAft>
              <a:buClr>
                <a:schemeClr val="dk1"/>
              </a:buClr>
              <a:buSzPts val="8000"/>
              <a:buNone/>
              <a:defRPr b="1" sz="8000">
                <a:solidFill>
                  <a:schemeClr val="dk1"/>
                </a:solidFill>
              </a:defRPr>
            </a:lvl7pPr>
            <a:lvl8pPr lvl="7" algn="r">
              <a:spcBef>
                <a:spcPts val="0"/>
              </a:spcBef>
              <a:spcAft>
                <a:spcPts val="0"/>
              </a:spcAft>
              <a:buClr>
                <a:schemeClr val="dk1"/>
              </a:buClr>
              <a:buSzPts val="8000"/>
              <a:buNone/>
              <a:defRPr b="1" sz="8000">
                <a:solidFill>
                  <a:schemeClr val="dk1"/>
                </a:solidFill>
              </a:defRPr>
            </a:lvl8pPr>
            <a:lvl9pPr lvl="8" algn="r">
              <a:spcBef>
                <a:spcPts val="0"/>
              </a:spcBef>
              <a:spcAft>
                <a:spcPts val="0"/>
              </a:spcAft>
              <a:buClr>
                <a:schemeClr val="dk1"/>
              </a:buClr>
              <a:buSzPts val="8000"/>
              <a:buNone/>
              <a:defRPr b="1" sz="8000">
                <a:solidFill>
                  <a:schemeClr val="dk1"/>
                </a:solidFill>
              </a:defRPr>
            </a:lvl9pPr>
          </a:lstStyle>
          <a:p>
            <a:r>
              <a:t>xx%</a:t>
            </a:r>
          </a:p>
        </p:txBody>
      </p:sp>
      <p:sp>
        <p:nvSpPr>
          <p:cNvPr id="110" name="Google Shape;110;p16"/>
          <p:cNvSpPr txBox="1"/>
          <p:nvPr>
            <p:ph idx="1" type="subTitle"/>
          </p:nvPr>
        </p:nvSpPr>
        <p:spPr>
          <a:xfrm>
            <a:off x="3531300" y="3320300"/>
            <a:ext cx="2081400" cy="5244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1400"/>
              <a:buFont typeface="Didact Gothic"/>
              <a:buNone/>
              <a:defRPr>
                <a:solidFill>
                  <a:schemeClr val="accent5"/>
                </a:solidFill>
                <a:latin typeface="Didact Gothic"/>
                <a:ea typeface="Didact Gothic"/>
                <a:cs typeface="Didact Gothic"/>
                <a:sym typeface="Didact Gothic"/>
              </a:defRPr>
            </a:lvl1pPr>
            <a:lvl2pPr lvl="1" algn="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111" name="Google Shape;111;p16"/>
          <p:cNvSpPr/>
          <p:nvPr/>
        </p:nvSpPr>
        <p:spPr>
          <a:xfrm flipH="1">
            <a:off x="7919875" y="3825775"/>
            <a:ext cx="1296000" cy="1382400"/>
          </a:xfrm>
          <a:prstGeom prst="rtTriangle">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25">
    <p:bg>
      <p:bgPr>
        <a:solidFill>
          <a:schemeClr val="accent5"/>
        </a:solidFill>
      </p:bgPr>
    </p:bg>
    <p:spTree>
      <p:nvGrpSpPr>
        <p:cNvPr id="112" name="Shape 112"/>
        <p:cNvGrpSpPr/>
        <p:nvPr/>
      </p:nvGrpSpPr>
      <p:grpSpPr>
        <a:xfrm>
          <a:off x="0" y="0"/>
          <a:ext cx="0" cy="0"/>
          <a:chOff x="0" y="0"/>
          <a:chExt cx="0" cy="0"/>
        </a:xfrm>
      </p:grpSpPr>
      <p:sp>
        <p:nvSpPr>
          <p:cNvPr id="113" name="Google Shape;113;p17"/>
          <p:cNvSpPr/>
          <p:nvPr/>
        </p:nvSpPr>
        <p:spPr>
          <a:xfrm>
            <a:off x="4796125" y="-217575"/>
            <a:ext cx="4347900" cy="5619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14" name="Google Shape;114;p17"/>
          <p:cNvSpPr txBox="1"/>
          <p:nvPr>
            <p:ph type="title"/>
          </p:nvPr>
        </p:nvSpPr>
        <p:spPr>
          <a:xfrm>
            <a:off x="713225" y="687700"/>
            <a:ext cx="3858900" cy="1281000"/>
          </a:xfrm>
          <a:prstGeom prst="rect">
            <a:avLst/>
          </a:prstGeom>
        </p:spPr>
        <p:txBody>
          <a:bodyPr anchorCtr="0" anchor="b" bIns="91425" lIns="91425" spcFirstLastPara="1" rIns="91425" wrap="square" tIns="91425">
            <a:noAutofit/>
          </a:bodyPr>
          <a:lstStyle>
            <a:lvl1pPr lvl="0">
              <a:lnSpc>
                <a:spcPct val="115000"/>
              </a:lnSpc>
              <a:spcBef>
                <a:spcPts val="0"/>
              </a:spcBef>
              <a:spcAft>
                <a:spcPts val="0"/>
              </a:spcAft>
              <a:buClr>
                <a:schemeClr val="dk1"/>
              </a:buClr>
              <a:buSzPts val="3000"/>
              <a:buNone/>
              <a:defRPr b="1" sz="3000">
                <a:solidFill>
                  <a:schemeClr val="dk1"/>
                </a:solidFill>
              </a:defRPr>
            </a:lvl1pPr>
            <a:lvl2pPr lvl="1">
              <a:spcBef>
                <a:spcPts val="0"/>
              </a:spcBef>
              <a:spcAft>
                <a:spcPts val="0"/>
              </a:spcAft>
              <a:buClr>
                <a:schemeClr val="dk1"/>
              </a:buClr>
              <a:buSzPts val="2000"/>
              <a:buNone/>
              <a:defRPr b="1" sz="2000">
                <a:solidFill>
                  <a:schemeClr val="dk1"/>
                </a:solidFill>
              </a:defRPr>
            </a:lvl2pPr>
            <a:lvl3pPr lvl="2">
              <a:spcBef>
                <a:spcPts val="0"/>
              </a:spcBef>
              <a:spcAft>
                <a:spcPts val="0"/>
              </a:spcAft>
              <a:buClr>
                <a:schemeClr val="dk1"/>
              </a:buClr>
              <a:buSzPts val="2000"/>
              <a:buNone/>
              <a:defRPr b="1" sz="2000">
                <a:solidFill>
                  <a:schemeClr val="dk1"/>
                </a:solidFill>
              </a:defRPr>
            </a:lvl3pPr>
            <a:lvl4pPr lvl="3">
              <a:spcBef>
                <a:spcPts val="0"/>
              </a:spcBef>
              <a:spcAft>
                <a:spcPts val="0"/>
              </a:spcAft>
              <a:buClr>
                <a:schemeClr val="dk1"/>
              </a:buClr>
              <a:buSzPts val="2000"/>
              <a:buNone/>
              <a:defRPr b="1" sz="2000">
                <a:solidFill>
                  <a:schemeClr val="dk1"/>
                </a:solidFill>
              </a:defRPr>
            </a:lvl4pPr>
            <a:lvl5pPr lvl="4">
              <a:spcBef>
                <a:spcPts val="0"/>
              </a:spcBef>
              <a:spcAft>
                <a:spcPts val="0"/>
              </a:spcAft>
              <a:buClr>
                <a:schemeClr val="dk1"/>
              </a:buClr>
              <a:buSzPts val="2000"/>
              <a:buNone/>
              <a:defRPr b="1" sz="2000">
                <a:solidFill>
                  <a:schemeClr val="dk1"/>
                </a:solidFill>
              </a:defRPr>
            </a:lvl5pPr>
            <a:lvl6pPr lvl="5">
              <a:spcBef>
                <a:spcPts val="0"/>
              </a:spcBef>
              <a:spcAft>
                <a:spcPts val="0"/>
              </a:spcAft>
              <a:buClr>
                <a:schemeClr val="dk1"/>
              </a:buClr>
              <a:buSzPts val="2000"/>
              <a:buNone/>
              <a:defRPr b="1" sz="2000">
                <a:solidFill>
                  <a:schemeClr val="dk1"/>
                </a:solidFill>
              </a:defRPr>
            </a:lvl6pPr>
            <a:lvl7pPr lvl="6">
              <a:spcBef>
                <a:spcPts val="0"/>
              </a:spcBef>
              <a:spcAft>
                <a:spcPts val="0"/>
              </a:spcAft>
              <a:buClr>
                <a:schemeClr val="dk1"/>
              </a:buClr>
              <a:buSzPts val="2000"/>
              <a:buNone/>
              <a:defRPr b="1" sz="2000">
                <a:solidFill>
                  <a:schemeClr val="dk1"/>
                </a:solidFill>
              </a:defRPr>
            </a:lvl7pPr>
            <a:lvl8pPr lvl="7">
              <a:spcBef>
                <a:spcPts val="0"/>
              </a:spcBef>
              <a:spcAft>
                <a:spcPts val="0"/>
              </a:spcAft>
              <a:buClr>
                <a:schemeClr val="dk1"/>
              </a:buClr>
              <a:buSzPts val="2000"/>
              <a:buNone/>
              <a:defRPr b="1" sz="2000">
                <a:solidFill>
                  <a:schemeClr val="dk1"/>
                </a:solidFill>
              </a:defRPr>
            </a:lvl8pPr>
            <a:lvl9pPr lvl="8">
              <a:spcBef>
                <a:spcPts val="0"/>
              </a:spcBef>
              <a:spcAft>
                <a:spcPts val="0"/>
              </a:spcAft>
              <a:buClr>
                <a:schemeClr val="dk1"/>
              </a:buClr>
              <a:buSzPts val="2000"/>
              <a:buNone/>
              <a:defRPr b="1" sz="2000">
                <a:solidFill>
                  <a:schemeClr val="dk1"/>
                </a:solidFill>
              </a:defRPr>
            </a:lvl9pPr>
          </a:lstStyle>
          <a:p/>
        </p:txBody>
      </p:sp>
      <p:sp>
        <p:nvSpPr>
          <p:cNvPr id="115" name="Google Shape;115;p17"/>
          <p:cNvSpPr txBox="1"/>
          <p:nvPr>
            <p:ph idx="1" type="subTitle"/>
          </p:nvPr>
        </p:nvSpPr>
        <p:spPr>
          <a:xfrm>
            <a:off x="713225" y="2263300"/>
            <a:ext cx="3858900" cy="229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dk1"/>
              </a:buClr>
              <a:buSzPts val="1400"/>
              <a:buFont typeface="Didact Gothic"/>
              <a:buNone/>
              <a:defRPr sz="1400">
                <a:solidFill>
                  <a:schemeClr val="dk1"/>
                </a:solidFill>
                <a:latin typeface="Didact Gothic"/>
                <a:ea typeface="Didact Gothic"/>
                <a:cs typeface="Didact Gothic"/>
                <a:sym typeface="Didact Gothic"/>
              </a:defRPr>
            </a:lvl1pPr>
            <a:lvl2pPr lvl="1">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116" name="Google Shape;116;p17"/>
          <p:cNvSpPr/>
          <p:nvPr/>
        </p:nvSpPr>
        <p:spPr>
          <a:xfrm>
            <a:off x="842850" y="154450"/>
            <a:ext cx="459300" cy="492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7"/>
          <p:cNvSpPr/>
          <p:nvPr>
            <p:ph idx="2" type="pic"/>
          </p:nvPr>
        </p:nvSpPr>
        <p:spPr>
          <a:xfrm>
            <a:off x="5634400" y="747975"/>
            <a:ext cx="2619900" cy="3643200"/>
          </a:xfrm>
          <a:prstGeom prst="rect">
            <a:avLst/>
          </a:prstGeom>
          <a:noFill/>
          <a:ln>
            <a:noFill/>
          </a:ln>
        </p:spPr>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7">
  <p:cSld name="CUSTOM_25_1">
    <p:bg>
      <p:bgPr>
        <a:solidFill>
          <a:schemeClr val="accent5"/>
        </a:solidFill>
      </p:bgPr>
    </p:bg>
    <p:spTree>
      <p:nvGrpSpPr>
        <p:cNvPr id="118" name="Shape 118"/>
        <p:cNvGrpSpPr/>
        <p:nvPr/>
      </p:nvGrpSpPr>
      <p:grpSpPr>
        <a:xfrm>
          <a:off x="0" y="0"/>
          <a:ext cx="0" cy="0"/>
          <a:chOff x="0" y="0"/>
          <a:chExt cx="0" cy="0"/>
        </a:xfrm>
      </p:grpSpPr>
      <p:sp>
        <p:nvSpPr>
          <p:cNvPr id="119" name="Google Shape;119;p18"/>
          <p:cNvSpPr/>
          <p:nvPr/>
        </p:nvSpPr>
        <p:spPr>
          <a:xfrm>
            <a:off x="0" y="0"/>
            <a:ext cx="43479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20" name="Google Shape;120;p18"/>
          <p:cNvSpPr txBox="1"/>
          <p:nvPr>
            <p:ph type="title"/>
          </p:nvPr>
        </p:nvSpPr>
        <p:spPr>
          <a:xfrm>
            <a:off x="5024185" y="1440200"/>
            <a:ext cx="3400800" cy="528600"/>
          </a:xfrm>
          <a:prstGeom prst="rect">
            <a:avLst/>
          </a:prstGeom>
        </p:spPr>
        <p:txBody>
          <a:bodyPr anchorCtr="0" anchor="t" bIns="91425" lIns="91425" spcFirstLastPara="1" rIns="91425" wrap="square" tIns="91425">
            <a:noAutofit/>
          </a:bodyPr>
          <a:lstStyle>
            <a:lvl1pPr lvl="0" algn="r">
              <a:lnSpc>
                <a:spcPct val="115000"/>
              </a:lnSpc>
              <a:spcBef>
                <a:spcPts val="0"/>
              </a:spcBef>
              <a:spcAft>
                <a:spcPts val="0"/>
              </a:spcAft>
              <a:buClr>
                <a:schemeClr val="dk1"/>
              </a:buClr>
              <a:buSzPts val="3000"/>
              <a:buNone/>
              <a:defRPr b="1" sz="3000">
                <a:solidFill>
                  <a:schemeClr val="dk1"/>
                </a:solidFill>
              </a:defRPr>
            </a:lvl1pPr>
            <a:lvl2pPr lvl="1">
              <a:spcBef>
                <a:spcPts val="0"/>
              </a:spcBef>
              <a:spcAft>
                <a:spcPts val="0"/>
              </a:spcAft>
              <a:buClr>
                <a:schemeClr val="dk1"/>
              </a:buClr>
              <a:buSzPts val="2000"/>
              <a:buNone/>
              <a:defRPr b="1" sz="2000">
                <a:solidFill>
                  <a:schemeClr val="dk1"/>
                </a:solidFill>
              </a:defRPr>
            </a:lvl2pPr>
            <a:lvl3pPr lvl="2">
              <a:spcBef>
                <a:spcPts val="0"/>
              </a:spcBef>
              <a:spcAft>
                <a:spcPts val="0"/>
              </a:spcAft>
              <a:buClr>
                <a:schemeClr val="dk1"/>
              </a:buClr>
              <a:buSzPts val="2000"/>
              <a:buNone/>
              <a:defRPr b="1" sz="2000">
                <a:solidFill>
                  <a:schemeClr val="dk1"/>
                </a:solidFill>
              </a:defRPr>
            </a:lvl3pPr>
            <a:lvl4pPr lvl="3">
              <a:spcBef>
                <a:spcPts val="0"/>
              </a:spcBef>
              <a:spcAft>
                <a:spcPts val="0"/>
              </a:spcAft>
              <a:buClr>
                <a:schemeClr val="dk1"/>
              </a:buClr>
              <a:buSzPts val="2000"/>
              <a:buNone/>
              <a:defRPr b="1" sz="2000">
                <a:solidFill>
                  <a:schemeClr val="dk1"/>
                </a:solidFill>
              </a:defRPr>
            </a:lvl4pPr>
            <a:lvl5pPr lvl="4">
              <a:spcBef>
                <a:spcPts val="0"/>
              </a:spcBef>
              <a:spcAft>
                <a:spcPts val="0"/>
              </a:spcAft>
              <a:buClr>
                <a:schemeClr val="dk1"/>
              </a:buClr>
              <a:buSzPts val="2000"/>
              <a:buNone/>
              <a:defRPr b="1" sz="2000">
                <a:solidFill>
                  <a:schemeClr val="dk1"/>
                </a:solidFill>
              </a:defRPr>
            </a:lvl5pPr>
            <a:lvl6pPr lvl="5">
              <a:spcBef>
                <a:spcPts val="0"/>
              </a:spcBef>
              <a:spcAft>
                <a:spcPts val="0"/>
              </a:spcAft>
              <a:buClr>
                <a:schemeClr val="dk1"/>
              </a:buClr>
              <a:buSzPts val="2000"/>
              <a:buNone/>
              <a:defRPr b="1" sz="2000">
                <a:solidFill>
                  <a:schemeClr val="dk1"/>
                </a:solidFill>
              </a:defRPr>
            </a:lvl6pPr>
            <a:lvl7pPr lvl="6">
              <a:spcBef>
                <a:spcPts val="0"/>
              </a:spcBef>
              <a:spcAft>
                <a:spcPts val="0"/>
              </a:spcAft>
              <a:buClr>
                <a:schemeClr val="dk1"/>
              </a:buClr>
              <a:buSzPts val="2000"/>
              <a:buNone/>
              <a:defRPr b="1" sz="2000">
                <a:solidFill>
                  <a:schemeClr val="dk1"/>
                </a:solidFill>
              </a:defRPr>
            </a:lvl7pPr>
            <a:lvl8pPr lvl="7">
              <a:spcBef>
                <a:spcPts val="0"/>
              </a:spcBef>
              <a:spcAft>
                <a:spcPts val="0"/>
              </a:spcAft>
              <a:buClr>
                <a:schemeClr val="dk1"/>
              </a:buClr>
              <a:buSzPts val="2000"/>
              <a:buNone/>
              <a:defRPr b="1" sz="2000">
                <a:solidFill>
                  <a:schemeClr val="dk1"/>
                </a:solidFill>
              </a:defRPr>
            </a:lvl8pPr>
            <a:lvl9pPr lvl="8">
              <a:spcBef>
                <a:spcPts val="0"/>
              </a:spcBef>
              <a:spcAft>
                <a:spcPts val="0"/>
              </a:spcAft>
              <a:buClr>
                <a:schemeClr val="dk1"/>
              </a:buClr>
              <a:buSzPts val="2000"/>
              <a:buNone/>
              <a:defRPr b="1" sz="2000">
                <a:solidFill>
                  <a:schemeClr val="dk1"/>
                </a:solidFill>
              </a:defRPr>
            </a:lvl9pPr>
          </a:lstStyle>
          <a:p/>
        </p:txBody>
      </p:sp>
      <p:sp>
        <p:nvSpPr>
          <p:cNvPr id="121" name="Google Shape;121;p18"/>
          <p:cNvSpPr txBox="1"/>
          <p:nvPr>
            <p:ph idx="1" type="subTitle"/>
          </p:nvPr>
        </p:nvSpPr>
        <p:spPr>
          <a:xfrm>
            <a:off x="5024185" y="2263300"/>
            <a:ext cx="3400800" cy="1317300"/>
          </a:xfrm>
          <a:prstGeom prst="rect">
            <a:avLst/>
          </a:prstGeom>
        </p:spPr>
        <p:txBody>
          <a:bodyPr anchorCtr="0" anchor="t" bIns="91425" lIns="91425" spcFirstLastPara="1" rIns="91425" wrap="square" tIns="91425">
            <a:noAutofit/>
          </a:bodyPr>
          <a:lstStyle>
            <a:lvl1pPr lvl="0" algn="r">
              <a:lnSpc>
                <a:spcPct val="100000"/>
              </a:lnSpc>
              <a:spcBef>
                <a:spcPts val="0"/>
              </a:spcBef>
              <a:spcAft>
                <a:spcPts val="0"/>
              </a:spcAft>
              <a:buClr>
                <a:schemeClr val="dk1"/>
              </a:buClr>
              <a:buSzPts val="1400"/>
              <a:buFont typeface="Didact Gothic"/>
              <a:buNone/>
              <a:defRPr sz="1400">
                <a:solidFill>
                  <a:schemeClr val="dk1"/>
                </a:solidFill>
                <a:latin typeface="Didact Gothic"/>
                <a:ea typeface="Didact Gothic"/>
                <a:cs typeface="Didact Gothic"/>
                <a:sym typeface="Didact Gothic"/>
              </a:defRPr>
            </a:lvl1pPr>
            <a:lvl2pPr lvl="1">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21">
    <p:bg>
      <p:bgPr>
        <a:solidFill>
          <a:schemeClr val="accent5"/>
        </a:solidFill>
      </p:bgPr>
    </p:bg>
    <p:spTree>
      <p:nvGrpSpPr>
        <p:cNvPr id="122" name="Shape 122"/>
        <p:cNvGrpSpPr/>
        <p:nvPr/>
      </p:nvGrpSpPr>
      <p:grpSpPr>
        <a:xfrm>
          <a:off x="0" y="0"/>
          <a:ext cx="0" cy="0"/>
          <a:chOff x="0" y="0"/>
          <a:chExt cx="0" cy="0"/>
        </a:xfrm>
      </p:grpSpPr>
      <p:sp>
        <p:nvSpPr>
          <p:cNvPr id="123" name="Google Shape;123;p19"/>
          <p:cNvSpPr/>
          <p:nvPr/>
        </p:nvSpPr>
        <p:spPr>
          <a:xfrm>
            <a:off x="431100" y="695250"/>
            <a:ext cx="8281800" cy="41214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9"/>
          <p:cNvSpPr/>
          <p:nvPr/>
        </p:nvSpPr>
        <p:spPr>
          <a:xfrm rot="10800000">
            <a:off x="3133650" y="-22775"/>
            <a:ext cx="2876700" cy="1295700"/>
          </a:xfrm>
          <a:prstGeom prst="triangl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9"/>
          <p:cNvSpPr txBox="1"/>
          <p:nvPr>
            <p:ph idx="1" type="body"/>
          </p:nvPr>
        </p:nvSpPr>
        <p:spPr>
          <a:xfrm>
            <a:off x="948725" y="2351950"/>
            <a:ext cx="7246500" cy="2032200"/>
          </a:xfrm>
          <a:prstGeom prst="rect">
            <a:avLst/>
          </a:prstGeom>
        </p:spPr>
        <p:txBody>
          <a:bodyPr anchorCtr="0" anchor="t" bIns="91425" lIns="91425" spcFirstLastPara="1" rIns="91425" wrap="square" tIns="91425">
            <a:noAutofit/>
          </a:bodyPr>
          <a:lstStyle>
            <a:lvl1pPr indent="-323850" lvl="0" marL="457200">
              <a:lnSpc>
                <a:spcPct val="100000"/>
              </a:lnSpc>
              <a:spcBef>
                <a:spcPts val="0"/>
              </a:spcBef>
              <a:spcAft>
                <a:spcPts val="0"/>
              </a:spcAft>
              <a:buClr>
                <a:srgbClr val="000000"/>
              </a:buClr>
              <a:buSzPts val="1500"/>
              <a:buFont typeface="Montserrat"/>
              <a:buChar char="●"/>
              <a:defRPr>
                <a:solidFill>
                  <a:schemeClr val="dk1"/>
                </a:solidFill>
                <a:latin typeface="Didact Gothic"/>
                <a:ea typeface="Didact Gothic"/>
                <a:cs typeface="Didact Gothic"/>
                <a:sym typeface="Didact Gothic"/>
              </a:defRPr>
            </a:lvl1pPr>
            <a:lvl2pPr indent="-298450" lvl="1" marL="914400" algn="just">
              <a:spcBef>
                <a:spcPts val="0"/>
              </a:spcBef>
              <a:spcAft>
                <a:spcPts val="0"/>
              </a:spcAft>
              <a:buClr>
                <a:srgbClr val="000000"/>
              </a:buClr>
              <a:buSzPts val="1100"/>
              <a:buFont typeface="Montserrat"/>
              <a:buChar char="○"/>
              <a:defRPr>
                <a:solidFill>
                  <a:schemeClr val="dk1"/>
                </a:solidFill>
                <a:latin typeface="Didact Gothic"/>
                <a:ea typeface="Didact Gothic"/>
                <a:cs typeface="Didact Gothic"/>
                <a:sym typeface="Didact Gothic"/>
              </a:defRPr>
            </a:lvl2pPr>
            <a:lvl3pPr indent="-298450" lvl="2" marL="1371600" algn="just">
              <a:spcBef>
                <a:spcPts val="0"/>
              </a:spcBef>
              <a:spcAft>
                <a:spcPts val="0"/>
              </a:spcAft>
              <a:buClr>
                <a:srgbClr val="000000"/>
              </a:buClr>
              <a:buSzPts val="1100"/>
              <a:buFont typeface="Montserrat"/>
              <a:buChar char="■"/>
              <a:defRPr>
                <a:solidFill>
                  <a:schemeClr val="dk1"/>
                </a:solidFill>
                <a:latin typeface="Didact Gothic"/>
                <a:ea typeface="Didact Gothic"/>
                <a:cs typeface="Didact Gothic"/>
                <a:sym typeface="Didact Gothic"/>
              </a:defRPr>
            </a:lvl3pPr>
            <a:lvl4pPr indent="-298450" lvl="3" marL="1828800" algn="just">
              <a:spcBef>
                <a:spcPts val="0"/>
              </a:spcBef>
              <a:spcAft>
                <a:spcPts val="0"/>
              </a:spcAft>
              <a:buClr>
                <a:srgbClr val="000000"/>
              </a:buClr>
              <a:buSzPts val="1100"/>
              <a:buFont typeface="Montserrat"/>
              <a:buChar char="●"/>
              <a:defRPr>
                <a:solidFill>
                  <a:schemeClr val="dk1"/>
                </a:solidFill>
                <a:latin typeface="Didact Gothic"/>
                <a:ea typeface="Didact Gothic"/>
                <a:cs typeface="Didact Gothic"/>
                <a:sym typeface="Didact Gothic"/>
              </a:defRPr>
            </a:lvl4pPr>
            <a:lvl5pPr indent="-298450" lvl="4" marL="2286000" algn="just">
              <a:spcBef>
                <a:spcPts val="0"/>
              </a:spcBef>
              <a:spcAft>
                <a:spcPts val="0"/>
              </a:spcAft>
              <a:buClr>
                <a:srgbClr val="000000"/>
              </a:buClr>
              <a:buSzPts val="1100"/>
              <a:buFont typeface="Montserrat"/>
              <a:buChar char="○"/>
              <a:defRPr>
                <a:solidFill>
                  <a:schemeClr val="dk1"/>
                </a:solidFill>
                <a:latin typeface="Didact Gothic"/>
                <a:ea typeface="Didact Gothic"/>
                <a:cs typeface="Didact Gothic"/>
                <a:sym typeface="Didact Gothic"/>
              </a:defRPr>
            </a:lvl5pPr>
            <a:lvl6pPr indent="-298450" lvl="5" marL="2743200" algn="just">
              <a:spcBef>
                <a:spcPts val="0"/>
              </a:spcBef>
              <a:spcAft>
                <a:spcPts val="0"/>
              </a:spcAft>
              <a:buClr>
                <a:srgbClr val="000000"/>
              </a:buClr>
              <a:buSzPts val="1100"/>
              <a:buFont typeface="Montserrat"/>
              <a:buChar char="■"/>
              <a:defRPr>
                <a:solidFill>
                  <a:schemeClr val="dk1"/>
                </a:solidFill>
                <a:latin typeface="Didact Gothic"/>
                <a:ea typeface="Didact Gothic"/>
                <a:cs typeface="Didact Gothic"/>
                <a:sym typeface="Didact Gothic"/>
              </a:defRPr>
            </a:lvl6pPr>
            <a:lvl7pPr indent="-298450" lvl="6" marL="3200400" algn="just">
              <a:spcBef>
                <a:spcPts val="0"/>
              </a:spcBef>
              <a:spcAft>
                <a:spcPts val="0"/>
              </a:spcAft>
              <a:buClr>
                <a:srgbClr val="000000"/>
              </a:buClr>
              <a:buSzPts val="1100"/>
              <a:buFont typeface="Montserrat"/>
              <a:buChar char="●"/>
              <a:defRPr>
                <a:solidFill>
                  <a:schemeClr val="dk1"/>
                </a:solidFill>
                <a:latin typeface="Didact Gothic"/>
                <a:ea typeface="Didact Gothic"/>
                <a:cs typeface="Didact Gothic"/>
                <a:sym typeface="Didact Gothic"/>
              </a:defRPr>
            </a:lvl7pPr>
            <a:lvl8pPr indent="-298450" lvl="7" marL="3657600" algn="just">
              <a:spcBef>
                <a:spcPts val="0"/>
              </a:spcBef>
              <a:spcAft>
                <a:spcPts val="0"/>
              </a:spcAft>
              <a:buClr>
                <a:srgbClr val="000000"/>
              </a:buClr>
              <a:buSzPts val="1100"/>
              <a:buFont typeface="Montserrat"/>
              <a:buChar char="○"/>
              <a:defRPr>
                <a:solidFill>
                  <a:schemeClr val="dk1"/>
                </a:solidFill>
                <a:latin typeface="Didact Gothic"/>
                <a:ea typeface="Didact Gothic"/>
                <a:cs typeface="Didact Gothic"/>
                <a:sym typeface="Didact Gothic"/>
              </a:defRPr>
            </a:lvl8pPr>
            <a:lvl9pPr indent="-298450" lvl="8" marL="4114800" algn="just">
              <a:spcBef>
                <a:spcPts val="0"/>
              </a:spcBef>
              <a:spcAft>
                <a:spcPts val="0"/>
              </a:spcAft>
              <a:buClr>
                <a:srgbClr val="000000"/>
              </a:buClr>
              <a:buSzPts val="1100"/>
              <a:buFont typeface="Montserrat"/>
              <a:buChar char="■"/>
              <a:defRPr>
                <a:solidFill>
                  <a:schemeClr val="dk1"/>
                </a:solidFill>
                <a:latin typeface="Didact Gothic"/>
                <a:ea typeface="Didact Gothic"/>
                <a:cs typeface="Didact Gothic"/>
                <a:sym typeface="Didact Gothic"/>
              </a:defRPr>
            </a:lvl9pPr>
          </a:lstStyle>
          <a:p/>
        </p:txBody>
      </p:sp>
      <p:sp>
        <p:nvSpPr>
          <p:cNvPr id="126" name="Google Shape;126;p19"/>
          <p:cNvSpPr txBox="1"/>
          <p:nvPr>
            <p:ph type="title"/>
          </p:nvPr>
        </p:nvSpPr>
        <p:spPr>
          <a:xfrm>
            <a:off x="948725" y="1327900"/>
            <a:ext cx="7246500" cy="8301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1"/>
              </a:buClr>
              <a:buSzPts val="2500"/>
              <a:buNone/>
              <a:defRPr b="1" sz="3000">
                <a:solidFill>
                  <a:schemeClr val="dk1"/>
                </a:solidFill>
              </a:defRPr>
            </a:lvl1pPr>
            <a:lvl2pPr lvl="1" algn="ctr">
              <a:spcBef>
                <a:spcPts val="0"/>
              </a:spcBef>
              <a:spcAft>
                <a:spcPts val="0"/>
              </a:spcAft>
              <a:buClr>
                <a:schemeClr val="dk1"/>
              </a:buClr>
              <a:buSzPts val="2500"/>
              <a:buNone/>
              <a:defRPr b="1">
                <a:solidFill>
                  <a:schemeClr val="dk1"/>
                </a:solidFill>
              </a:defRPr>
            </a:lvl2pPr>
            <a:lvl3pPr lvl="2" algn="ctr">
              <a:spcBef>
                <a:spcPts val="0"/>
              </a:spcBef>
              <a:spcAft>
                <a:spcPts val="0"/>
              </a:spcAft>
              <a:buClr>
                <a:schemeClr val="dk1"/>
              </a:buClr>
              <a:buSzPts val="2500"/>
              <a:buNone/>
              <a:defRPr b="1">
                <a:solidFill>
                  <a:schemeClr val="dk1"/>
                </a:solidFill>
              </a:defRPr>
            </a:lvl3pPr>
            <a:lvl4pPr lvl="3" algn="ctr">
              <a:spcBef>
                <a:spcPts val="0"/>
              </a:spcBef>
              <a:spcAft>
                <a:spcPts val="0"/>
              </a:spcAft>
              <a:buClr>
                <a:schemeClr val="dk1"/>
              </a:buClr>
              <a:buSzPts val="2500"/>
              <a:buNone/>
              <a:defRPr b="1">
                <a:solidFill>
                  <a:schemeClr val="dk1"/>
                </a:solidFill>
              </a:defRPr>
            </a:lvl4pPr>
            <a:lvl5pPr lvl="4" algn="ctr">
              <a:spcBef>
                <a:spcPts val="0"/>
              </a:spcBef>
              <a:spcAft>
                <a:spcPts val="0"/>
              </a:spcAft>
              <a:buClr>
                <a:schemeClr val="dk1"/>
              </a:buClr>
              <a:buSzPts val="2500"/>
              <a:buNone/>
              <a:defRPr b="1">
                <a:solidFill>
                  <a:schemeClr val="dk1"/>
                </a:solidFill>
              </a:defRPr>
            </a:lvl5pPr>
            <a:lvl6pPr lvl="5" algn="ctr">
              <a:spcBef>
                <a:spcPts val="0"/>
              </a:spcBef>
              <a:spcAft>
                <a:spcPts val="0"/>
              </a:spcAft>
              <a:buClr>
                <a:schemeClr val="dk1"/>
              </a:buClr>
              <a:buSzPts val="2500"/>
              <a:buNone/>
              <a:defRPr b="1">
                <a:solidFill>
                  <a:schemeClr val="dk1"/>
                </a:solidFill>
              </a:defRPr>
            </a:lvl6pPr>
            <a:lvl7pPr lvl="6" algn="ctr">
              <a:spcBef>
                <a:spcPts val="0"/>
              </a:spcBef>
              <a:spcAft>
                <a:spcPts val="0"/>
              </a:spcAft>
              <a:buClr>
                <a:schemeClr val="dk1"/>
              </a:buClr>
              <a:buSzPts val="2500"/>
              <a:buNone/>
              <a:defRPr b="1">
                <a:solidFill>
                  <a:schemeClr val="dk1"/>
                </a:solidFill>
              </a:defRPr>
            </a:lvl7pPr>
            <a:lvl8pPr lvl="7" algn="ctr">
              <a:spcBef>
                <a:spcPts val="0"/>
              </a:spcBef>
              <a:spcAft>
                <a:spcPts val="0"/>
              </a:spcAft>
              <a:buClr>
                <a:schemeClr val="dk1"/>
              </a:buClr>
              <a:buSzPts val="2500"/>
              <a:buNone/>
              <a:defRPr b="1">
                <a:solidFill>
                  <a:schemeClr val="dk1"/>
                </a:solidFill>
              </a:defRPr>
            </a:lvl8pPr>
            <a:lvl9pPr lvl="8" algn="ctr">
              <a:spcBef>
                <a:spcPts val="0"/>
              </a:spcBef>
              <a:spcAft>
                <a:spcPts val="0"/>
              </a:spcAft>
              <a:buClr>
                <a:schemeClr val="dk1"/>
              </a:buClr>
              <a:buSzPts val="2500"/>
              <a:buNone/>
              <a:defRPr b="1">
                <a:solidFill>
                  <a:schemeClr val="dk1"/>
                </a:solidFill>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5">
    <p:bg>
      <p:bgPr>
        <a:solidFill>
          <a:schemeClr val="accent5"/>
        </a:solidFill>
      </p:bgPr>
    </p:bg>
    <p:spTree>
      <p:nvGrpSpPr>
        <p:cNvPr id="127" name="Shape 127"/>
        <p:cNvGrpSpPr/>
        <p:nvPr/>
      </p:nvGrpSpPr>
      <p:grpSpPr>
        <a:xfrm>
          <a:off x="0" y="0"/>
          <a:ext cx="0" cy="0"/>
          <a:chOff x="0" y="0"/>
          <a:chExt cx="0" cy="0"/>
        </a:xfrm>
      </p:grpSpPr>
      <p:sp>
        <p:nvSpPr>
          <p:cNvPr id="128" name="Google Shape;128;p20"/>
          <p:cNvSpPr txBox="1"/>
          <p:nvPr>
            <p:ph type="title"/>
          </p:nvPr>
        </p:nvSpPr>
        <p:spPr>
          <a:xfrm>
            <a:off x="862450" y="3418086"/>
            <a:ext cx="1763700" cy="3087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1"/>
              </a:buClr>
              <a:buSzPts val="1800"/>
              <a:buNone/>
              <a:defRPr b="1" sz="1800">
                <a:solidFill>
                  <a:schemeClr val="dk1"/>
                </a:solidFill>
              </a:defRPr>
            </a:lvl1pPr>
            <a:lvl2pPr lvl="1" algn="ctr">
              <a:spcBef>
                <a:spcPts val="0"/>
              </a:spcBef>
              <a:spcAft>
                <a:spcPts val="0"/>
              </a:spcAft>
              <a:buClr>
                <a:schemeClr val="dk1"/>
              </a:buClr>
              <a:buSzPts val="1800"/>
              <a:buNone/>
              <a:defRPr sz="1800">
                <a:solidFill>
                  <a:schemeClr val="dk1"/>
                </a:solidFill>
              </a:defRPr>
            </a:lvl2pPr>
            <a:lvl3pPr lvl="2" algn="ctr">
              <a:spcBef>
                <a:spcPts val="0"/>
              </a:spcBef>
              <a:spcAft>
                <a:spcPts val="0"/>
              </a:spcAft>
              <a:buClr>
                <a:schemeClr val="dk1"/>
              </a:buClr>
              <a:buSzPts val="1800"/>
              <a:buNone/>
              <a:defRPr sz="1800">
                <a:solidFill>
                  <a:schemeClr val="dk1"/>
                </a:solidFill>
              </a:defRPr>
            </a:lvl3pPr>
            <a:lvl4pPr lvl="3" algn="ctr">
              <a:spcBef>
                <a:spcPts val="0"/>
              </a:spcBef>
              <a:spcAft>
                <a:spcPts val="0"/>
              </a:spcAft>
              <a:buClr>
                <a:schemeClr val="dk1"/>
              </a:buClr>
              <a:buSzPts val="1800"/>
              <a:buNone/>
              <a:defRPr sz="1800">
                <a:solidFill>
                  <a:schemeClr val="dk1"/>
                </a:solidFill>
              </a:defRPr>
            </a:lvl4pPr>
            <a:lvl5pPr lvl="4" algn="ctr">
              <a:spcBef>
                <a:spcPts val="0"/>
              </a:spcBef>
              <a:spcAft>
                <a:spcPts val="0"/>
              </a:spcAft>
              <a:buClr>
                <a:schemeClr val="dk1"/>
              </a:buClr>
              <a:buSzPts val="1800"/>
              <a:buNone/>
              <a:defRPr sz="1800">
                <a:solidFill>
                  <a:schemeClr val="dk1"/>
                </a:solidFill>
              </a:defRPr>
            </a:lvl5pPr>
            <a:lvl6pPr lvl="5" algn="ctr">
              <a:spcBef>
                <a:spcPts val="0"/>
              </a:spcBef>
              <a:spcAft>
                <a:spcPts val="0"/>
              </a:spcAft>
              <a:buClr>
                <a:schemeClr val="dk1"/>
              </a:buClr>
              <a:buSzPts val="1800"/>
              <a:buNone/>
              <a:defRPr sz="1800">
                <a:solidFill>
                  <a:schemeClr val="dk1"/>
                </a:solidFill>
              </a:defRPr>
            </a:lvl6pPr>
            <a:lvl7pPr lvl="6" algn="ctr">
              <a:spcBef>
                <a:spcPts val="0"/>
              </a:spcBef>
              <a:spcAft>
                <a:spcPts val="0"/>
              </a:spcAft>
              <a:buClr>
                <a:schemeClr val="dk1"/>
              </a:buClr>
              <a:buSzPts val="1800"/>
              <a:buNone/>
              <a:defRPr sz="1800">
                <a:solidFill>
                  <a:schemeClr val="dk1"/>
                </a:solidFill>
              </a:defRPr>
            </a:lvl7pPr>
            <a:lvl8pPr lvl="7" algn="ctr">
              <a:spcBef>
                <a:spcPts val="0"/>
              </a:spcBef>
              <a:spcAft>
                <a:spcPts val="0"/>
              </a:spcAft>
              <a:buClr>
                <a:schemeClr val="dk1"/>
              </a:buClr>
              <a:buSzPts val="1800"/>
              <a:buNone/>
              <a:defRPr sz="1800">
                <a:solidFill>
                  <a:schemeClr val="dk1"/>
                </a:solidFill>
              </a:defRPr>
            </a:lvl8pPr>
            <a:lvl9pPr lvl="8" algn="ctr">
              <a:spcBef>
                <a:spcPts val="0"/>
              </a:spcBef>
              <a:spcAft>
                <a:spcPts val="0"/>
              </a:spcAft>
              <a:buClr>
                <a:schemeClr val="dk1"/>
              </a:buClr>
              <a:buSzPts val="1800"/>
              <a:buNone/>
              <a:defRPr sz="1800">
                <a:solidFill>
                  <a:schemeClr val="dk1"/>
                </a:solidFill>
              </a:defRPr>
            </a:lvl9pPr>
          </a:lstStyle>
          <a:p/>
        </p:txBody>
      </p:sp>
      <p:sp>
        <p:nvSpPr>
          <p:cNvPr id="129" name="Google Shape;129;p20"/>
          <p:cNvSpPr txBox="1"/>
          <p:nvPr>
            <p:ph idx="1" type="subTitle"/>
          </p:nvPr>
        </p:nvSpPr>
        <p:spPr>
          <a:xfrm>
            <a:off x="424450" y="3659411"/>
            <a:ext cx="2639700" cy="7974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130" name="Google Shape;130;p20"/>
          <p:cNvSpPr txBox="1"/>
          <p:nvPr>
            <p:ph idx="2" type="title"/>
          </p:nvPr>
        </p:nvSpPr>
        <p:spPr>
          <a:xfrm>
            <a:off x="6525755" y="3418086"/>
            <a:ext cx="1763700" cy="3087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1"/>
              </a:buClr>
              <a:buSzPts val="1800"/>
              <a:buNone/>
              <a:defRPr b="1" sz="1800">
                <a:solidFill>
                  <a:schemeClr val="dk1"/>
                </a:solidFill>
              </a:defRPr>
            </a:lvl1pPr>
            <a:lvl2pPr lvl="1" algn="ctr">
              <a:spcBef>
                <a:spcPts val="0"/>
              </a:spcBef>
              <a:spcAft>
                <a:spcPts val="0"/>
              </a:spcAft>
              <a:buClr>
                <a:schemeClr val="dk1"/>
              </a:buClr>
              <a:buSzPts val="1800"/>
              <a:buNone/>
              <a:defRPr sz="1800">
                <a:solidFill>
                  <a:schemeClr val="dk1"/>
                </a:solidFill>
              </a:defRPr>
            </a:lvl2pPr>
            <a:lvl3pPr lvl="2" algn="ctr">
              <a:spcBef>
                <a:spcPts val="0"/>
              </a:spcBef>
              <a:spcAft>
                <a:spcPts val="0"/>
              </a:spcAft>
              <a:buClr>
                <a:schemeClr val="dk1"/>
              </a:buClr>
              <a:buSzPts val="1800"/>
              <a:buNone/>
              <a:defRPr sz="1800">
                <a:solidFill>
                  <a:schemeClr val="dk1"/>
                </a:solidFill>
              </a:defRPr>
            </a:lvl3pPr>
            <a:lvl4pPr lvl="3" algn="ctr">
              <a:spcBef>
                <a:spcPts val="0"/>
              </a:spcBef>
              <a:spcAft>
                <a:spcPts val="0"/>
              </a:spcAft>
              <a:buClr>
                <a:schemeClr val="dk1"/>
              </a:buClr>
              <a:buSzPts val="1800"/>
              <a:buNone/>
              <a:defRPr sz="1800">
                <a:solidFill>
                  <a:schemeClr val="dk1"/>
                </a:solidFill>
              </a:defRPr>
            </a:lvl4pPr>
            <a:lvl5pPr lvl="4" algn="ctr">
              <a:spcBef>
                <a:spcPts val="0"/>
              </a:spcBef>
              <a:spcAft>
                <a:spcPts val="0"/>
              </a:spcAft>
              <a:buClr>
                <a:schemeClr val="dk1"/>
              </a:buClr>
              <a:buSzPts val="1800"/>
              <a:buNone/>
              <a:defRPr sz="1800">
                <a:solidFill>
                  <a:schemeClr val="dk1"/>
                </a:solidFill>
              </a:defRPr>
            </a:lvl5pPr>
            <a:lvl6pPr lvl="5" algn="ctr">
              <a:spcBef>
                <a:spcPts val="0"/>
              </a:spcBef>
              <a:spcAft>
                <a:spcPts val="0"/>
              </a:spcAft>
              <a:buClr>
                <a:schemeClr val="dk1"/>
              </a:buClr>
              <a:buSzPts val="1800"/>
              <a:buNone/>
              <a:defRPr sz="1800">
                <a:solidFill>
                  <a:schemeClr val="dk1"/>
                </a:solidFill>
              </a:defRPr>
            </a:lvl6pPr>
            <a:lvl7pPr lvl="6" algn="ctr">
              <a:spcBef>
                <a:spcPts val="0"/>
              </a:spcBef>
              <a:spcAft>
                <a:spcPts val="0"/>
              </a:spcAft>
              <a:buClr>
                <a:schemeClr val="dk1"/>
              </a:buClr>
              <a:buSzPts val="1800"/>
              <a:buNone/>
              <a:defRPr sz="1800">
                <a:solidFill>
                  <a:schemeClr val="dk1"/>
                </a:solidFill>
              </a:defRPr>
            </a:lvl7pPr>
            <a:lvl8pPr lvl="7" algn="ctr">
              <a:spcBef>
                <a:spcPts val="0"/>
              </a:spcBef>
              <a:spcAft>
                <a:spcPts val="0"/>
              </a:spcAft>
              <a:buClr>
                <a:schemeClr val="dk1"/>
              </a:buClr>
              <a:buSzPts val="1800"/>
              <a:buNone/>
              <a:defRPr sz="1800">
                <a:solidFill>
                  <a:schemeClr val="dk1"/>
                </a:solidFill>
              </a:defRPr>
            </a:lvl8pPr>
            <a:lvl9pPr lvl="8" algn="ctr">
              <a:spcBef>
                <a:spcPts val="0"/>
              </a:spcBef>
              <a:spcAft>
                <a:spcPts val="0"/>
              </a:spcAft>
              <a:buClr>
                <a:schemeClr val="dk1"/>
              </a:buClr>
              <a:buSzPts val="1800"/>
              <a:buNone/>
              <a:defRPr sz="1800">
                <a:solidFill>
                  <a:schemeClr val="dk1"/>
                </a:solidFill>
              </a:defRPr>
            </a:lvl9pPr>
          </a:lstStyle>
          <a:p/>
        </p:txBody>
      </p:sp>
      <p:sp>
        <p:nvSpPr>
          <p:cNvPr id="131" name="Google Shape;131;p20"/>
          <p:cNvSpPr txBox="1"/>
          <p:nvPr>
            <p:ph idx="3" type="subTitle"/>
          </p:nvPr>
        </p:nvSpPr>
        <p:spPr>
          <a:xfrm>
            <a:off x="6087751" y="3659411"/>
            <a:ext cx="2639700" cy="7974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132" name="Google Shape;132;p20"/>
          <p:cNvSpPr txBox="1"/>
          <p:nvPr>
            <p:ph idx="4" type="title"/>
          </p:nvPr>
        </p:nvSpPr>
        <p:spPr>
          <a:xfrm>
            <a:off x="3690150" y="3418086"/>
            <a:ext cx="1763700" cy="3087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1"/>
              </a:buClr>
              <a:buSzPts val="1800"/>
              <a:buNone/>
              <a:defRPr b="1" sz="1800">
                <a:solidFill>
                  <a:schemeClr val="dk1"/>
                </a:solidFill>
              </a:defRPr>
            </a:lvl1pPr>
            <a:lvl2pPr lvl="1" algn="ctr">
              <a:spcBef>
                <a:spcPts val="0"/>
              </a:spcBef>
              <a:spcAft>
                <a:spcPts val="0"/>
              </a:spcAft>
              <a:buClr>
                <a:schemeClr val="dk1"/>
              </a:buClr>
              <a:buSzPts val="1800"/>
              <a:buNone/>
              <a:defRPr sz="1800">
                <a:solidFill>
                  <a:schemeClr val="dk1"/>
                </a:solidFill>
              </a:defRPr>
            </a:lvl2pPr>
            <a:lvl3pPr lvl="2" algn="ctr">
              <a:spcBef>
                <a:spcPts val="0"/>
              </a:spcBef>
              <a:spcAft>
                <a:spcPts val="0"/>
              </a:spcAft>
              <a:buClr>
                <a:schemeClr val="dk1"/>
              </a:buClr>
              <a:buSzPts val="1800"/>
              <a:buNone/>
              <a:defRPr sz="1800">
                <a:solidFill>
                  <a:schemeClr val="dk1"/>
                </a:solidFill>
              </a:defRPr>
            </a:lvl3pPr>
            <a:lvl4pPr lvl="3" algn="ctr">
              <a:spcBef>
                <a:spcPts val="0"/>
              </a:spcBef>
              <a:spcAft>
                <a:spcPts val="0"/>
              </a:spcAft>
              <a:buClr>
                <a:schemeClr val="dk1"/>
              </a:buClr>
              <a:buSzPts val="1800"/>
              <a:buNone/>
              <a:defRPr sz="1800">
                <a:solidFill>
                  <a:schemeClr val="dk1"/>
                </a:solidFill>
              </a:defRPr>
            </a:lvl4pPr>
            <a:lvl5pPr lvl="4" algn="ctr">
              <a:spcBef>
                <a:spcPts val="0"/>
              </a:spcBef>
              <a:spcAft>
                <a:spcPts val="0"/>
              </a:spcAft>
              <a:buClr>
                <a:schemeClr val="dk1"/>
              </a:buClr>
              <a:buSzPts val="1800"/>
              <a:buNone/>
              <a:defRPr sz="1800">
                <a:solidFill>
                  <a:schemeClr val="dk1"/>
                </a:solidFill>
              </a:defRPr>
            </a:lvl5pPr>
            <a:lvl6pPr lvl="5" algn="ctr">
              <a:spcBef>
                <a:spcPts val="0"/>
              </a:spcBef>
              <a:spcAft>
                <a:spcPts val="0"/>
              </a:spcAft>
              <a:buClr>
                <a:schemeClr val="dk1"/>
              </a:buClr>
              <a:buSzPts val="1800"/>
              <a:buNone/>
              <a:defRPr sz="1800">
                <a:solidFill>
                  <a:schemeClr val="dk1"/>
                </a:solidFill>
              </a:defRPr>
            </a:lvl6pPr>
            <a:lvl7pPr lvl="6" algn="ctr">
              <a:spcBef>
                <a:spcPts val="0"/>
              </a:spcBef>
              <a:spcAft>
                <a:spcPts val="0"/>
              </a:spcAft>
              <a:buClr>
                <a:schemeClr val="dk1"/>
              </a:buClr>
              <a:buSzPts val="1800"/>
              <a:buNone/>
              <a:defRPr sz="1800">
                <a:solidFill>
                  <a:schemeClr val="dk1"/>
                </a:solidFill>
              </a:defRPr>
            </a:lvl7pPr>
            <a:lvl8pPr lvl="7" algn="ctr">
              <a:spcBef>
                <a:spcPts val="0"/>
              </a:spcBef>
              <a:spcAft>
                <a:spcPts val="0"/>
              </a:spcAft>
              <a:buClr>
                <a:schemeClr val="dk1"/>
              </a:buClr>
              <a:buSzPts val="1800"/>
              <a:buNone/>
              <a:defRPr sz="1800">
                <a:solidFill>
                  <a:schemeClr val="dk1"/>
                </a:solidFill>
              </a:defRPr>
            </a:lvl8pPr>
            <a:lvl9pPr lvl="8" algn="ctr">
              <a:spcBef>
                <a:spcPts val="0"/>
              </a:spcBef>
              <a:spcAft>
                <a:spcPts val="0"/>
              </a:spcAft>
              <a:buClr>
                <a:schemeClr val="dk1"/>
              </a:buClr>
              <a:buSzPts val="1800"/>
              <a:buNone/>
              <a:defRPr sz="1800">
                <a:solidFill>
                  <a:schemeClr val="dk1"/>
                </a:solidFill>
              </a:defRPr>
            </a:lvl9pPr>
          </a:lstStyle>
          <a:p/>
        </p:txBody>
      </p:sp>
      <p:sp>
        <p:nvSpPr>
          <p:cNvPr id="133" name="Google Shape;133;p20"/>
          <p:cNvSpPr txBox="1"/>
          <p:nvPr>
            <p:ph idx="5" type="subTitle"/>
          </p:nvPr>
        </p:nvSpPr>
        <p:spPr>
          <a:xfrm>
            <a:off x="3252148" y="3659411"/>
            <a:ext cx="2639700" cy="7974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134" name="Google Shape;134;p20"/>
          <p:cNvSpPr txBox="1"/>
          <p:nvPr>
            <p:ph idx="6" type="title"/>
          </p:nvPr>
        </p:nvSpPr>
        <p:spPr>
          <a:xfrm>
            <a:off x="1687950" y="530725"/>
            <a:ext cx="5768100" cy="5286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dk1"/>
              </a:buClr>
              <a:buSzPts val="2500"/>
              <a:buNone/>
              <a:defRPr b="1" sz="3000">
                <a:solidFill>
                  <a:schemeClr val="dk1"/>
                </a:solidFill>
              </a:defRPr>
            </a:lvl1pPr>
            <a:lvl2pPr lvl="1" algn="ctr">
              <a:spcBef>
                <a:spcPts val="0"/>
              </a:spcBef>
              <a:spcAft>
                <a:spcPts val="0"/>
              </a:spcAft>
              <a:buClr>
                <a:schemeClr val="dk1"/>
              </a:buClr>
              <a:buSzPts val="2500"/>
              <a:buNone/>
              <a:defRPr b="1">
                <a:solidFill>
                  <a:schemeClr val="dk1"/>
                </a:solidFill>
              </a:defRPr>
            </a:lvl2pPr>
            <a:lvl3pPr lvl="2" algn="ctr">
              <a:spcBef>
                <a:spcPts val="0"/>
              </a:spcBef>
              <a:spcAft>
                <a:spcPts val="0"/>
              </a:spcAft>
              <a:buClr>
                <a:schemeClr val="dk1"/>
              </a:buClr>
              <a:buSzPts val="2500"/>
              <a:buNone/>
              <a:defRPr b="1">
                <a:solidFill>
                  <a:schemeClr val="dk1"/>
                </a:solidFill>
              </a:defRPr>
            </a:lvl3pPr>
            <a:lvl4pPr lvl="3" algn="ctr">
              <a:spcBef>
                <a:spcPts val="0"/>
              </a:spcBef>
              <a:spcAft>
                <a:spcPts val="0"/>
              </a:spcAft>
              <a:buClr>
                <a:schemeClr val="dk1"/>
              </a:buClr>
              <a:buSzPts val="2500"/>
              <a:buNone/>
              <a:defRPr b="1">
                <a:solidFill>
                  <a:schemeClr val="dk1"/>
                </a:solidFill>
              </a:defRPr>
            </a:lvl4pPr>
            <a:lvl5pPr lvl="4" algn="ctr">
              <a:spcBef>
                <a:spcPts val="0"/>
              </a:spcBef>
              <a:spcAft>
                <a:spcPts val="0"/>
              </a:spcAft>
              <a:buClr>
                <a:schemeClr val="dk1"/>
              </a:buClr>
              <a:buSzPts val="2500"/>
              <a:buNone/>
              <a:defRPr b="1">
                <a:solidFill>
                  <a:schemeClr val="dk1"/>
                </a:solidFill>
              </a:defRPr>
            </a:lvl5pPr>
            <a:lvl6pPr lvl="5" algn="ctr">
              <a:spcBef>
                <a:spcPts val="0"/>
              </a:spcBef>
              <a:spcAft>
                <a:spcPts val="0"/>
              </a:spcAft>
              <a:buClr>
                <a:schemeClr val="dk1"/>
              </a:buClr>
              <a:buSzPts val="2500"/>
              <a:buNone/>
              <a:defRPr b="1">
                <a:solidFill>
                  <a:schemeClr val="dk1"/>
                </a:solidFill>
              </a:defRPr>
            </a:lvl6pPr>
            <a:lvl7pPr lvl="6" algn="ctr">
              <a:spcBef>
                <a:spcPts val="0"/>
              </a:spcBef>
              <a:spcAft>
                <a:spcPts val="0"/>
              </a:spcAft>
              <a:buClr>
                <a:schemeClr val="dk1"/>
              </a:buClr>
              <a:buSzPts val="2500"/>
              <a:buNone/>
              <a:defRPr b="1">
                <a:solidFill>
                  <a:schemeClr val="dk1"/>
                </a:solidFill>
              </a:defRPr>
            </a:lvl7pPr>
            <a:lvl8pPr lvl="7" algn="ctr">
              <a:spcBef>
                <a:spcPts val="0"/>
              </a:spcBef>
              <a:spcAft>
                <a:spcPts val="0"/>
              </a:spcAft>
              <a:buClr>
                <a:schemeClr val="dk1"/>
              </a:buClr>
              <a:buSzPts val="2500"/>
              <a:buNone/>
              <a:defRPr b="1">
                <a:solidFill>
                  <a:schemeClr val="dk1"/>
                </a:solidFill>
              </a:defRPr>
            </a:lvl8pPr>
            <a:lvl9pPr lvl="8" algn="ctr">
              <a:spcBef>
                <a:spcPts val="0"/>
              </a:spcBef>
              <a:spcAft>
                <a:spcPts val="0"/>
              </a:spcAft>
              <a:buClr>
                <a:schemeClr val="dk1"/>
              </a:buClr>
              <a:buSzPts val="2500"/>
              <a:buNone/>
              <a:defRPr b="1">
                <a:solidFill>
                  <a:schemeClr val="dk1"/>
                </a:solidFil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sp>
        <p:nvSpPr>
          <p:cNvPr id="17" name="Google Shape;17;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CUSTOM_26_1">
    <p:bg>
      <p:bgPr>
        <a:solidFill>
          <a:schemeClr val="dk1"/>
        </a:solidFill>
      </p:bgPr>
    </p:bg>
    <p:spTree>
      <p:nvGrpSpPr>
        <p:cNvPr id="135" name="Shape 135"/>
        <p:cNvGrpSpPr/>
        <p:nvPr/>
      </p:nvGrpSpPr>
      <p:grpSpPr>
        <a:xfrm>
          <a:off x="0" y="0"/>
          <a:ext cx="0" cy="0"/>
          <a:chOff x="0" y="0"/>
          <a:chExt cx="0" cy="0"/>
        </a:xfrm>
      </p:grpSpPr>
      <p:sp>
        <p:nvSpPr>
          <p:cNvPr id="136" name="Google Shape;136;p21"/>
          <p:cNvSpPr/>
          <p:nvPr/>
        </p:nvSpPr>
        <p:spPr>
          <a:xfrm>
            <a:off x="2419275" y="712798"/>
            <a:ext cx="8680800" cy="4506900"/>
          </a:xfrm>
          <a:prstGeom prst="triangle">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21"/>
          <p:cNvSpPr/>
          <p:nvPr/>
        </p:nvSpPr>
        <p:spPr>
          <a:xfrm rot="10800000">
            <a:off x="-1956075" y="-76202"/>
            <a:ext cx="8680800" cy="4506900"/>
          </a:xfrm>
          <a:prstGeom prst="triangle">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21"/>
          <p:cNvSpPr txBox="1"/>
          <p:nvPr>
            <p:ph idx="1" type="subTitle"/>
          </p:nvPr>
        </p:nvSpPr>
        <p:spPr>
          <a:xfrm>
            <a:off x="837600" y="1363909"/>
            <a:ext cx="3100800" cy="990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1pPr>
            <a:lvl2pPr lvl="1"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2pPr>
            <a:lvl3pPr lvl="2"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3pPr>
            <a:lvl4pPr lvl="3"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4pPr>
            <a:lvl5pPr lvl="4"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5pPr>
            <a:lvl6pPr lvl="5"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6pPr>
            <a:lvl7pPr lvl="6"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7pPr>
            <a:lvl8pPr lvl="7"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8pPr>
            <a:lvl9pPr lvl="8"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9pPr>
          </a:lstStyle>
          <a:p/>
        </p:txBody>
      </p:sp>
      <p:sp>
        <p:nvSpPr>
          <p:cNvPr id="139" name="Google Shape;139;p21"/>
          <p:cNvSpPr txBox="1"/>
          <p:nvPr>
            <p:ph idx="2" type="subTitle"/>
          </p:nvPr>
        </p:nvSpPr>
        <p:spPr>
          <a:xfrm>
            <a:off x="5204373" y="3528545"/>
            <a:ext cx="3100800" cy="990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1pPr>
            <a:lvl2pPr lvl="1"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2pPr>
            <a:lvl3pPr lvl="2"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3pPr>
            <a:lvl4pPr lvl="3"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4pPr>
            <a:lvl5pPr lvl="4"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5pPr>
            <a:lvl6pPr lvl="5"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6pPr>
            <a:lvl7pPr lvl="6"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7pPr>
            <a:lvl8pPr lvl="7"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8pPr>
            <a:lvl9pPr lvl="8"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9pPr>
          </a:lstStyle>
          <a:p/>
        </p:txBody>
      </p:sp>
      <p:cxnSp>
        <p:nvCxnSpPr>
          <p:cNvPr id="140" name="Google Shape;140;p21"/>
          <p:cNvCxnSpPr/>
          <p:nvPr/>
        </p:nvCxnSpPr>
        <p:spPr>
          <a:xfrm>
            <a:off x="-1375750" y="2424873"/>
            <a:ext cx="3079500" cy="3177300"/>
          </a:xfrm>
          <a:prstGeom prst="straightConnector1">
            <a:avLst/>
          </a:prstGeom>
          <a:noFill/>
          <a:ln cap="flat" cmpd="sng" w="19050">
            <a:solidFill>
              <a:schemeClr val="lt1"/>
            </a:solidFill>
            <a:prstDash val="solid"/>
            <a:round/>
            <a:headEnd len="med" w="med" type="none"/>
            <a:tailEnd len="med" w="med" type="none"/>
          </a:ln>
        </p:spPr>
      </p:cxnSp>
      <p:cxnSp>
        <p:nvCxnSpPr>
          <p:cNvPr id="141" name="Google Shape;141;p21"/>
          <p:cNvCxnSpPr/>
          <p:nvPr/>
        </p:nvCxnSpPr>
        <p:spPr>
          <a:xfrm>
            <a:off x="7838750" y="-62702"/>
            <a:ext cx="3079500" cy="3177300"/>
          </a:xfrm>
          <a:prstGeom prst="straightConnector1">
            <a:avLst/>
          </a:prstGeom>
          <a:noFill/>
          <a:ln cap="flat" cmpd="sng" w="19050">
            <a:solidFill>
              <a:schemeClr val="lt1"/>
            </a:solidFill>
            <a:prstDash val="solid"/>
            <a:round/>
            <a:headEnd len="med" w="med" type="none"/>
            <a:tailEnd len="med" w="med" type="none"/>
          </a:ln>
        </p:spPr>
      </p:cxnSp>
      <p:sp>
        <p:nvSpPr>
          <p:cNvPr id="142" name="Google Shape;142;p21"/>
          <p:cNvSpPr txBox="1"/>
          <p:nvPr>
            <p:ph type="title"/>
          </p:nvPr>
        </p:nvSpPr>
        <p:spPr>
          <a:xfrm>
            <a:off x="5204373" y="2704650"/>
            <a:ext cx="3100800" cy="5286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dk1"/>
              </a:buClr>
              <a:buSzPts val="2500"/>
              <a:buNone/>
              <a:defRPr b="1" sz="3000">
                <a:solidFill>
                  <a:schemeClr val="dk1"/>
                </a:solidFill>
              </a:defRPr>
            </a:lvl1pPr>
            <a:lvl2pPr lvl="1" algn="ctr">
              <a:spcBef>
                <a:spcPts val="0"/>
              </a:spcBef>
              <a:spcAft>
                <a:spcPts val="0"/>
              </a:spcAft>
              <a:buClr>
                <a:schemeClr val="dk1"/>
              </a:buClr>
              <a:buSzPts val="2500"/>
              <a:buNone/>
              <a:defRPr b="1">
                <a:solidFill>
                  <a:schemeClr val="dk1"/>
                </a:solidFill>
              </a:defRPr>
            </a:lvl2pPr>
            <a:lvl3pPr lvl="2" algn="ctr">
              <a:spcBef>
                <a:spcPts val="0"/>
              </a:spcBef>
              <a:spcAft>
                <a:spcPts val="0"/>
              </a:spcAft>
              <a:buClr>
                <a:schemeClr val="dk1"/>
              </a:buClr>
              <a:buSzPts val="2500"/>
              <a:buNone/>
              <a:defRPr b="1">
                <a:solidFill>
                  <a:schemeClr val="dk1"/>
                </a:solidFill>
              </a:defRPr>
            </a:lvl3pPr>
            <a:lvl4pPr lvl="3" algn="ctr">
              <a:spcBef>
                <a:spcPts val="0"/>
              </a:spcBef>
              <a:spcAft>
                <a:spcPts val="0"/>
              </a:spcAft>
              <a:buClr>
                <a:schemeClr val="dk1"/>
              </a:buClr>
              <a:buSzPts val="2500"/>
              <a:buNone/>
              <a:defRPr b="1">
                <a:solidFill>
                  <a:schemeClr val="dk1"/>
                </a:solidFill>
              </a:defRPr>
            </a:lvl4pPr>
            <a:lvl5pPr lvl="4" algn="ctr">
              <a:spcBef>
                <a:spcPts val="0"/>
              </a:spcBef>
              <a:spcAft>
                <a:spcPts val="0"/>
              </a:spcAft>
              <a:buClr>
                <a:schemeClr val="dk1"/>
              </a:buClr>
              <a:buSzPts val="2500"/>
              <a:buNone/>
              <a:defRPr b="1">
                <a:solidFill>
                  <a:schemeClr val="dk1"/>
                </a:solidFill>
              </a:defRPr>
            </a:lvl5pPr>
            <a:lvl6pPr lvl="5" algn="ctr">
              <a:spcBef>
                <a:spcPts val="0"/>
              </a:spcBef>
              <a:spcAft>
                <a:spcPts val="0"/>
              </a:spcAft>
              <a:buClr>
                <a:schemeClr val="dk1"/>
              </a:buClr>
              <a:buSzPts val="2500"/>
              <a:buNone/>
              <a:defRPr b="1">
                <a:solidFill>
                  <a:schemeClr val="dk1"/>
                </a:solidFill>
              </a:defRPr>
            </a:lvl6pPr>
            <a:lvl7pPr lvl="6" algn="ctr">
              <a:spcBef>
                <a:spcPts val="0"/>
              </a:spcBef>
              <a:spcAft>
                <a:spcPts val="0"/>
              </a:spcAft>
              <a:buClr>
                <a:schemeClr val="dk1"/>
              </a:buClr>
              <a:buSzPts val="2500"/>
              <a:buNone/>
              <a:defRPr b="1">
                <a:solidFill>
                  <a:schemeClr val="dk1"/>
                </a:solidFill>
              </a:defRPr>
            </a:lvl7pPr>
            <a:lvl8pPr lvl="7" algn="ctr">
              <a:spcBef>
                <a:spcPts val="0"/>
              </a:spcBef>
              <a:spcAft>
                <a:spcPts val="0"/>
              </a:spcAft>
              <a:buClr>
                <a:schemeClr val="dk1"/>
              </a:buClr>
              <a:buSzPts val="2500"/>
              <a:buNone/>
              <a:defRPr b="1">
                <a:solidFill>
                  <a:schemeClr val="dk1"/>
                </a:solidFill>
              </a:defRPr>
            </a:lvl8pPr>
            <a:lvl9pPr lvl="8" algn="ctr">
              <a:spcBef>
                <a:spcPts val="0"/>
              </a:spcBef>
              <a:spcAft>
                <a:spcPts val="0"/>
              </a:spcAft>
              <a:buClr>
                <a:schemeClr val="dk1"/>
              </a:buClr>
              <a:buSzPts val="2500"/>
              <a:buNone/>
              <a:defRPr b="1">
                <a:solidFill>
                  <a:schemeClr val="dk1"/>
                </a:solidFill>
              </a:defRPr>
            </a:lvl9pPr>
          </a:lstStyle>
          <a:p/>
        </p:txBody>
      </p:sp>
      <p:sp>
        <p:nvSpPr>
          <p:cNvPr id="143" name="Google Shape;143;p21"/>
          <p:cNvSpPr txBox="1"/>
          <p:nvPr>
            <p:ph idx="3" type="title"/>
          </p:nvPr>
        </p:nvSpPr>
        <p:spPr>
          <a:xfrm>
            <a:off x="837600" y="530725"/>
            <a:ext cx="3100800" cy="5286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dk1"/>
              </a:buClr>
              <a:buSzPts val="2500"/>
              <a:buNone/>
              <a:defRPr b="1" sz="3000">
                <a:solidFill>
                  <a:schemeClr val="dk1"/>
                </a:solidFill>
              </a:defRPr>
            </a:lvl1pPr>
            <a:lvl2pPr lvl="1" algn="ctr">
              <a:spcBef>
                <a:spcPts val="0"/>
              </a:spcBef>
              <a:spcAft>
                <a:spcPts val="0"/>
              </a:spcAft>
              <a:buClr>
                <a:schemeClr val="dk1"/>
              </a:buClr>
              <a:buSzPts val="2500"/>
              <a:buNone/>
              <a:defRPr b="1">
                <a:solidFill>
                  <a:schemeClr val="dk1"/>
                </a:solidFill>
              </a:defRPr>
            </a:lvl2pPr>
            <a:lvl3pPr lvl="2" algn="ctr">
              <a:spcBef>
                <a:spcPts val="0"/>
              </a:spcBef>
              <a:spcAft>
                <a:spcPts val="0"/>
              </a:spcAft>
              <a:buClr>
                <a:schemeClr val="dk1"/>
              </a:buClr>
              <a:buSzPts val="2500"/>
              <a:buNone/>
              <a:defRPr b="1">
                <a:solidFill>
                  <a:schemeClr val="dk1"/>
                </a:solidFill>
              </a:defRPr>
            </a:lvl3pPr>
            <a:lvl4pPr lvl="3" algn="ctr">
              <a:spcBef>
                <a:spcPts val="0"/>
              </a:spcBef>
              <a:spcAft>
                <a:spcPts val="0"/>
              </a:spcAft>
              <a:buClr>
                <a:schemeClr val="dk1"/>
              </a:buClr>
              <a:buSzPts val="2500"/>
              <a:buNone/>
              <a:defRPr b="1">
                <a:solidFill>
                  <a:schemeClr val="dk1"/>
                </a:solidFill>
              </a:defRPr>
            </a:lvl4pPr>
            <a:lvl5pPr lvl="4" algn="ctr">
              <a:spcBef>
                <a:spcPts val="0"/>
              </a:spcBef>
              <a:spcAft>
                <a:spcPts val="0"/>
              </a:spcAft>
              <a:buClr>
                <a:schemeClr val="dk1"/>
              </a:buClr>
              <a:buSzPts val="2500"/>
              <a:buNone/>
              <a:defRPr b="1">
                <a:solidFill>
                  <a:schemeClr val="dk1"/>
                </a:solidFill>
              </a:defRPr>
            </a:lvl5pPr>
            <a:lvl6pPr lvl="5" algn="ctr">
              <a:spcBef>
                <a:spcPts val="0"/>
              </a:spcBef>
              <a:spcAft>
                <a:spcPts val="0"/>
              </a:spcAft>
              <a:buClr>
                <a:schemeClr val="dk1"/>
              </a:buClr>
              <a:buSzPts val="2500"/>
              <a:buNone/>
              <a:defRPr b="1">
                <a:solidFill>
                  <a:schemeClr val="dk1"/>
                </a:solidFill>
              </a:defRPr>
            </a:lvl6pPr>
            <a:lvl7pPr lvl="6" algn="ctr">
              <a:spcBef>
                <a:spcPts val="0"/>
              </a:spcBef>
              <a:spcAft>
                <a:spcPts val="0"/>
              </a:spcAft>
              <a:buClr>
                <a:schemeClr val="dk1"/>
              </a:buClr>
              <a:buSzPts val="2500"/>
              <a:buNone/>
              <a:defRPr b="1">
                <a:solidFill>
                  <a:schemeClr val="dk1"/>
                </a:solidFill>
              </a:defRPr>
            </a:lvl7pPr>
            <a:lvl8pPr lvl="7" algn="ctr">
              <a:spcBef>
                <a:spcPts val="0"/>
              </a:spcBef>
              <a:spcAft>
                <a:spcPts val="0"/>
              </a:spcAft>
              <a:buClr>
                <a:schemeClr val="dk1"/>
              </a:buClr>
              <a:buSzPts val="2500"/>
              <a:buNone/>
              <a:defRPr b="1">
                <a:solidFill>
                  <a:schemeClr val="dk1"/>
                </a:solidFill>
              </a:defRPr>
            </a:lvl8pPr>
            <a:lvl9pPr lvl="8" algn="ctr">
              <a:spcBef>
                <a:spcPts val="0"/>
              </a:spcBef>
              <a:spcAft>
                <a:spcPts val="0"/>
              </a:spcAft>
              <a:buClr>
                <a:schemeClr val="dk1"/>
              </a:buClr>
              <a:buSzPts val="2500"/>
              <a:buNone/>
              <a:defRPr b="1">
                <a:solidFill>
                  <a:schemeClr val="dk1"/>
                </a:solidFill>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5">
  <p:cSld name="CUSTOM_30_1">
    <p:bg>
      <p:bgPr>
        <a:solidFill>
          <a:schemeClr val="accent6"/>
        </a:solidFill>
      </p:bgPr>
    </p:bg>
    <p:spTree>
      <p:nvGrpSpPr>
        <p:cNvPr id="144" name="Shape 144"/>
        <p:cNvGrpSpPr/>
        <p:nvPr/>
      </p:nvGrpSpPr>
      <p:grpSpPr>
        <a:xfrm>
          <a:off x="0" y="0"/>
          <a:ext cx="0" cy="0"/>
          <a:chOff x="0" y="0"/>
          <a:chExt cx="0" cy="0"/>
        </a:xfrm>
      </p:grpSpPr>
      <p:sp>
        <p:nvSpPr>
          <p:cNvPr id="145" name="Google Shape;145;p22"/>
          <p:cNvSpPr/>
          <p:nvPr/>
        </p:nvSpPr>
        <p:spPr>
          <a:xfrm rot="5400000">
            <a:off x="-3440300" y="-797850"/>
            <a:ext cx="13257600" cy="6739200"/>
          </a:xfrm>
          <a:prstGeom prst="triangle">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22"/>
          <p:cNvSpPr/>
          <p:nvPr/>
        </p:nvSpPr>
        <p:spPr>
          <a:xfrm rot="-5400000">
            <a:off x="4398975" y="-370300"/>
            <a:ext cx="5766000" cy="55911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22"/>
          <p:cNvSpPr txBox="1"/>
          <p:nvPr>
            <p:ph type="ctrTitle"/>
          </p:nvPr>
        </p:nvSpPr>
        <p:spPr>
          <a:xfrm>
            <a:off x="713225" y="730700"/>
            <a:ext cx="3706800" cy="15273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8000"/>
              <a:buNone/>
              <a:defRPr b="1" sz="3000">
                <a:solidFill>
                  <a:schemeClr val="lt1"/>
                </a:solidFill>
              </a:defRPr>
            </a:lvl1pPr>
            <a:lvl2pPr lvl="1" algn="ctr">
              <a:spcBef>
                <a:spcPts val="0"/>
              </a:spcBef>
              <a:spcAft>
                <a:spcPts val="0"/>
              </a:spcAft>
              <a:buClr>
                <a:schemeClr val="lt1"/>
              </a:buClr>
              <a:buSzPts val="8000"/>
              <a:buNone/>
              <a:defRPr b="1" sz="8000">
                <a:solidFill>
                  <a:schemeClr val="lt1"/>
                </a:solidFill>
              </a:defRPr>
            </a:lvl2pPr>
            <a:lvl3pPr lvl="2" algn="ctr">
              <a:spcBef>
                <a:spcPts val="0"/>
              </a:spcBef>
              <a:spcAft>
                <a:spcPts val="0"/>
              </a:spcAft>
              <a:buClr>
                <a:schemeClr val="lt1"/>
              </a:buClr>
              <a:buSzPts val="8000"/>
              <a:buNone/>
              <a:defRPr b="1" sz="8000">
                <a:solidFill>
                  <a:schemeClr val="lt1"/>
                </a:solidFill>
              </a:defRPr>
            </a:lvl3pPr>
            <a:lvl4pPr lvl="3" algn="ctr">
              <a:spcBef>
                <a:spcPts val="0"/>
              </a:spcBef>
              <a:spcAft>
                <a:spcPts val="0"/>
              </a:spcAft>
              <a:buClr>
                <a:schemeClr val="lt1"/>
              </a:buClr>
              <a:buSzPts val="8000"/>
              <a:buNone/>
              <a:defRPr b="1" sz="8000">
                <a:solidFill>
                  <a:schemeClr val="lt1"/>
                </a:solidFill>
              </a:defRPr>
            </a:lvl4pPr>
            <a:lvl5pPr lvl="4" algn="ctr">
              <a:spcBef>
                <a:spcPts val="0"/>
              </a:spcBef>
              <a:spcAft>
                <a:spcPts val="0"/>
              </a:spcAft>
              <a:buClr>
                <a:schemeClr val="lt1"/>
              </a:buClr>
              <a:buSzPts val="8000"/>
              <a:buNone/>
              <a:defRPr b="1" sz="8000">
                <a:solidFill>
                  <a:schemeClr val="lt1"/>
                </a:solidFill>
              </a:defRPr>
            </a:lvl5pPr>
            <a:lvl6pPr lvl="5" algn="ctr">
              <a:spcBef>
                <a:spcPts val="0"/>
              </a:spcBef>
              <a:spcAft>
                <a:spcPts val="0"/>
              </a:spcAft>
              <a:buClr>
                <a:schemeClr val="lt1"/>
              </a:buClr>
              <a:buSzPts val="8000"/>
              <a:buNone/>
              <a:defRPr b="1" sz="8000">
                <a:solidFill>
                  <a:schemeClr val="lt1"/>
                </a:solidFill>
              </a:defRPr>
            </a:lvl6pPr>
            <a:lvl7pPr lvl="6" algn="ctr">
              <a:spcBef>
                <a:spcPts val="0"/>
              </a:spcBef>
              <a:spcAft>
                <a:spcPts val="0"/>
              </a:spcAft>
              <a:buClr>
                <a:schemeClr val="lt1"/>
              </a:buClr>
              <a:buSzPts val="8000"/>
              <a:buNone/>
              <a:defRPr b="1" sz="8000">
                <a:solidFill>
                  <a:schemeClr val="lt1"/>
                </a:solidFill>
              </a:defRPr>
            </a:lvl7pPr>
            <a:lvl8pPr lvl="7" algn="ctr">
              <a:spcBef>
                <a:spcPts val="0"/>
              </a:spcBef>
              <a:spcAft>
                <a:spcPts val="0"/>
              </a:spcAft>
              <a:buClr>
                <a:schemeClr val="lt1"/>
              </a:buClr>
              <a:buSzPts val="8000"/>
              <a:buNone/>
              <a:defRPr b="1" sz="8000">
                <a:solidFill>
                  <a:schemeClr val="lt1"/>
                </a:solidFill>
              </a:defRPr>
            </a:lvl8pPr>
            <a:lvl9pPr lvl="8" algn="ctr">
              <a:spcBef>
                <a:spcPts val="0"/>
              </a:spcBef>
              <a:spcAft>
                <a:spcPts val="0"/>
              </a:spcAft>
              <a:buClr>
                <a:schemeClr val="lt1"/>
              </a:buClr>
              <a:buSzPts val="8000"/>
              <a:buNone/>
              <a:defRPr b="1" sz="8000">
                <a:solidFill>
                  <a:schemeClr val="lt1"/>
                </a:solidFill>
              </a:defRPr>
            </a:lvl9pPr>
          </a:lstStyle>
          <a:p/>
        </p:txBody>
      </p:sp>
      <p:sp>
        <p:nvSpPr>
          <p:cNvPr id="148" name="Google Shape;148;p22"/>
          <p:cNvSpPr txBox="1"/>
          <p:nvPr>
            <p:ph idx="1" type="subTitle"/>
          </p:nvPr>
        </p:nvSpPr>
        <p:spPr>
          <a:xfrm>
            <a:off x="713225" y="2472000"/>
            <a:ext cx="3678000" cy="19338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1pPr>
            <a:lvl2pPr lvl="1"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2pPr>
            <a:lvl3pPr lvl="2"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3pPr>
            <a:lvl4pPr lvl="3"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4pPr>
            <a:lvl5pPr lvl="4"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5pPr>
            <a:lvl6pPr lvl="5"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6pPr>
            <a:lvl7pPr lvl="6"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7pPr>
            <a:lvl8pPr lvl="7"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8pPr>
            <a:lvl9pPr lvl="8"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9pPr>
          </a:lstStyle>
          <a:p/>
        </p:txBody>
      </p:sp>
      <p:sp>
        <p:nvSpPr>
          <p:cNvPr id="149" name="Google Shape;149;p22"/>
          <p:cNvSpPr/>
          <p:nvPr/>
        </p:nvSpPr>
        <p:spPr>
          <a:xfrm rot="-2700000">
            <a:off x="4008372" y="-4515765"/>
            <a:ext cx="5766173" cy="5590952"/>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50" name="Google Shape;150;p22"/>
          <p:cNvCxnSpPr/>
          <p:nvPr/>
        </p:nvCxnSpPr>
        <p:spPr>
          <a:xfrm flipH="1" rot="10800000">
            <a:off x="4562550" y="-204075"/>
            <a:ext cx="6010200" cy="6181800"/>
          </a:xfrm>
          <a:prstGeom prst="straightConnector1">
            <a:avLst/>
          </a:prstGeom>
          <a:noFill/>
          <a:ln cap="flat" cmpd="sng" w="19050">
            <a:solidFill>
              <a:schemeClr val="dk1"/>
            </a:solidFill>
            <a:prstDash val="solid"/>
            <a:round/>
            <a:headEnd len="med" w="med" type="none"/>
            <a:tailEnd len="med" w="med" type="none"/>
          </a:ln>
        </p:spPr>
      </p:cxn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_HEADER_1_1">
    <p:bg>
      <p:bgPr>
        <a:solidFill>
          <a:schemeClr val="dk1"/>
        </a:solidFill>
      </p:bgPr>
    </p:bg>
    <p:spTree>
      <p:nvGrpSpPr>
        <p:cNvPr id="151" name="Shape 151"/>
        <p:cNvGrpSpPr/>
        <p:nvPr/>
      </p:nvGrpSpPr>
      <p:grpSpPr>
        <a:xfrm>
          <a:off x="0" y="0"/>
          <a:ext cx="0" cy="0"/>
          <a:chOff x="0" y="0"/>
          <a:chExt cx="0" cy="0"/>
        </a:xfrm>
      </p:grpSpPr>
      <p:sp>
        <p:nvSpPr>
          <p:cNvPr id="152" name="Google Shape;152;p23"/>
          <p:cNvSpPr txBox="1"/>
          <p:nvPr>
            <p:ph type="title"/>
          </p:nvPr>
        </p:nvSpPr>
        <p:spPr>
          <a:xfrm flipH="1">
            <a:off x="1821475" y="2527625"/>
            <a:ext cx="5501100" cy="4632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3600"/>
              <a:buNone/>
              <a:defRPr b="1" sz="3600">
                <a:solidFill>
                  <a:schemeClr val="lt1"/>
                </a:solidFill>
              </a:defRPr>
            </a:lvl1pPr>
            <a:lvl2pPr lvl="1" algn="ctr">
              <a:spcBef>
                <a:spcPts val="0"/>
              </a:spcBef>
              <a:spcAft>
                <a:spcPts val="0"/>
              </a:spcAft>
              <a:buClr>
                <a:schemeClr val="lt1"/>
              </a:buClr>
              <a:buSzPts val="3600"/>
              <a:buNone/>
              <a:defRPr b="1" sz="3600">
                <a:solidFill>
                  <a:schemeClr val="lt1"/>
                </a:solidFill>
              </a:defRPr>
            </a:lvl2pPr>
            <a:lvl3pPr lvl="2" algn="ctr">
              <a:spcBef>
                <a:spcPts val="0"/>
              </a:spcBef>
              <a:spcAft>
                <a:spcPts val="0"/>
              </a:spcAft>
              <a:buClr>
                <a:schemeClr val="lt1"/>
              </a:buClr>
              <a:buSzPts val="3600"/>
              <a:buNone/>
              <a:defRPr b="1" sz="3600">
                <a:solidFill>
                  <a:schemeClr val="lt1"/>
                </a:solidFill>
              </a:defRPr>
            </a:lvl3pPr>
            <a:lvl4pPr lvl="3" algn="ctr">
              <a:spcBef>
                <a:spcPts val="0"/>
              </a:spcBef>
              <a:spcAft>
                <a:spcPts val="0"/>
              </a:spcAft>
              <a:buClr>
                <a:schemeClr val="lt1"/>
              </a:buClr>
              <a:buSzPts val="3600"/>
              <a:buNone/>
              <a:defRPr b="1" sz="3600">
                <a:solidFill>
                  <a:schemeClr val="lt1"/>
                </a:solidFill>
              </a:defRPr>
            </a:lvl4pPr>
            <a:lvl5pPr lvl="4" algn="ctr">
              <a:spcBef>
                <a:spcPts val="0"/>
              </a:spcBef>
              <a:spcAft>
                <a:spcPts val="0"/>
              </a:spcAft>
              <a:buClr>
                <a:schemeClr val="lt1"/>
              </a:buClr>
              <a:buSzPts val="3600"/>
              <a:buNone/>
              <a:defRPr b="1" sz="3600">
                <a:solidFill>
                  <a:schemeClr val="lt1"/>
                </a:solidFill>
              </a:defRPr>
            </a:lvl5pPr>
            <a:lvl6pPr lvl="5" algn="ctr">
              <a:spcBef>
                <a:spcPts val="0"/>
              </a:spcBef>
              <a:spcAft>
                <a:spcPts val="0"/>
              </a:spcAft>
              <a:buClr>
                <a:schemeClr val="lt1"/>
              </a:buClr>
              <a:buSzPts val="3600"/>
              <a:buNone/>
              <a:defRPr b="1" sz="3600">
                <a:solidFill>
                  <a:schemeClr val="lt1"/>
                </a:solidFill>
              </a:defRPr>
            </a:lvl6pPr>
            <a:lvl7pPr lvl="6" algn="ctr">
              <a:spcBef>
                <a:spcPts val="0"/>
              </a:spcBef>
              <a:spcAft>
                <a:spcPts val="0"/>
              </a:spcAft>
              <a:buClr>
                <a:schemeClr val="lt1"/>
              </a:buClr>
              <a:buSzPts val="3600"/>
              <a:buNone/>
              <a:defRPr b="1" sz="3600">
                <a:solidFill>
                  <a:schemeClr val="lt1"/>
                </a:solidFill>
              </a:defRPr>
            </a:lvl7pPr>
            <a:lvl8pPr lvl="7" algn="ctr">
              <a:spcBef>
                <a:spcPts val="0"/>
              </a:spcBef>
              <a:spcAft>
                <a:spcPts val="0"/>
              </a:spcAft>
              <a:buClr>
                <a:schemeClr val="lt1"/>
              </a:buClr>
              <a:buSzPts val="3600"/>
              <a:buNone/>
              <a:defRPr b="1" sz="3600">
                <a:solidFill>
                  <a:schemeClr val="lt1"/>
                </a:solidFill>
              </a:defRPr>
            </a:lvl8pPr>
            <a:lvl9pPr lvl="8" algn="ctr">
              <a:spcBef>
                <a:spcPts val="0"/>
              </a:spcBef>
              <a:spcAft>
                <a:spcPts val="0"/>
              </a:spcAft>
              <a:buClr>
                <a:schemeClr val="lt1"/>
              </a:buClr>
              <a:buSzPts val="3600"/>
              <a:buNone/>
              <a:defRPr b="1" sz="3600">
                <a:solidFill>
                  <a:schemeClr val="lt1"/>
                </a:solidFill>
              </a:defRPr>
            </a:lvl9pPr>
          </a:lstStyle>
          <a:p/>
        </p:txBody>
      </p:sp>
      <p:sp>
        <p:nvSpPr>
          <p:cNvPr id="153" name="Google Shape;153;p23"/>
          <p:cNvSpPr txBox="1"/>
          <p:nvPr>
            <p:ph hasCustomPrompt="1" idx="2" type="title"/>
          </p:nvPr>
        </p:nvSpPr>
        <p:spPr>
          <a:xfrm flipH="1">
            <a:off x="3043350" y="1533511"/>
            <a:ext cx="3057300" cy="8739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8000"/>
              <a:buNone/>
              <a:defRPr b="1" sz="8000">
                <a:solidFill>
                  <a:schemeClr val="lt1"/>
                </a:solidFill>
              </a:defRPr>
            </a:lvl1pPr>
            <a:lvl2pPr lvl="1" algn="ctr">
              <a:spcBef>
                <a:spcPts val="0"/>
              </a:spcBef>
              <a:spcAft>
                <a:spcPts val="0"/>
              </a:spcAft>
              <a:buClr>
                <a:schemeClr val="lt1"/>
              </a:buClr>
              <a:buSzPts val="8000"/>
              <a:buNone/>
              <a:defRPr b="1" sz="8000">
                <a:solidFill>
                  <a:schemeClr val="lt1"/>
                </a:solidFill>
              </a:defRPr>
            </a:lvl2pPr>
            <a:lvl3pPr lvl="2" algn="ctr">
              <a:spcBef>
                <a:spcPts val="0"/>
              </a:spcBef>
              <a:spcAft>
                <a:spcPts val="0"/>
              </a:spcAft>
              <a:buClr>
                <a:schemeClr val="lt1"/>
              </a:buClr>
              <a:buSzPts val="8000"/>
              <a:buNone/>
              <a:defRPr b="1" sz="8000">
                <a:solidFill>
                  <a:schemeClr val="lt1"/>
                </a:solidFill>
              </a:defRPr>
            </a:lvl3pPr>
            <a:lvl4pPr lvl="3" algn="ctr">
              <a:spcBef>
                <a:spcPts val="0"/>
              </a:spcBef>
              <a:spcAft>
                <a:spcPts val="0"/>
              </a:spcAft>
              <a:buClr>
                <a:schemeClr val="lt1"/>
              </a:buClr>
              <a:buSzPts val="8000"/>
              <a:buNone/>
              <a:defRPr b="1" sz="8000">
                <a:solidFill>
                  <a:schemeClr val="lt1"/>
                </a:solidFill>
              </a:defRPr>
            </a:lvl4pPr>
            <a:lvl5pPr lvl="4" algn="ctr">
              <a:spcBef>
                <a:spcPts val="0"/>
              </a:spcBef>
              <a:spcAft>
                <a:spcPts val="0"/>
              </a:spcAft>
              <a:buClr>
                <a:schemeClr val="lt1"/>
              </a:buClr>
              <a:buSzPts val="8000"/>
              <a:buNone/>
              <a:defRPr b="1" sz="8000">
                <a:solidFill>
                  <a:schemeClr val="lt1"/>
                </a:solidFill>
              </a:defRPr>
            </a:lvl5pPr>
            <a:lvl6pPr lvl="5" algn="ctr">
              <a:spcBef>
                <a:spcPts val="0"/>
              </a:spcBef>
              <a:spcAft>
                <a:spcPts val="0"/>
              </a:spcAft>
              <a:buClr>
                <a:schemeClr val="lt1"/>
              </a:buClr>
              <a:buSzPts val="8000"/>
              <a:buNone/>
              <a:defRPr b="1" sz="8000">
                <a:solidFill>
                  <a:schemeClr val="lt1"/>
                </a:solidFill>
              </a:defRPr>
            </a:lvl6pPr>
            <a:lvl7pPr lvl="6" algn="ctr">
              <a:spcBef>
                <a:spcPts val="0"/>
              </a:spcBef>
              <a:spcAft>
                <a:spcPts val="0"/>
              </a:spcAft>
              <a:buClr>
                <a:schemeClr val="lt1"/>
              </a:buClr>
              <a:buSzPts val="8000"/>
              <a:buNone/>
              <a:defRPr b="1" sz="8000">
                <a:solidFill>
                  <a:schemeClr val="lt1"/>
                </a:solidFill>
              </a:defRPr>
            </a:lvl7pPr>
            <a:lvl8pPr lvl="7" algn="ctr">
              <a:spcBef>
                <a:spcPts val="0"/>
              </a:spcBef>
              <a:spcAft>
                <a:spcPts val="0"/>
              </a:spcAft>
              <a:buClr>
                <a:schemeClr val="lt1"/>
              </a:buClr>
              <a:buSzPts val="8000"/>
              <a:buNone/>
              <a:defRPr b="1" sz="8000">
                <a:solidFill>
                  <a:schemeClr val="lt1"/>
                </a:solidFill>
              </a:defRPr>
            </a:lvl8pPr>
            <a:lvl9pPr lvl="8" algn="ctr">
              <a:spcBef>
                <a:spcPts val="0"/>
              </a:spcBef>
              <a:spcAft>
                <a:spcPts val="0"/>
              </a:spcAft>
              <a:buClr>
                <a:schemeClr val="lt1"/>
              </a:buClr>
              <a:buSzPts val="8000"/>
              <a:buNone/>
              <a:defRPr b="1" sz="8000">
                <a:solidFill>
                  <a:schemeClr val="lt1"/>
                </a:solidFill>
              </a:defRPr>
            </a:lvl9pPr>
          </a:lstStyle>
          <a:p>
            <a:r>
              <a:t>xx%</a:t>
            </a:r>
          </a:p>
        </p:txBody>
      </p:sp>
      <p:sp>
        <p:nvSpPr>
          <p:cNvPr id="154" name="Google Shape;154;p23"/>
          <p:cNvSpPr txBox="1"/>
          <p:nvPr>
            <p:ph idx="1" type="subTitle"/>
          </p:nvPr>
        </p:nvSpPr>
        <p:spPr>
          <a:xfrm flipH="1">
            <a:off x="3198150" y="3293187"/>
            <a:ext cx="2747700" cy="3168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1pPr>
            <a:lvl2pPr lvl="1"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2pPr>
            <a:lvl3pPr lvl="2"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3pPr>
            <a:lvl4pPr lvl="3"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4pPr>
            <a:lvl5pPr lvl="4"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5pPr>
            <a:lvl6pPr lvl="5"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6pPr>
            <a:lvl7pPr lvl="6"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7pPr>
            <a:lvl8pPr lvl="7"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8pPr>
            <a:lvl9pPr lvl="8"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9pPr>
          </a:lstStyle>
          <a:p/>
        </p:txBody>
      </p:sp>
      <p:cxnSp>
        <p:nvCxnSpPr>
          <p:cNvPr id="155" name="Google Shape;155;p23"/>
          <p:cNvCxnSpPr/>
          <p:nvPr/>
        </p:nvCxnSpPr>
        <p:spPr>
          <a:xfrm>
            <a:off x="6350113" y="-1501125"/>
            <a:ext cx="3757500" cy="4183800"/>
          </a:xfrm>
          <a:prstGeom prst="straightConnector1">
            <a:avLst/>
          </a:prstGeom>
          <a:noFill/>
          <a:ln cap="flat" cmpd="sng" w="19050">
            <a:solidFill>
              <a:schemeClr val="lt1"/>
            </a:solidFill>
            <a:prstDash val="solid"/>
            <a:round/>
            <a:headEnd len="med" w="med" type="none"/>
            <a:tailEnd len="med" w="med" type="none"/>
          </a:ln>
        </p:spPr>
      </p:cxnSp>
      <p:sp>
        <p:nvSpPr>
          <p:cNvPr id="156" name="Google Shape;156;p23"/>
          <p:cNvSpPr/>
          <p:nvPr/>
        </p:nvSpPr>
        <p:spPr>
          <a:xfrm>
            <a:off x="-64200" y="3825775"/>
            <a:ext cx="1296000" cy="13824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23"/>
          <p:cNvSpPr/>
          <p:nvPr/>
        </p:nvSpPr>
        <p:spPr>
          <a:xfrm>
            <a:off x="5258900" y="-237925"/>
            <a:ext cx="11403900" cy="5844300"/>
          </a:xfrm>
          <a:prstGeom prst="triangle">
            <a:avLst>
              <a:gd fmla="val 50000"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23"/>
          <p:cNvSpPr/>
          <p:nvPr/>
        </p:nvSpPr>
        <p:spPr>
          <a:xfrm rot="10800000">
            <a:off x="-5389050" y="-2161975"/>
            <a:ext cx="11403900" cy="5844300"/>
          </a:xfrm>
          <a:prstGeom prst="triangl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23"/>
          <p:cNvSpPr/>
          <p:nvPr/>
        </p:nvSpPr>
        <p:spPr>
          <a:xfrm>
            <a:off x="5211275" y="3863525"/>
            <a:ext cx="2907300" cy="1490100"/>
          </a:xfrm>
          <a:prstGeom prst="triangle">
            <a:avLst>
              <a:gd fmla="val 50000" name="adj"/>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23"/>
          <p:cNvSpPr/>
          <p:nvPr/>
        </p:nvSpPr>
        <p:spPr>
          <a:xfrm rot="10800000">
            <a:off x="1107975" y="-556075"/>
            <a:ext cx="2907300" cy="1490100"/>
          </a:xfrm>
          <a:prstGeom prst="triangle">
            <a:avLst>
              <a:gd fmla="val 5000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6">
  <p:cSld name="ONE_COLUMN_TEXT_1">
    <p:bg>
      <p:bgPr>
        <a:solidFill>
          <a:schemeClr val="accent5"/>
        </a:solidFill>
      </p:bgPr>
    </p:bg>
    <p:spTree>
      <p:nvGrpSpPr>
        <p:cNvPr id="161" name="Shape 161"/>
        <p:cNvGrpSpPr/>
        <p:nvPr/>
      </p:nvGrpSpPr>
      <p:grpSpPr>
        <a:xfrm>
          <a:off x="0" y="0"/>
          <a:ext cx="0" cy="0"/>
          <a:chOff x="0" y="0"/>
          <a:chExt cx="0" cy="0"/>
        </a:xfrm>
      </p:grpSpPr>
      <p:sp>
        <p:nvSpPr>
          <p:cNvPr id="162" name="Google Shape;162;p24"/>
          <p:cNvSpPr txBox="1"/>
          <p:nvPr>
            <p:ph idx="1" type="body"/>
          </p:nvPr>
        </p:nvSpPr>
        <p:spPr>
          <a:xfrm>
            <a:off x="4039975" y="2245288"/>
            <a:ext cx="4390800" cy="652500"/>
          </a:xfrm>
          <a:prstGeom prst="rect">
            <a:avLst/>
          </a:prstGeom>
        </p:spPr>
        <p:txBody>
          <a:bodyPr anchorCtr="0" anchor="t" bIns="91425" lIns="91425" spcFirstLastPara="1" rIns="91425" wrap="square" tIns="91425">
            <a:noAutofit/>
          </a:bodyPr>
          <a:lstStyle>
            <a:lvl1pPr indent="-317500" lvl="0" marL="457200">
              <a:lnSpc>
                <a:spcPct val="100000"/>
              </a:lnSpc>
              <a:spcBef>
                <a:spcPts val="0"/>
              </a:spcBef>
              <a:spcAft>
                <a:spcPts val="0"/>
              </a:spcAft>
              <a:buClr>
                <a:schemeClr val="dk1"/>
              </a:buClr>
              <a:buSzPts val="1400"/>
              <a:buFont typeface="Didact Gothic"/>
              <a:buChar char="●"/>
              <a:defRPr>
                <a:solidFill>
                  <a:schemeClr val="lt1"/>
                </a:solidFill>
                <a:latin typeface="Didact Gothic"/>
                <a:ea typeface="Didact Gothic"/>
                <a:cs typeface="Didact Gothic"/>
                <a:sym typeface="Didact Gothic"/>
              </a:defRPr>
            </a:lvl1pPr>
            <a:lvl2pPr indent="-317500" lvl="1" marL="914400">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2pPr>
            <a:lvl3pPr indent="-317500" lvl="2" marL="1371600">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3pPr>
            <a:lvl4pPr indent="-317500" lvl="3" marL="1828800">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4pPr>
            <a:lvl5pPr indent="-317500" lvl="4" marL="2286000">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5pPr>
            <a:lvl6pPr indent="-317500" lvl="5" marL="2743200">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6pPr>
            <a:lvl7pPr indent="-317500" lvl="6" marL="3200400">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7pPr>
            <a:lvl8pPr indent="-317500" lvl="7" marL="3657600">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8pPr>
            <a:lvl9pPr indent="-317500" lvl="8" marL="4114800">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9pPr>
          </a:lstStyle>
          <a:p/>
        </p:txBody>
      </p:sp>
      <p:sp>
        <p:nvSpPr>
          <p:cNvPr id="163" name="Google Shape;163;p24"/>
          <p:cNvSpPr txBox="1"/>
          <p:nvPr>
            <p:ph type="title"/>
          </p:nvPr>
        </p:nvSpPr>
        <p:spPr>
          <a:xfrm>
            <a:off x="4168000" y="963075"/>
            <a:ext cx="4262700" cy="963000"/>
          </a:xfrm>
          <a:prstGeom prst="rect">
            <a:avLst/>
          </a:prstGeom>
        </p:spPr>
        <p:txBody>
          <a:bodyPr anchorCtr="0" anchor="t" bIns="91425" lIns="91425" spcFirstLastPara="1" rIns="91425" wrap="square" tIns="91425">
            <a:noAutofit/>
          </a:bodyPr>
          <a:lstStyle>
            <a:lvl1pPr lvl="0" algn="r">
              <a:spcBef>
                <a:spcPts val="0"/>
              </a:spcBef>
              <a:spcAft>
                <a:spcPts val="0"/>
              </a:spcAft>
              <a:buClr>
                <a:schemeClr val="dk1"/>
              </a:buClr>
              <a:buSzPts val="2500"/>
              <a:buNone/>
              <a:defRPr b="1" sz="3000">
                <a:solidFill>
                  <a:schemeClr val="lt1"/>
                </a:solidFill>
              </a:defRPr>
            </a:lvl1pPr>
            <a:lvl2pPr lvl="1">
              <a:spcBef>
                <a:spcPts val="0"/>
              </a:spcBef>
              <a:spcAft>
                <a:spcPts val="0"/>
              </a:spcAft>
              <a:buClr>
                <a:schemeClr val="dk1"/>
              </a:buClr>
              <a:buSzPts val="2500"/>
              <a:buNone/>
              <a:defRPr b="1">
                <a:solidFill>
                  <a:schemeClr val="dk1"/>
                </a:solidFill>
              </a:defRPr>
            </a:lvl2pPr>
            <a:lvl3pPr lvl="2">
              <a:spcBef>
                <a:spcPts val="0"/>
              </a:spcBef>
              <a:spcAft>
                <a:spcPts val="0"/>
              </a:spcAft>
              <a:buClr>
                <a:schemeClr val="dk1"/>
              </a:buClr>
              <a:buSzPts val="2500"/>
              <a:buNone/>
              <a:defRPr b="1">
                <a:solidFill>
                  <a:schemeClr val="dk1"/>
                </a:solidFill>
              </a:defRPr>
            </a:lvl3pPr>
            <a:lvl4pPr lvl="3">
              <a:spcBef>
                <a:spcPts val="0"/>
              </a:spcBef>
              <a:spcAft>
                <a:spcPts val="0"/>
              </a:spcAft>
              <a:buClr>
                <a:schemeClr val="dk1"/>
              </a:buClr>
              <a:buSzPts val="2500"/>
              <a:buNone/>
              <a:defRPr b="1">
                <a:solidFill>
                  <a:schemeClr val="dk1"/>
                </a:solidFill>
              </a:defRPr>
            </a:lvl4pPr>
            <a:lvl5pPr lvl="4">
              <a:spcBef>
                <a:spcPts val="0"/>
              </a:spcBef>
              <a:spcAft>
                <a:spcPts val="0"/>
              </a:spcAft>
              <a:buClr>
                <a:schemeClr val="dk1"/>
              </a:buClr>
              <a:buSzPts val="2500"/>
              <a:buNone/>
              <a:defRPr b="1">
                <a:solidFill>
                  <a:schemeClr val="dk1"/>
                </a:solidFill>
              </a:defRPr>
            </a:lvl5pPr>
            <a:lvl6pPr lvl="5">
              <a:spcBef>
                <a:spcPts val="0"/>
              </a:spcBef>
              <a:spcAft>
                <a:spcPts val="0"/>
              </a:spcAft>
              <a:buClr>
                <a:schemeClr val="dk1"/>
              </a:buClr>
              <a:buSzPts val="2500"/>
              <a:buNone/>
              <a:defRPr b="1">
                <a:solidFill>
                  <a:schemeClr val="dk1"/>
                </a:solidFill>
              </a:defRPr>
            </a:lvl6pPr>
            <a:lvl7pPr lvl="6">
              <a:spcBef>
                <a:spcPts val="0"/>
              </a:spcBef>
              <a:spcAft>
                <a:spcPts val="0"/>
              </a:spcAft>
              <a:buClr>
                <a:schemeClr val="dk1"/>
              </a:buClr>
              <a:buSzPts val="2500"/>
              <a:buNone/>
              <a:defRPr b="1">
                <a:solidFill>
                  <a:schemeClr val="dk1"/>
                </a:solidFill>
              </a:defRPr>
            </a:lvl7pPr>
            <a:lvl8pPr lvl="7">
              <a:spcBef>
                <a:spcPts val="0"/>
              </a:spcBef>
              <a:spcAft>
                <a:spcPts val="0"/>
              </a:spcAft>
              <a:buClr>
                <a:schemeClr val="dk1"/>
              </a:buClr>
              <a:buSzPts val="2500"/>
              <a:buNone/>
              <a:defRPr b="1">
                <a:solidFill>
                  <a:schemeClr val="dk1"/>
                </a:solidFill>
              </a:defRPr>
            </a:lvl8pPr>
            <a:lvl9pPr lvl="8">
              <a:spcBef>
                <a:spcPts val="0"/>
              </a:spcBef>
              <a:spcAft>
                <a:spcPts val="0"/>
              </a:spcAft>
              <a:buClr>
                <a:schemeClr val="dk1"/>
              </a:buClr>
              <a:buSzPts val="2500"/>
              <a:buNone/>
              <a:defRPr b="1">
                <a:solidFill>
                  <a:schemeClr val="dk1"/>
                </a:solidFill>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1">
  <p:cSld name="MAIN_POINT_1">
    <p:bg>
      <p:bgPr>
        <a:solidFill>
          <a:schemeClr val="accent6"/>
        </a:solidFill>
      </p:bgPr>
    </p:bg>
    <p:spTree>
      <p:nvGrpSpPr>
        <p:cNvPr id="164" name="Shape 164"/>
        <p:cNvGrpSpPr/>
        <p:nvPr/>
      </p:nvGrpSpPr>
      <p:grpSpPr>
        <a:xfrm>
          <a:off x="0" y="0"/>
          <a:ext cx="0" cy="0"/>
          <a:chOff x="0" y="0"/>
          <a:chExt cx="0" cy="0"/>
        </a:xfrm>
      </p:grpSpPr>
      <p:sp>
        <p:nvSpPr>
          <p:cNvPr id="165" name="Google Shape;165;p25"/>
          <p:cNvSpPr/>
          <p:nvPr/>
        </p:nvSpPr>
        <p:spPr>
          <a:xfrm rot="-5400000">
            <a:off x="4642941" y="-1673359"/>
            <a:ext cx="7685100" cy="7451400"/>
          </a:xfrm>
          <a:prstGeom prst="rtTriangle">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66" name="Google Shape;166;p25"/>
          <p:cNvSpPr/>
          <p:nvPr/>
        </p:nvSpPr>
        <p:spPr>
          <a:xfrm flipH="1" rot="-5400000">
            <a:off x="2841550" y="288050"/>
            <a:ext cx="10141200" cy="4567500"/>
          </a:xfrm>
          <a:prstGeom prst="triangle">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25"/>
          <p:cNvSpPr txBox="1"/>
          <p:nvPr>
            <p:ph type="title"/>
          </p:nvPr>
        </p:nvSpPr>
        <p:spPr>
          <a:xfrm>
            <a:off x="713225" y="1627150"/>
            <a:ext cx="4659300" cy="1897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1"/>
              </a:buClr>
              <a:buSzPts val="2500"/>
              <a:buNone/>
              <a:defRPr b="1" sz="6000">
                <a:solidFill>
                  <a:schemeClr val="dk1"/>
                </a:solidFill>
              </a:defRPr>
            </a:lvl1pPr>
            <a:lvl2pPr lvl="1">
              <a:spcBef>
                <a:spcPts val="0"/>
              </a:spcBef>
              <a:spcAft>
                <a:spcPts val="0"/>
              </a:spcAft>
              <a:buClr>
                <a:schemeClr val="dk1"/>
              </a:buClr>
              <a:buSzPts val="2500"/>
              <a:buNone/>
              <a:defRPr b="1">
                <a:solidFill>
                  <a:schemeClr val="dk1"/>
                </a:solidFill>
              </a:defRPr>
            </a:lvl2pPr>
            <a:lvl3pPr lvl="2">
              <a:spcBef>
                <a:spcPts val="0"/>
              </a:spcBef>
              <a:spcAft>
                <a:spcPts val="0"/>
              </a:spcAft>
              <a:buClr>
                <a:schemeClr val="dk1"/>
              </a:buClr>
              <a:buSzPts val="2500"/>
              <a:buNone/>
              <a:defRPr b="1">
                <a:solidFill>
                  <a:schemeClr val="dk1"/>
                </a:solidFill>
              </a:defRPr>
            </a:lvl3pPr>
            <a:lvl4pPr lvl="3">
              <a:spcBef>
                <a:spcPts val="0"/>
              </a:spcBef>
              <a:spcAft>
                <a:spcPts val="0"/>
              </a:spcAft>
              <a:buClr>
                <a:schemeClr val="dk1"/>
              </a:buClr>
              <a:buSzPts val="2500"/>
              <a:buNone/>
              <a:defRPr b="1">
                <a:solidFill>
                  <a:schemeClr val="dk1"/>
                </a:solidFill>
              </a:defRPr>
            </a:lvl4pPr>
            <a:lvl5pPr lvl="4">
              <a:spcBef>
                <a:spcPts val="0"/>
              </a:spcBef>
              <a:spcAft>
                <a:spcPts val="0"/>
              </a:spcAft>
              <a:buClr>
                <a:schemeClr val="dk1"/>
              </a:buClr>
              <a:buSzPts val="2500"/>
              <a:buNone/>
              <a:defRPr b="1">
                <a:solidFill>
                  <a:schemeClr val="dk1"/>
                </a:solidFill>
              </a:defRPr>
            </a:lvl5pPr>
            <a:lvl6pPr lvl="5">
              <a:spcBef>
                <a:spcPts val="0"/>
              </a:spcBef>
              <a:spcAft>
                <a:spcPts val="0"/>
              </a:spcAft>
              <a:buClr>
                <a:schemeClr val="dk1"/>
              </a:buClr>
              <a:buSzPts val="2500"/>
              <a:buNone/>
              <a:defRPr b="1">
                <a:solidFill>
                  <a:schemeClr val="dk1"/>
                </a:solidFill>
              </a:defRPr>
            </a:lvl6pPr>
            <a:lvl7pPr lvl="6">
              <a:spcBef>
                <a:spcPts val="0"/>
              </a:spcBef>
              <a:spcAft>
                <a:spcPts val="0"/>
              </a:spcAft>
              <a:buClr>
                <a:schemeClr val="dk1"/>
              </a:buClr>
              <a:buSzPts val="2500"/>
              <a:buNone/>
              <a:defRPr b="1">
                <a:solidFill>
                  <a:schemeClr val="dk1"/>
                </a:solidFill>
              </a:defRPr>
            </a:lvl7pPr>
            <a:lvl8pPr lvl="7">
              <a:spcBef>
                <a:spcPts val="0"/>
              </a:spcBef>
              <a:spcAft>
                <a:spcPts val="0"/>
              </a:spcAft>
              <a:buClr>
                <a:schemeClr val="dk1"/>
              </a:buClr>
              <a:buSzPts val="2500"/>
              <a:buNone/>
              <a:defRPr b="1">
                <a:solidFill>
                  <a:schemeClr val="dk1"/>
                </a:solidFill>
              </a:defRPr>
            </a:lvl8pPr>
            <a:lvl9pPr lvl="8">
              <a:spcBef>
                <a:spcPts val="0"/>
              </a:spcBef>
              <a:spcAft>
                <a:spcPts val="0"/>
              </a:spcAft>
              <a:buClr>
                <a:schemeClr val="dk1"/>
              </a:buClr>
              <a:buSzPts val="2500"/>
              <a:buNone/>
              <a:defRPr b="1">
                <a:solidFill>
                  <a:schemeClr val="dk1"/>
                </a:solidFill>
              </a:defRPr>
            </a:lvl9pPr>
          </a:lstStyle>
          <a:p/>
        </p:txBody>
      </p:sp>
      <p:sp>
        <p:nvSpPr>
          <p:cNvPr id="168" name="Google Shape;168;p25"/>
          <p:cNvSpPr/>
          <p:nvPr/>
        </p:nvSpPr>
        <p:spPr>
          <a:xfrm rot="5400000">
            <a:off x="-341212" y="-788137"/>
            <a:ext cx="3405900" cy="3302400"/>
          </a:xfrm>
          <a:prstGeom prst="rtTriangle">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69" name="Google Shape;169;p25"/>
          <p:cNvSpPr/>
          <p:nvPr/>
        </p:nvSpPr>
        <p:spPr>
          <a:xfrm rot="5400000">
            <a:off x="-436462" y="-1007212"/>
            <a:ext cx="3405900" cy="33024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70" name="Google Shape;170;p25"/>
          <p:cNvSpPr/>
          <p:nvPr/>
        </p:nvSpPr>
        <p:spPr>
          <a:xfrm flipH="1">
            <a:off x="5408725" y="4511825"/>
            <a:ext cx="3458400" cy="1923900"/>
          </a:xfrm>
          <a:prstGeom prst="triangl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1">
  <p:cSld name="CUSTOM_1_1_3">
    <p:bg>
      <p:bgPr>
        <a:solidFill>
          <a:schemeClr val="accent5"/>
        </a:solidFill>
      </p:bgPr>
    </p:bg>
    <p:spTree>
      <p:nvGrpSpPr>
        <p:cNvPr id="171" name="Shape 171"/>
        <p:cNvGrpSpPr/>
        <p:nvPr/>
      </p:nvGrpSpPr>
      <p:grpSpPr>
        <a:xfrm>
          <a:off x="0" y="0"/>
          <a:ext cx="0" cy="0"/>
          <a:chOff x="0" y="0"/>
          <a:chExt cx="0" cy="0"/>
        </a:xfrm>
      </p:grpSpPr>
      <p:sp>
        <p:nvSpPr>
          <p:cNvPr id="172" name="Google Shape;172;p26"/>
          <p:cNvSpPr txBox="1"/>
          <p:nvPr>
            <p:ph type="title"/>
          </p:nvPr>
        </p:nvSpPr>
        <p:spPr>
          <a:xfrm>
            <a:off x="1383600" y="2307450"/>
            <a:ext cx="6376800" cy="5286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dk1"/>
              </a:buClr>
              <a:buSzPts val="2500"/>
              <a:buNone/>
              <a:defRPr b="1" sz="3000">
                <a:solidFill>
                  <a:schemeClr val="dk1"/>
                </a:solidFill>
              </a:defRPr>
            </a:lvl1pPr>
            <a:lvl2pPr lvl="1">
              <a:spcBef>
                <a:spcPts val="0"/>
              </a:spcBef>
              <a:spcAft>
                <a:spcPts val="0"/>
              </a:spcAft>
              <a:buClr>
                <a:schemeClr val="dk1"/>
              </a:buClr>
              <a:buSzPts val="2500"/>
              <a:buNone/>
              <a:defRPr b="1">
                <a:solidFill>
                  <a:schemeClr val="dk1"/>
                </a:solidFill>
              </a:defRPr>
            </a:lvl2pPr>
            <a:lvl3pPr lvl="2">
              <a:spcBef>
                <a:spcPts val="0"/>
              </a:spcBef>
              <a:spcAft>
                <a:spcPts val="0"/>
              </a:spcAft>
              <a:buClr>
                <a:schemeClr val="dk1"/>
              </a:buClr>
              <a:buSzPts val="2500"/>
              <a:buNone/>
              <a:defRPr b="1">
                <a:solidFill>
                  <a:schemeClr val="dk1"/>
                </a:solidFill>
              </a:defRPr>
            </a:lvl3pPr>
            <a:lvl4pPr lvl="3">
              <a:spcBef>
                <a:spcPts val="0"/>
              </a:spcBef>
              <a:spcAft>
                <a:spcPts val="0"/>
              </a:spcAft>
              <a:buClr>
                <a:schemeClr val="dk1"/>
              </a:buClr>
              <a:buSzPts val="2500"/>
              <a:buNone/>
              <a:defRPr b="1">
                <a:solidFill>
                  <a:schemeClr val="dk1"/>
                </a:solidFill>
              </a:defRPr>
            </a:lvl4pPr>
            <a:lvl5pPr lvl="4">
              <a:spcBef>
                <a:spcPts val="0"/>
              </a:spcBef>
              <a:spcAft>
                <a:spcPts val="0"/>
              </a:spcAft>
              <a:buClr>
                <a:schemeClr val="dk1"/>
              </a:buClr>
              <a:buSzPts val="2500"/>
              <a:buNone/>
              <a:defRPr b="1">
                <a:solidFill>
                  <a:schemeClr val="dk1"/>
                </a:solidFill>
              </a:defRPr>
            </a:lvl5pPr>
            <a:lvl6pPr lvl="5">
              <a:spcBef>
                <a:spcPts val="0"/>
              </a:spcBef>
              <a:spcAft>
                <a:spcPts val="0"/>
              </a:spcAft>
              <a:buClr>
                <a:schemeClr val="dk1"/>
              </a:buClr>
              <a:buSzPts val="2500"/>
              <a:buNone/>
              <a:defRPr b="1">
                <a:solidFill>
                  <a:schemeClr val="dk1"/>
                </a:solidFill>
              </a:defRPr>
            </a:lvl6pPr>
            <a:lvl7pPr lvl="6">
              <a:spcBef>
                <a:spcPts val="0"/>
              </a:spcBef>
              <a:spcAft>
                <a:spcPts val="0"/>
              </a:spcAft>
              <a:buClr>
                <a:schemeClr val="dk1"/>
              </a:buClr>
              <a:buSzPts val="2500"/>
              <a:buNone/>
              <a:defRPr b="1">
                <a:solidFill>
                  <a:schemeClr val="dk1"/>
                </a:solidFill>
              </a:defRPr>
            </a:lvl7pPr>
            <a:lvl8pPr lvl="7">
              <a:spcBef>
                <a:spcPts val="0"/>
              </a:spcBef>
              <a:spcAft>
                <a:spcPts val="0"/>
              </a:spcAft>
              <a:buClr>
                <a:schemeClr val="dk1"/>
              </a:buClr>
              <a:buSzPts val="2500"/>
              <a:buNone/>
              <a:defRPr b="1">
                <a:solidFill>
                  <a:schemeClr val="dk1"/>
                </a:solidFill>
              </a:defRPr>
            </a:lvl8pPr>
            <a:lvl9pPr lvl="8">
              <a:spcBef>
                <a:spcPts val="0"/>
              </a:spcBef>
              <a:spcAft>
                <a:spcPts val="0"/>
              </a:spcAft>
              <a:buClr>
                <a:schemeClr val="dk1"/>
              </a:buClr>
              <a:buSzPts val="2500"/>
              <a:buNone/>
              <a:defRPr b="1">
                <a:solidFill>
                  <a:schemeClr val="dk1"/>
                </a:solidFill>
              </a:defRPr>
            </a:lvl9pPr>
          </a:lstStyle>
          <a:p/>
        </p:txBody>
      </p:sp>
      <p:sp>
        <p:nvSpPr>
          <p:cNvPr id="173" name="Google Shape;173;p26"/>
          <p:cNvSpPr txBox="1"/>
          <p:nvPr>
            <p:ph idx="2" type="title"/>
          </p:nvPr>
        </p:nvSpPr>
        <p:spPr>
          <a:xfrm>
            <a:off x="1120875" y="899475"/>
            <a:ext cx="1959300" cy="3339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1"/>
              </a:buClr>
              <a:buSzPts val="1800"/>
              <a:buNone/>
              <a:defRPr b="1" sz="1800">
                <a:solidFill>
                  <a:schemeClr val="dk1"/>
                </a:solidFill>
              </a:defRPr>
            </a:lvl1pPr>
            <a:lvl2pPr lvl="1" algn="ctr">
              <a:spcBef>
                <a:spcPts val="0"/>
              </a:spcBef>
              <a:spcAft>
                <a:spcPts val="0"/>
              </a:spcAft>
              <a:buClr>
                <a:schemeClr val="dk1"/>
              </a:buClr>
              <a:buSzPts val="1800"/>
              <a:buNone/>
              <a:defRPr sz="1800">
                <a:solidFill>
                  <a:schemeClr val="dk1"/>
                </a:solidFill>
              </a:defRPr>
            </a:lvl2pPr>
            <a:lvl3pPr lvl="2" algn="ctr">
              <a:spcBef>
                <a:spcPts val="0"/>
              </a:spcBef>
              <a:spcAft>
                <a:spcPts val="0"/>
              </a:spcAft>
              <a:buClr>
                <a:schemeClr val="dk1"/>
              </a:buClr>
              <a:buSzPts val="1800"/>
              <a:buNone/>
              <a:defRPr sz="1800">
                <a:solidFill>
                  <a:schemeClr val="dk1"/>
                </a:solidFill>
              </a:defRPr>
            </a:lvl3pPr>
            <a:lvl4pPr lvl="3" algn="ctr">
              <a:spcBef>
                <a:spcPts val="0"/>
              </a:spcBef>
              <a:spcAft>
                <a:spcPts val="0"/>
              </a:spcAft>
              <a:buClr>
                <a:schemeClr val="dk1"/>
              </a:buClr>
              <a:buSzPts val="1800"/>
              <a:buNone/>
              <a:defRPr sz="1800">
                <a:solidFill>
                  <a:schemeClr val="dk1"/>
                </a:solidFill>
              </a:defRPr>
            </a:lvl4pPr>
            <a:lvl5pPr lvl="4" algn="ctr">
              <a:spcBef>
                <a:spcPts val="0"/>
              </a:spcBef>
              <a:spcAft>
                <a:spcPts val="0"/>
              </a:spcAft>
              <a:buClr>
                <a:schemeClr val="dk1"/>
              </a:buClr>
              <a:buSzPts val="1800"/>
              <a:buNone/>
              <a:defRPr sz="1800">
                <a:solidFill>
                  <a:schemeClr val="dk1"/>
                </a:solidFill>
              </a:defRPr>
            </a:lvl5pPr>
            <a:lvl6pPr lvl="5" algn="ctr">
              <a:spcBef>
                <a:spcPts val="0"/>
              </a:spcBef>
              <a:spcAft>
                <a:spcPts val="0"/>
              </a:spcAft>
              <a:buClr>
                <a:schemeClr val="dk1"/>
              </a:buClr>
              <a:buSzPts val="1800"/>
              <a:buNone/>
              <a:defRPr sz="1800">
                <a:solidFill>
                  <a:schemeClr val="dk1"/>
                </a:solidFill>
              </a:defRPr>
            </a:lvl6pPr>
            <a:lvl7pPr lvl="6" algn="ctr">
              <a:spcBef>
                <a:spcPts val="0"/>
              </a:spcBef>
              <a:spcAft>
                <a:spcPts val="0"/>
              </a:spcAft>
              <a:buClr>
                <a:schemeClr val="dk1"/>
              </a:buClr>
              <a:buSzPts val="1800"/>
              <a:buNone/>
              <a:defRPr sz="1800">
                <a:solidFill>
                  <a:schemeClr val="dk1"/>
                </a:solidFill>
              </a:defRPr>
            </a:lvl7pPr>
            <a:lvl8pPr lvl="7" algn="ctr">
              <a:spcBef>
                <a:spcPts val="0"/>
              </a:spcBef>
              <a:spcAft>
                <a:spcPts val="0"/>
              </a:spcAft>
              <a:buClr>
                <a:schemeClr val="dk1"/>
              </a:buClr>
              <a:buSzPts val="1800"/>
              <a:buNone/>
              <a:defRPr sz="1800">
                <a:solidFill>
                  <a:schemeClr val="dk1"/>
                </a:solidFill>
              </a:defRPr>
            </a:lvl8pPr>
            <a:lvl9pPr lvl="8" algn="ctr">
              <a:spcBef>
                <a:spcPts val="0"/>
              </a:spcBef>
              <a:spcAft>
                <a:spcPts val="0"/>
              </a:spcAft>
              <a:buClr>
                <a:schemeClr val="dk1"/>
              </a:buClr>
              <a:buSzPts val="1800"/>
              <a:buNone/>
              <a:defRPr sz="1800">
                <a:solidFill>
                  <a:schemeClr val="dk1"/>
                </a:solidFill>
              </a:defRPr>
            </a:lvl9pPr>
          </a:lstStyle>
          <a:p/>
        </p:txBody>
      </p:sp>
      <p:sp>
        <p:nvSpPr>
          <p:cNvPr id="174" name="Google Shape;174;p26"/>
          <p:cNvSpPr txBox="1"/>
          <p:nvPr>
            <p:ph idx="1" type="subTitle"/>
          </p:nvPr>
        </p:nvSpPr>
        <p:spPr>
          <a:xfrm>
            <a:off x="734175" y="1166874"/>
            <a:ext cx="2732700" cy="8073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175" name="Google Shape;175;p26"/>
          <p:cNvSpPr txBox="1"/>
          <p:nvPr>
            <p:ph idx="3" type="title"/>
          </p:nvPr>
        </p:nvSpPr>
        <p:spPr>
          <a:xfrm>
            <a:off x="1120875" y="3477975"/>
            <a:ext cx="1959300" cy="3339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1"/>
              </a:buClr>
              <a:buSzPts val="1800"/>
              <a:buNone/>
              <a:defRPr b="1" sz="1800">
                <a:solidFill>
                  <a:schemeClr val="dk1"/>
                </a:solidFill>
              </a:defRPr>
            </a:lvl1pPr>
            <a:lvl2pPr lvl="1" algn="ctr">
              <a:spcBef>
                <a:spcPts val="0"/>
              </a:spcBef>
              <a:spcAft>
                <a:spcPts val="0"/>
              </a:spcAft>
              <a:buClr>
                <a:schemeClr val="dk1"/>
              </a:buClr>
              <a:buSzPts val="1800"/>
              <a:buNone/>
              <a:defRPr sz="1800">
                <a:solidFill>
                  <a:schemeClr val="dk1"/>
                </a:solidFill>
              </a:defRPr>
            </a:lvl2pPr>
            <a:lvl3pPr lvl="2" algn="ctr">
              <a:spcBef>
                <a:spcPts val="0"/>
              </a:spcBef>
              <a:spcAft>
                <a:spcPts val="0"/>
              </a:spcAft>
              <a:buClr>
                <a:schemeClr val="dk1"/>
              </a:buClr>
              <a:buSzPts val="1800"/>
              <a:buNone/>
              <a:defRPr sz="1800">
                <a:solidFill>
                  <a:schemeClr val="dk1"/>
                </a:solidFill>
              </a:defRPr>
            </a:lvl3pPr>
            <a:lvl4pPr lvl="3" algn="ctr">
              <a:spcBef>
                <a:spcPts val="0"/>
              </a:spcBef>
              <a:spcAft>
                <a:spcPts val="0"/>
              </a:spcAft>
              <a:buClr>
                <a:schemeClr val="dk1"/>
              </a:buClr>
              <a:buSzPts val="1800"/>
              <a:buNone/>
              <a:defRPr sz="1800">
                <a:solidFill>
                  <a:schemeClr val="dk1"/>
                </a:solidFill>
              </a:defRPr>
            </a:lvl4pPr>
            <a:lvl5pPr lvl="4" algn="ctr">
              <a:spcBef>
                <a:spcPts val="0"/>
              </a:spcBef>
              <a:spcAft>
                <a:spcPts val="0"/>
              </a:spcAft>
              <a:buClr>
                <a:schemeClr val="dk1"/>
              </a:buClr>
              <a:buSzPts val="1800"/>
              <a:buNone/>
              <a:defRPr sz="1800">
                <a:solidFill>
                  <a:schemeClr val="dk1"/>
                </a:solidFill>
              </a:defRPr>
            </a:lvl5pPr>
            <a:lvl6pPr lvl="5" algn="ctr">
              <a:spcBef>
                <a:spcPts val="0"/>
              </a:spcBef>
              <a:spcAft>
                <a:spcPts val="0"/>
              </a:spcAft>
              <a:buClr>
                <a:schemeClr val="dk1"/>
              </a:buClr>
              <a:buSzPts val="1800"/>
              <a:buNone/>
              <a:defRPr sz="1800">
                <a:solidFill>
                  <a:schemeClr val="dk1"/>
                </a:solidFill>
              </a:defRPr>
            </a:lvl6pPr>
            <a:lvl7pPr lvl="6" algn="ctr">
              <a:spcBef>
                <a:spcPts val="0"/>
              </a:spcBef>
              <a:spcAft>
                <a:spcPts val="0"/>
              </a:spcAft>
              <a:buClr>
                <a:schemeClr val="dk1"/>
              </a:buClr>
              <a:buSzPts val="1800"/>
              <a:buNone/>
              <a:defRPr sz="1800">
                <a:solidFill>
                  <a:schemeClr val="dk1"/>
                </a:solidFill>
              </a:defRPr>
            </a:lvl7pPr>
            <a:lvl8pPr lvl="7" algn="ctr">
              <a:spcBef>
                <a:spcPts val="0"/>
              </a:spcBef>
              <a:spcAft>
                <a:spcPts val="0"/>
              </a:spcAft>
              <a:buClr>
                <a:schemeClr val="dk1"/>
              </a:buClr>
              <a:buSzPts val="1800"/>
              <a:buNone/>
              <a:defRPr sz="1800">
                <a:solidFill>
                  <a:schemeClr val="dk1"/>
                </a:solidFill>
              </a:defRPr>
            </a:lvl8pPr>
            <a:lvl9pPr lvl="8" algn="ctr">
              <a:spcBef>
                <a:spcPts val="0"/>
              </a:spcBef>
              <a:spcAft>
                <a:spcPts val="0"/>
              </a:spcAft>
              <a:buClr>
                <a:schemeClr val="dk1"/>
              </a:buClr>
              <a:buSzPts val="1800"/>
              <a:buNone/>
              <a:defRPr sz="1800">
                <a:solidFill>
                  <a:schemeClr val="dk1"/>
                </a:solidFill>
              </a:defRPr>
            </a:lvl9pPr>
          </a:lstStyle>
          <a:p/>
        </p:txBody>
      </p:sp>
      <p:sp>
        <p:nvSpPr>
          <p:cNvPr id="176" name="Google Shape;176;p26"/>
          <p:cNvSpPr txBox="1"/>
          <p:nvPr>
            <p:ph idx="4" type="subTitle"/>
          </p:nvPr>
        </p:nvSpPr>
        <p:spPr>
          <a:xfrm>
            <a:off x="734175" y="3747815"/>
            <a:ext cx="2732700" cy="8073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177" name="Google Shape;177;p26"/>
          <p:cNvSpPr txBox="1"/>
          <p:nvPr>
            <p:ph idx="5" type="title"/>
          </p:nvPr>
        </p:nvSpPr>
        <p:spPr>
          <a:xfrm>
            <a:off x="6063846" y="899475"/>
            <a:ext cx="1959300" cy="3339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1"/>
              </a:buClr>
              <a:buSzPts val="1800"/>
              <a:buNone/>
              <a:defRPr b="1" sz="1800">
                <a:solidFill>
                  <a:schemeClr val="dk1"/>
                </a:solidFill>
              </a:defRPr>
            </a:lvl1pPr>
            <a:lvl2pPr lvl="1" algn="ctr">
              <a:spcBef>
                <a:spcPts val="0"/>
              </a:spcBef>
              <a:spcAft>
                <a:spcPts val="0"/>
              </a:spcAft>
              <a:buClr>
                <a:schemeClr val="dk1"/>
              </a:buClr>
              <a:buSzPts val="1800"/>
              <a:buNone/>
              <a:defRPr sz="1800">
                <a:solidFill>
                  <a:schemeClr val="dk1"/>
                </a:solidFill>
              </a:defRPr>
            </a:lvl2pPr>
            <a:lvl3pPr lvl="2" algn="ctr">
              <a:spcBef>
                <a:spcPts val="0"/>
              </a:spcBef>
              <a:spcAft>
                <a:spcPts val="0"/>
              </a:spcAft>
              <a:buClr>
                <a:schemeClr val="dk1"/>
              </a:buClr>
              <a:buSzPts val="1800"/>
              <a:buNone/>
              <a:defRPr sz="1800">
                <a:solidFill>
                  <a:schemeClr val="dk1"/>
                </a:solidFill>
              </a:defRPr>
            </a:lvl3pPr>
            <a:lvl4pPr lvl="3" algn="ctr">
              <a:spcBef>
                <a:spcPts val="0"/>
              </a:spcBef>
              <a:spcAft>
                <a:spcPts val="0"/>
              </a:spcAft>
              <a:buClr>
                <a:schemeClr val="dk1"/>
              </a:buClr>
              <a:buSzPts val="1800"/>
              <a:buNone/>
              <a:defRPr sz="1800">
                <a:solidFill>
                  <a:schemeClr val="dk1"/>
                </a:solidFill>
              </a:defRPr>
            </a:lvl4pPr>
            <a:lvl5pPr lvl="4" algn="ctr">
              <a:spcBef>
                <a:spcPts val="0"/>
              </a:spcBef>
              <a:spcAft>
                <a:spcPts val="0"/>
              </a:spcAft>
              <a:buClr>
                <a:schemeClr val="dk1"/>
              </a:buClr>
              <a:buSzPts val="1800"/>
              <a:buNone/>
              <a:defRPr sz="1800">
                <a:solidFill>
                  <a:schemeClr val="dk1"/>
                </a:solidFill>
              </a:defRPr>
            </a:lvl5pPr>
            <a:lvl6pPr lvl="5" algn="ctr">
              <a:spcBef>
                <a:spcPts val="0"/>
              </a:spcBef>
              <a:spcAft>
                <a:spcPts val="0"/>
              </a:spcAft>
              <a:buClr>
                <a:schemeClr val="dk1"/>
              </a:buClr>
              <a:buSzPts val="1800"/>
              <a:buNone/>
              <a:defRPr sz="1800">
                <a:solidFill>
                  <a:schemeClr val="dk1"/>
                </a:solidFill>
              </a:defRPr>
            </a:lvl6pPr>
            <a:lvl7pPr lvl="6" algn="ctr">
              <a:spcBef>
                <a:spcPts val="0"/>
              </a:spcBef>
              <a:spcAft>
                <a:spcPts val="0"/>
              </a:spcAft>
              <a:buClr>
                <a:schemeClr val="dk1"/>
              </a:buClr>
              <a:buSzPts val="1800"/>
              <a:buNone/>
              <a:defRPr sz="1800">
                <a:solidFill>
                  <a:schemeClr val="dk1"/>
                </a:solidFill>
              </a:defRPr>
            </a:lvl7pPr>
            <a:lvl8pPr lvl="7" algn="ctr">
              <a:spcBef>
                <a:spcPts val="0"/>
              </a:spcBef>
              <a:spcAft>
                <a:spcPts val="0"/>
              </a:spcAft>
              <a:buClr>
                <a:schemeClr val="dk1"/>
              </a:buClr>
              <a:buSzPts val="1800"/>
              <a:buNone/>
              <a:defRPr sz="1800">
                <a:solidFill>
                  <a:schemeClr val="dk1"/>
                </a:solidFill>
              </a:defRPr>
            </a:lvl8pPr>
            <a:lvl9pPr lvl="8" algn="ctr">
              <a:spcBef>
                <a:spcPts val="0"/>
              </a:spcBef>
              <a:spcAft>
                <a:spcPts val="0"/>
              </a:spcAft>
              <a:buClr>
                <a:schemeClr val="dk1"/>
              </a:buClr>
              <a:buSzPts val="1800"/>
              <a:buNone/>
              <a:defRPr sz="1800">
                <a:solidFill>
                  <a:schemeClr val="dk1"/>
                </a:solidFill>
              </a:defRPr>
            </a:lvl9pPr>
          </a:lstStyle>
          <a:p/>
        </p:txBody>
      </p:sp>
      <p:sp>
        <p:nvSpPr>
          <p:cNvPr id="178" name="Google Shape;178;p26"/>
          <p:cNvSpPr txBox="1"/>
          <p:nvPr>
            <p:ph idx="6" type="subTitle"/>
          </p:nvPr>
        </p:nvSpPr>
        <p:spPr>
          <a:xfrm>
            <a:off x="5677150" y="1166874"/>
            <a:ext cx="2732700" cy="8073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179" name="Google Shape;179;p26"/>
          <p:cNvSpPr txBox="1"/>
          <p:nvPr>
            <p:ph idx="7" type="title"/>
          </p:nvPr>
        </p:nvSpPr>
        <p:spPr>
          <a:xfrm>
            <a:off x="6063846" y="3478125"/>
            <a:ext cx="1959300" cy="3339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1"/>
              </a:buClr>
              <a:buSzPts val="1800"/>
              <a:buNone/>
              <a:defRPr b="1" sz="1800">
                <a:solidFill>
                  <a:schemeClr val="dk1"/>
                </a:solidFill>
              </a:defRPr>
            </a:lvl1pPr>
            <a:lvl2pPr lvl="1" algn="ctr">
              <a:spcBef>
                <a:spcPts val="0"/>
              </a:spcBef>
              <a:spcAft>
                <a:spcPts val="0"/>
              </a:spcAft>
              <a:buClr>
                <a:schemeClr val="dk1"/>
              </a:buClr>
              <a:buSzPts val="1800"/>
              <a:buNone/>
              <a:defRPr sz="1800">
                <a:solidFill>
                  <a:schemeClr val="dk1"/>
                </a:solidFill>
              </a:defRPr>
            </a:lvl2pPr>
            <a:lvl3pPr lvl="2" algn="ctr">
              <a:spcBef>
                <a:spcPts val="0"/>
              </a:spcBef>
              <a:spcAft>
                <a:spcPts val="0"/>
              </a:spcAft>
              <a:buClr>
                <a:schemeClr val="dk1"/>
              </a:buClr>
              <a:buSzPts val="1800"/>
              <a:buNone/>
              <a:defRPr sz="1800">
                <a:solidFill>
                  <a:schemeClr val="dk1"/>
                </a:solidFill>
              </a:defRPr>
            </a:lvl3pPr>
            <a:lvl4pPr lvl="3" algn="ctr">
              <a:spcBef>
                <a:spcPts val="0"/>
              </a:spcBef>
              <a:spcAft>
                <a:spcPts val="0"/>
              </a:spcAft>
              <a:buClr>
                <a:schemeClr val="dk1"/>
              </a:buClr>
              <a:buSzPts val="1800"/>
              <a:buNone/>
              <a:defRPr sz="1800">
                <a:solidFill>
                  <a:schemeClr val="dk1"/>
                </a:solidFill>
              </a:defRPr>
            </a:lvl4pPr>
            <a:lvl5pPr lvl="4" algn="ctr">
              <a:spcBef>
                <a:spcPts val="0"/>
              </a:spcBef>
              <a:spcAft>
                <a:spcPts val="0"/>
              </a:spcAft>
              <a:buClr>
                <a:schemeClr val="dk1"/>
              </a:buClr>
              <a:buSzPts val="1800"/>
              <a:buNone/>
              <a:defRPr sz="1800">
                <a:solidFill>
                  <a:schemeClr val="dk1"/>
                </a:solidFill>
              </a:defRPr>
            </a:lvl5pPr>
            <a:lvl6pPr lvl="5" algn="ctr">
              <a:spcBef>
                <a:spcPts val="0"/>
              </a:spcBef>
              <a:spcAft>
                <a:spcPts val="0"/>
              </a:spcAft>
              <a:buClr>
                <a:schemeClr val="dk1"/>
              </a:buClr>
              <a:buSzPts val="1800"/>
              <a:buNone/>
              <a:defRPr sz="1800">
                <a:solidFill>
                  <a:schemeClr val="dk1"/>
                </a:solidFill>
              </a:defRPr>
            </a:lvl6pPr>
            <a:lvl7pPr lvl="6" algn="ctr">
              <a:spcBef>
                <a:spcPts val="0"/>
              </a:spcBef>
              <a:spcAft>
                <a:spcPts val="0"/>
              </a:spcAft>
              <a:buClr>
                <a:schemeClr val="dk1"/>
              </a:buClr>
              <a:buSzPts val="1800"/>
              <a:buNone/>
              <a:defRPr sz="1800">
                <a:solidFill>
                  <a:schemeClr val="dk1"/>
                </a:solidFill>
              </a:defRPr>
            </a:lvl7pPr>
            <a:lvl8pPr lvl="7" algn="ctr">
              <a:spcBef>
                <a:spcPts val="0"/>
              </a:spcBef>
              <a:spcAft>
                <a:spcPts val="0"/>
              </a:spcAft>
              <a:buClr>
                <a:schemeClr val="dk1"/>
              </a:buClr>
              <a:buSzPts val="1800"/>
              <a:buNone/>
              <a:defRPr sz="1800">
                <a:solidFill>
                  <a:schemeClr val="dk1"/>
                </a:solidFill>
              </a:defRPr>
            </a:lvl8pPr>
            <a:lvl9pPr lvl="8" algn="ctr">
              <a:spcBef>
                <a:spcPts val="0"/>
              </a:spcBef>
              <a:spcAft>
                <a:spcPts val="0"/>
              </a:spcAft>
              <a:buClr>
                <a:schemeClr val="dk1"/>
              </a:buClr>
              <a:buSzPts val="1800"/>
              <a:buNone/>
              <a:defRPr sz="1800">
                <a:solidFill>
                  <a:schemeClr val="dk1"/>
                </a:solidFill>
              </a:defRPr>
            </a:lvl9pPr>
          </a:lstStyle>
          <a:p/>
        </p:txBody>
      </p:sp>
      <p:sp>
        <p:nvSpPr>
          <p:cNvPr id="180" name="Google Shape;180;p26"/>
          <p:cNvSpPr txBox="1"/>
          <p:nvPr>
            <p:ph idx="8" type="subTitle"/>
          </p:nvPr>
        </p:nvSpPr>
        <p:spPr>
          <a:xfrm>
            <a:off x="5677150" y="3746088"/>
            <a:ext cx="2732700" cy="8073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p:cSld name="SECTION_HEADER_2">
    <p:bg>
      <p:bgPr>
        <a:solidFill>
          <a:schemeClr val="accent5"/>
        </a:solidFill>
      </p:bgPr>
    </p:bg>
    <p:spTree>
      <p:nvGrpSpPr>
        <p:cNvPr id="181" name="Shape 181"/>
        <p:cNvGrpSpPr/>
        <p:nvPr/>
      </p:nvGrpSpPr>
      <p:grpSpPr>
        <a:xfrm>
          <a:off x="0" y="0"/>
          <a:ext cx="0" cy="0"/>
          <a:chOff x="0" y="0"/>
          <a:chExt cx="0" cy="0"/>
        </a:xfrm>
      </p:grpSpPr>
      <p:sp>
        <p:nvSpPr>
          <p:cNvPr id="182" name="Google Shape;182;p27"/>
          <p:cNvSpPr txBox="1"/>
          <p:nvPr>
            <p:ph type="title"/>
          </p:nvPr>
        </p:nvSpPr>
        <p:spPr>
          <a:xfrm>
            <a:off x="931700" y="2019718"/>
            <a:ext cx="3252900" cy="1000500"/>
          </a:xfrm>
          <a:prstGeom prst="rect">
            <a:avLst/>
          </a:prstGeom>
        </p:spPr>
        <p:txBody>
          <a:bodyPr anchorCtr="0" anchor="ctr" bIns="91425" lIns="91425" spcFirstLastPara="1" rIns="91425" wrap="square" tIns="91425">
            <a:noAutofit/>
          </a:bodyPr>
          <a:lstStyle>
            <a:lvl1pPr lvl="0">
              <a:spcBef>
                <a:spcPts val="0"/>
              </a:spcBef>
              <a:spcAft>
                <a:spcPts val="0"/>
              </a:spcAft>
              <a:buClr>
                <a:schemeClr val="dk1"/>
              </a:buClr>
              <a:buSzPts val="3600"/>
              <a:buNone/>
              <a:defRPr b="1" sz="3400">
                <a:solidFill>
                  <a:schemeClr val="dk1"/>
                </a:solidFill>
              </a:defRPr>
            </a:lvl1pPr>
            <a:lvl2pPr lvl="1">
              <a:spcBef>
                <a:spcPts val="0"/>
              </a:spcBef>
              <a:spcAft>
                <a:spcPts val="0"/>
              </a:spcAft>
              <a:buClr>
                <a:schemeClr val="dk1"/>
              </a:buClr>
              <a:buSzPts val="3600"/>
              <a:buNone/>
              <a:defRPr b="1" sz="3600">
                <a:solidFill>
                  <a:schemeClr val="dk1"/>
                </a:solidFill>
              </a:defRPr>
            </a:lvl2pPr>
            <a:lvl3pPr lvl="2">
              <a:spcBef>
                <a:spcPts val="0"/>
              </a:spcBef>
              <a:spcAft>
                <a:spcPts val="0"/>
              </a:spcAft>
              <a:buClr>
                <a:schemeClr val="dk1"/>
              </a:buClr>
              <a:buSzPts val="3600"/>
              <a:buNone/>
              <a:defRPr b="1" sz="3600">
                <a:solidFill>
                  <a:schemeClr val="dk1"/>
                </a:solidFill>
              </a:defRPr>
            </a:lvl3pPr>
            <a:lvl4pPr lvl="3">
              <a:spcBef>
                <a:spcPts val="0"/>
              </a:spcBef>
              <a:spcAft>
                <a:spcPts val="0"/>
              </a:spcAft>
              <a:buClr>
                <a:schemeClr val="dk1"/>
              </a:buClr>
              <a:buSzPts val="3600"/>
              <a:buNone/>
              <a:defRPr b="1" sz="3600">
                <a:solidFill>
                  <a:schemeClr val="dk1"/>
                </a:solidFill>
              </a:defRPr>
            </a:lvl4pPr>
            <a:lvl5pPr lvl="4">
              <a:spcBef>
                <a:spcPts val="0"/>
              </a:spcBef>
              <a:spcAft>
                <a:spcPts val="0"/>
              </a:spcAft>
              <a:buClr>
                <a:schemeClr val="dk1"/>
              </a:buClr>
              <a:buSzPts val="3600"/>
              <a:buNone/>
              <a:defRPr b="1" sz="3600">
                <a:solidFill>
                  <a:schemeClr val="dk1"/>
                </a:solidFill>
              </a:defRPr>
            </a:lvl5pPr>
            <a:lvl6pPr lvl="5">
              <a:spcBef>
                <a:spcPts val="0"/>
              </a:spcBef>
              <a:spcAft>
                <a:spcPts val="0"/>
              </a:spcAft>
              <a:buClr>
                <a:schemeClr val="dk1"/>
              </a:buClr>
              <a:buSzPts val="3600"/>
              <a:buNone/>
              <a:defRPr b="1" sz="3600">
                <a:solidFill>
                  <a:schemeClr val="dk1"/>
                </a:solidFill>
              </a:defRPr>
            </a:lvl6pPr>
            <a:lvl7pPr lvl="6">
              <a:spcBef>
                <a:spcPts val="0"/>
              </a:spcBef>
              <a:spcAft>
                <a:spcPts val="0"/>
              </a:spcAft>
              <a:buClr>
                <a:schemeClr val="dk1"/>
              </a:buClr>
              <a:buSzPts val="3600"/>
              <a:buNone/>
              <a:defRPr b="1" sz="3600">
                <a:solidFill>
                  <a:schemeClr val="dk1"/>
                </a:solidFill>
              </a:defRPr>
            </a:lvl7pPr>
            <a:lvl8pPr lvl="7">
              <a:spcBef>
                <a:spcPts val="0"/>
              </a:spcBef>
              <a:spcAft>
                <a:spcPts val="0"/>
              </a:spcAft>
              <a:buClr>
                <a:schemeClr val="dk1"/>
              </a:buClr>
              <a:buSzPts val="3600"/>
              <a:buNone/>
              <a:defRPr b="1" sz="3600">
                <a:solidFill>
                  <a:schemeClr val="dk1"/>
                </a:solidFill>
              </a:defRPr>
            </a:lvl8pPr>
            <a:lvl9pPr lvl="8">
              <a:spcBef>
                <a:spcPts val="0"/>
              </a:spcBef>
              <a:spcAft>
                <a:spcPts val="0"/>
              </a:spcAft>
              <a:buClr>
                <a:schemeClr val="dk1"/>
              </a:buClr>
              <a:buSzPts val="3600"/>
              <a:buNone/>
              <a:defRPr b="1" sz="3600">
                <a:solidFill>
                  <a:schemeClr val="dk1"/>
                </a:solidFill>
              </a:defRPr>
            </a:lvl9pPr>
          </a:lstStyle>
          <a:p/>
        </p:txBody>
      </p:sp>
      <p:sp>
        <p:nvSpPr>
          <p:cNvPr id="183" name="Google Shape;183;p27"/>
          <p:cNvSpPr txBox="1"/>
          <p:nvPr>
            <p:ph hasCustomPrompt="1" idx="2" type="title"/>
          </p:nvPr>
        </p:nvSpPr>
        <p:spPr>
          <a:xfrm>
            <a:off x="931700" y="967055"/>
            <a:ext cx="3057300" cy="967500"/>
          </a:xfrm>
          <a:prstGeom prst="rect">
            <a:avLst/>
          </a:prstGeom>
        </p:spPr>
        <p:txBody>
          <a:bodyPr anchorCtr="0" anchor="ctr" bIns="91425" lIns="91425" spcFirstLastPara="1" rIns="91425" wrap="square" tIns="91425">
            <a:noAutofit/>
          </a:bodyPr>
          <a:lstStyle>
            <a:lvl1pPr lvl="0">
              <a:spcBef>
                <a:spcPts val="0"/>
              </a:spcBef>
              <a:spcAft>
                <a:spcPts val="0"/>
              </a:spcAft>
              <a:buClr>
                <a:schemeClr val="dk1"/>
              </a:buClr>
              <a:buSzPts val="8000"/>
              <a:buNone/>
              <a:defRPr b="1" sz="8000">
                <a:solidFill>
                  <a:schemeClr val="dk1"/>
                </a:solidFill>
              </a:defRPr>
            </a:lvl1pPr>
            <a:lvl2pPr lvl="1">
              <a:spcBef>
                <a:spcPts val="0"/>
              </a:spcBef>
              <a:spcAft>
                <a:spcPts val="0"/>
              </a:spcAft>
              <a:buClr>
                <a:schemeClr val="dk1"/>
              </a:buClr>
              <a:buSzPts val="8000"/>
              <a:buNone/>
              <a:defRPr b="1" sz="8000">
                <a:solidFill>
                  <a:schemeClr val="dk1"/>
                </a:solidFill>
              </a:defRPr>
            </a:lvl2pPr>
            <a:lvl3pPr lvl="2">
              <a:spcBef>
                <a:spcPts val="0"/>
              </a:spcBef>
              <a:spcAft>
                <a:spcPts val="0"/>
              </a:spcAft>
              <a:buClr>
                <a:schemeClr val="dk1"/>
              </a:buClr>
              <a:buSzPts val="8000"/>
              <a:buNone/>
              <a:defRPr b="1" sz="8000">
                <a:solidFill>
                  <a:schemeClr val="dk1"/>
                </a:solidFill>
              </a:defRPr>
            </a:lvl3pPr>
            <a:lvl4pPr lvl="3">
              <a:spcBef>
                <a:spcPts val="0"/>
              </a:spcBef>
              <a:spcAft>
                <a:spcPts val="0"/>
              </a:spcAft>
              <a:buClr>
                <a:schemeClr val="dk1"/>
              </a:buClr>
              <a:buSzPts val="8000"/>
              <a:buNone/>
              <a:defRPr b="1" sz="8000">
                <a:solidFill>
                  <a:schemeClr val="dk1"/>
                </a:solidFill>
              </a:defRPr>
            </a:lvl4pPr>
            <a:lvl5pPr lvl="4">
              <a:spcBef>
                <a:spcPts val="0"/>
              </a:spcBef>
              <a:spcAft>
                <a:spcPts val="0"/>
              </a:spcAft>
              <a:buClr>
                <a:schemeClr val="dk1"/>
              </a:buClr>
              <a:buSzPts val="8000"/>
              <a:buNone/>
              <a:defRPr b="1" sz="8000">
                <a:solidFill>
                  <a:schemeClr val="dk1"/>
                </a:solidFill>
              </a:defRPr>
            </a:lvl5pPr>
            <a:lvl6pPr lvl="5">
              <a:spcBef>
                <a:spcPts val="0"/>
              </a:spcBef>
              <a:spcAft>
                <a:spcPts val="0"/>
              </a:spcAft>
              <a:buClr>
                <a:schemeClr val="dk1"/>
              </a:buClr>
              <a:buSzPts val="8000"/>
              <a:buNone/>
              <a:defRPr b="1" sz="8000">
                <a:solidFill>
                  <a:schemeClr val="dk1"/>
                </a:solidFill>
              </a:defRPr>
            </a:lvl6pPr>
            <a:lvl7pPr lvl="6">
              <a:spcBef>
                <a:spcPts val="0"/>
              </a:spcBef>
              <a:spcAft>
                <a:spcPts val="0"/>
              </a:spcAft>
              <a:buClr>
                <a:schemeClr val="dk1"/>
              </a:buClr>
              <a:buSzPts val="8000"/>
              <a:buNone/>
              <a:defRPr b="1" sz="8000">
                <a:solidFill>
                  <a:schemeClr val="dk1"/>
                </a:solidFill>
              </a:defRPr>
            </a:lvl7pPr>
            <a:lvl8pPr lvl="7">
              <a:spcBef>
                <a:spcPts val="0"/>
              </a:spcBef>
              <a:spcAft>
                <a:spcPts val="0"/>
              </a:spcAft>
              <a:buClr>
                <a:schemeClr val="dk1"/>
              </a:buClr>
              <a:buSzPts val="8000"/>
              <a:buNone/>
              <a:defRPr b="1" sz="8000">
                <a:solidFill>
                  <a:schemeClr val="dk1"/>
                </a:solidFill>
              </a:defRPr>
            </a:lvl8pPr>
            <a:lvl9pPr lvl="8">
              <a:spcBef>
                <a:spcPts val="0"/>
              </a:spcBef>
              <a:spcAft>
                <a:spcPts val="0"/>
              </a:spcAft>
              <a:buClr>
                <a:schemeClr val="dk1"/>
              </a:buClr>
              <a:buSzPts val="8000"/>
              <a:buNone/>
              <a:defRPr b="1" sz="8000">
                <a:solidFill>
                  <a:schemeClr val="dk1"/>
                </a:solidFill>
              </a:defRPr>
            </a:lvl9pPr>
          </a:lstStyle>
          <a:p>
            <a:r>
              <a:t>xx%</a:t>
            </a:r>
          </a:p>
        </p:txBody>
      </p:sp>
      <p:sp>
        <p:nvSpPr>
          <p:cNvPr id="184" name="Google Shape;184;p27"/>
          <p:cNvSpPr txBox="1"/>
          <p:nvPr>
            <p:ph idx="1" type="subTitle"/>
          </p:nvPr>
        </p:nvSpPr>
        <p:spPr>
          <a:xfrm>
            <a:off x="931700" y="3326230"/>
            <a:ext cx="1978500" cy="5838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cxnSp>
        <p:nvCxnSpPr>
          <p:cNvPr id="185" name="Google Shape;185;p27"/>
          <p:cNvCxnSpPr/>
          <p:nvPr/>
        </p:nvCxnSpPr>
        <p:spPr>
          <a:xfrm>
            <a:off x="2581800" y="-1263000"/>
            <a:ext cx="3757500" cy="4183800"/>
          </a:xfrm>
          <a:prstGeom prst="straightConnector1">
            <a:avLst/>
          </a:prstGeom>
          <a:noFill/>
          <a:ln cap="flat" cmpd="sng" w="19050">
            <a:solidFill>
              <a:schemeClr val="dk1"/>
            </a:solidFill>
            <a:prstDash val="solid"/>
            <a:round/>
            <a:headEnd len="med" w="med" type="none"/>
            <a:tailEnd len="med" w="med" type="none"/>
          </a:ln>
        </p:spPr>
      </p:cxnSp>
      <p:sp>
        <p:nvSpPr>
          <p:cNvPr id="186" name="Google Shape;186;p27"/>
          <p:cNvSpPr/>
          <p:nvPr/>
        </p:nvSpPr>
        <p:spPr>
          <a:xfrm>
            <a:off x="-62425" y="3825775"/>
            <a:ext cx="1296000" cy="1382400"/>
          </a:xfrm>
          <a:prstGeom prst="rtTriangle">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6">
  <p:cSld name="TITLE_ONLY_3">
    <p:bg>
      <p:bgPr>
        <a:solidFill>
          <a:schemeClr val="accent5"/>
        </a:solidFill>
      </p:bgPr>
    </p:bg>
    <p:spTree>
      <p:nvGrpSpPr>
        <p:cNvPr id="187" name="Shape 187"/>
        <p:cNvGrpSpPr/>
        <p:nvPr/>
      </p:nvGrpSpPr>
      <p:grpSpPr>
        <a:xfrm>
          <a:off x="0" y="0"/>
          <a:ext cx="0" cy="0"/>
          <a:chOff x="0" y="0"/>
          <a:chExt cx="0" cy="0"/>
        </a:xfrm>
      </p:grpSpPr>
      <p:sp>
        <p:nvSpPr>
          <p:cNvPr id="188" name="Google Shape;188;p28"/>
          <p:cNvSpPr txBox="1"/>
          <p:nvPr>
            <p:ph type="title"/>
          </p:nvPr>
        </p:nvSpPr>
        <p:spPr>
          <a:xfrm>
            <a:off x="716550" y="530725"/>
            <a:ext cx="7710900" cy="5286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dk1"/>
              </a:buClr>
              <a:buSzPts val="2500"/>
              <a:buNone/>
              <a:defRPr b="1" sz="3000">
                <a:solidFill>
                  <a:schemeClr val="dk1"/>
                </a:solidFill>
              </a:defRPr>
            </a:lvl1pPr>
            <a:lvl2pPr lvl="1" algn="ctr">
              <a:spcBef>
                <a:spcPts val="0"/>
              </a:spcBef>
              <a:spcAft>
                <a:spcPts val="0"/>
              </a:spcAft>
              <a:buClr>
                <a:schemeClr val="dk1"/>
              </a:buClr>
              <a:buSzPts val="2500"/>
              <a:buNone/>
              <a:defRPr b="1">
                <a:solidFill>
                  <a:schemeClr val="dk1"/>
                </a:solidFill>
              </a:defRPr>
            </a:lvl2pPr>
            <a:lvl3pPr lvl="2" algn="ctr">
              <a:spcBef>
                <a:spcPts val="0"/>
              </a:spcBef>
              <a:spcAft>
                <a:spcPts val="0"/>
              </a:spcAft>
              <a:buClr>
                <a:schemeClr val="dk1"/>
              </a:buClr>
              <a:buSzPts val="2500"/>
              <a:buNone/>
              <a:defRPr b="1">
                <a:solidFill>
                  <a:schemeClr val="dk1"/>
                </a:solidFill>
              </a:defRPr>
            </a:lvl3pPr>
            <a:lvl4pPr lvl="3" algn="ctr">
              <a:spcBef>
                <a:spcPts val="0"/>
              </a:spcBef>
              <a:spcAft>
                <a:spcPts val="0"/>
              </a:spcAft>
              <a:buClr>
                <a:schemeClr val="dk1"/>
              </a:buClr>
              <a:buSzPts val="2500"/>
              <a:buNone/>
              <a:defRPr b="1">
                <a:solidFill>
                  <a:schemeClr val="dk1"/>
                </a:solidFill>
              </a:defRPr>
            </a:lvl4pPr>
            <a:lvl5pPr lvl="4" algn="ctr">
              <a:spcBef>
                <a:spcPts val="0"/>
              </a:spcBef>
              <a:spcAft>
                <a:spcPts val="0"/>
              </a:spcAft>
              <a:buClr>
                <a:schemeClr val="dk1"/>
              </a:buClr>
              <a:buSzPts val="2500"/>
              <a:buNone/>
              <a:defRPr b="1">
                <a:solidFill>
                  <a:schemeClr val="dk1"/>
                </a:solidFill>
              </a:defRPr>
            </a:lvl5pPr>
            <a:lvl6pPr lvl="5" algn="ctr">
              <a:spcBef>
                <a:spcPts val="0"/>
              </a:spcBef>
              <a:spcAft>
                <a:spcPts val="0"/>
              </a:spcAft>
              <a:buClr>
                <a:schemeClr val="dk1"/>
              </a:buClr>
              <a:buSzPts val="2500"/>
              <a:buNone/>
              <a:defRPr b="1">
                <a:solidFill>
                  <a:schemeClr val="dk1"/>
                </a:solidFill>
              </a:defRPr>
            </a:lvl6pPr>
            <a:lvl7pPr lvl="6" algn="ctr">
              <a:spcBef>
                <a:spcPts val="0"/>
              </a:spcBef>
              <a:spcAft>
                <a:spcPts val="0"/>
              </a:spcAft>
              <a:buClr>
                <a:schemeClr val="dk1"/>
              </a:buClr>
              <a:buSzPts val="2500"/>
              <a:buNone/>
              <a:defRPr b="1">
                <a:solidFill>
                  <a:schemeClr val="dk1"/>
                </a:solidFill>
              </a:defRPr>
            </a:lvl7pPr>
            <a:lvl8pPr lvl="7" algn="ctr">
              <a:spcBef>
                <a:spcPts val="0"/>
              </a:spcBef>
              <a:spcAft>
                <a:spcPts val="0"/>
              </a:spcAft>
              <a:buClr>
                <a:schemeClr val="dk1"/>
              </a:buClr>
              <a:buSzPts val="2500"/>
              <a:buNone/>
              <a:defRPr b="1">
                <a:solidFill>
                  <a:schemeClr val="dk1"/>
                </a:solidFill>
              </a:defRPr>
            </a:lvl8pPr>
            <a:lvl9pPr lvl="8" algn="ctr">
              <a:spcBef>
                <a:spcPts val="0"/>
              </a:spcBef>
              <a:spcAft>
                <a:spcPts val="0"/>
              </a:spcAft>
              <a:buClr>
                <a:schemeClr val="dk1"/>
              </a:buClr>
              <a:buSzPts val="2500"/>
              <a:buNone/>
              <a:defRPr b="1">
                <a:solidFill>
                  <a:schemeClr val="dk1"/>
                </a:solidFill>
              </a:defRPr>
            </a:lvl9pPr>
          </a:lstStyle>
          <a:p/>
        </p:txBody>
      </p:sp>
      <p:sp>
        <p:nvSpPr>
          <p:cNvPr id="189" name="Google Shape;189;p28"/>
          <p:cNvSpPr/>
          <p:nvPr/>
        </p:nvSpPr>
        <p:spPr>
          <a:xfrm>
            <a:off x="-1681400" y="2482100"/>
            <a:ext cx="3405900" cy="33024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90" name="Google Shape;190;p28"/>
          <p:cNvSpPr/>
          <p:nvPr/>
        </p:nvSpPr>
        <p:spPr>
          <a:xfrm rot="10800000">
            <a:off x="6494725" y="-1182250"/>
            <a:ext cx="3405900" cy="33024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91" name="Google Shape;191;p28"/>
          <p:cNvSpPr/>
          <p:nvPr/>
        </p:nvSpPr>
        <p:spPr>
          <a:xfrm rot="10800000">
            <a:off x="5454700" y="-1789325"/>
            <a:ext cx="5364900" cy="2516400"/>
          </a:xfrm>
          <a:prstGeom prst="triangle">
            <a:avLst>
              <a:gd fmla="val 5000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2">
  <p:cSld name="CUSTOM_27">
    <p:bg>
      <p:bgPr>
        <a:solidFill>
          <a:schemeClr val="accent5"/>
        </a:solidFill>
      </p:bgPr>
    </p:bg>
    <p:spTree>
      <p:nvGrpSpPr>
        <p:cNvPr id="192" name="Shape 192"/>
        <p:cNvGrpSpPr/>
        <p:nvPr/>
      </p:nvGrpSpPr>
      <p:grpSpPr>
        <a:xfrm>
          <a:off x="0" y="0"/>
          <a:ext cx="0" cy="0"/>
          <a:chOff x="0" y="0"/>
          <a:chExt cx="0" cy="0"/>
        </a:xfrm>
      </p:grpSpPr>
      <p:sp>
        <p:nvSpPr>
          <p:cNvPr id="193" name="Google Shape;193;p29"/>
          <p:cNvSpPr txBox="1"/>
          <p:nvPr>
            <p:ph type="title"/>
          </p:nvPr>
        </p:nvSpPr>
        <p:spPr>
          <a:xfrm>
            <a:off x="1176825" y="2158150"/>
            <a:ext cx="1499100" cy="4083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1"/>
              </a:buClr>
              <a:buSzPts val="1800"/>
              <a:buNone/>
              <a:defRPr b="1" sz="1800">
                <a:solidFill>
                  <a:schemeClr val="lt1"/>
                </a:solidFill>
              </a:defRPr>
            </a:lvl1pPr>
            <a:lvl2pPr lvl="1" algn="ctr">
              <a:spcBef>
                <a:spcPts val="0"/>
              </a:spcBef>
              <a:spcAft>
                <a:spcPts val="0"/>
              </a:spcAft>
              <a:buClr>
                <a:schemeClr val="dk1"/>
              </a:buClr>
              <a:buSzPts val="1800"/>
              <a:buNone/>
              <a:defRPr sz="1800">
                <a:solidFill>
                  <a:schemeClr val="dk1"/>
                </a:solidFill>
              </a:defRPr>
            </a:lvl2pPr>
            <a:lvl3pPr lvl="2" algn="ctr">
              <a:spcBef>
                <a:spcPts val="0"/>
              </a:spcBef>
              <a:spcAft>
                <a:spcPts val="0"/>
              </a:spcAft>
              <a:buClr>
                <a:schemeClr val="dk1"/>
              </a:buClr>
              <a:buSzPts val="1800"/>
              <a:buNone/>
              <a:defRPr sz="1800">
                <a:solidFill>
                  <a:schemeClr val="dk1"/>
                </a:solidFill>
              </a:defRPr>
            </a:lvl3pPr>
            <a:lvl4pPr lvl="3" algn="ctr">
              <a:spcBef>
                <a:spcPts val="0"/>
              </a:spcBef>
              <a:spcAft>
                <a:spcPts val="0"/>
              </a:spcAft>
              <a:buClr>
                <a:schemeClr val="dk1"/>
              </a:buClr>
              <a:buSzPts val="1800"/>
              <a:buNone/>
              <a:defRPr sz="1800">
                <a:solidFill>
                  <a:schemeClr val="dk1"/>
                </a:solidFill>
              </a:defRPr>
            </a:lvl4pPr>
            <a:lvl5pPr lvl="4" algn="ctr">
              <a:spcBef>
                <a:spcPts val="0"/>
              </a:spcBef>
              <a:spcAft>
                <a:spcPts val="0"/>
              </a:spcAft>
              <a:buClr>
                <a:schemeClr val="dk1"/>
              </a:buClr>
              <a:buSzPts val="1800"/>
              <a:buNone/>
              <a:defRPr sz="1800">
                <a:solidFill>
                  <a:schemeClr val="dk1"/>
                </a:solidFill>
              </a:defRPr>
            </a:lvl5pPr>
            <a:lvl6pPr lvl="5" algn="ctr">
              <a:spcBef>
                <a:spcPts val="0"/>
              </a:spcBef>
              <a:spcAft>
                <a:spcPts val="0"/>
              </a:spcAft>
              <a:buClr>
                <a:schemeClr val="dk1"/>
              </a:buClr>
              <a:buSzPts val="1800"/>
              <a:buNone/>
              <a:defRPr sz="1800">
                <a:solidFill>
                  <a:schemeClr val="dk1"/>
                </a:solidFill>
              </a:defRPr>
            </a:lvl6pPr>
            <a:lvl7pPr lvl="6" algn="ctr">
              <a:spcBef>
                <a:spcPts val="0"/>
              </a:spcBef>
              <a:spcAft>
                <a:spcPts val="0"/>
              </a:spcAft>
              <a:buClr>
                <a:schemeClr val="dk1"/>
              </a:buClr>
              <a:buSzPts val="1800"/>
              <a:buNone/>
              <a:defRPr sz="1800">
                <a:solidFill>
                  <a:schemeClr val="dk1"/>
                </a:solidFill>
              </a:defRPr>
            </a:lvl7pPr>
            <a:lvl8pPr lvl="7" algn="ctr">
              <a:spcBef>
                <a:spcPts val="0"/>
              </a:spcBef>
              <a:spcAft>
                <a:spcPts val="0"/>
              </a:spcAft>
              <a:buClr>
                <a:schemeClr val="dk1"/>
              </a:buClr>
              <a:buSzPts val="1800"/>
              <a:buNone/>
              <a:defRPr sz="1800">
                <a:solidFill>
                  <a:schemeClr val="dk1"/>
                </a:solidFill>
              </a:defRPr>
            </a:lvl8pPr>
            <a:lvl9pPr lvl="8" algn="ctr">
              <a:spcBef>
                <a:spcPts val="0"/>
              </a:spcBef>
              <a:spcAft>
                <a:spcPts val="0"/>
              </a:spcAft>
              <a:buClr>
                <a:schemeClr val="dk1"/>
              </a:buClr>
              <a:buSzPts val="1800"/>
              <a:buNone/>
              <a:defRPr sz="1800">
                <a:solidFill>
                  <a:schemeClr val="dk1"/>
                </a:solidFill>
              </a:defRPr>
            </a:lvl9pPr>
          </a:lstStyle>
          <a:p/>
        </p:txBody>
      </p:sp>
      <p:sp>
        <p:nvSpPr>
          <p:cNvPr id="194" name="Google Shape;194;p29"/>
          <p:cNvSpPr txBox="1"/>
          <p:nvPr>
            <p:ph idx="1" type="subTitle"/>
          </p:nvPr>
        </p:nvSpPr>
        <p:spPr>
          <a:xfrm>
            <a:off x="713225" y="2459250"/>
            <a:ext cx="2426100" cy="7467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1400"/>
              <a:buFont typeface="Didact Gothic"/>
              <a:buNone/>
              <a:defRPr>
                <a:solidFill>
                  <a:schemeClr val="lt1"/>
                </a:solidFill>
                <a:latin typeface="Didact Gothic"/>
                <a:ea typeface="Didact Gothic"/>
                <a:cs typeface="Didact Gothic"/>
                <a:sym typeface="Didact Gothic"/>
              </a:defRPr>
            </a:lvl1pPr>
            <a:lvl2pPr lvl="1"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195" name="Google Shape;195;p29"/>
          <p:cNvSpPr txBox="1"/>
          <p:nvPr>
            <p:ph idx="2" type="title"/>
          </p:nvPr>
        </p:nvSpPr>
        <p:spPr>
          <a:xfrm>
            <a:off x="6468199" y="2158150"/>
            <a:ext cx="1499100" cy="4083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1"/>
              </a:buClr>
              <a:buSzPts val="1800"/>
              <a:buNone/>
              <a:defRPr b="1" sz="1800">
                <a:solidFill>
                  <a:schemeClr val="lt1"/>
                </a:solidFill>
              </a:defRPr>
            </a:lvl1pPr>
            <a:lvl2pPr lvl="1" algn="ctr">
              <a:spcBef>
                <a:spcPts val="0"/>
              </a:spcBef>
              <a:spcAft>
                <a:spcPts val="0"/>
              </a:spcAft>
              <a:buClr>
                <a:schemeClr val="dk1"/>
              </a:buClr>
              <a:buSzPts val="1800"/>
              <a:buNone/>
              <a:defRPr sz="1800">
                <a:solidFill>
                  <a:schemeClr val="dk1"/>
                </a:solidFill>
              </a:defRPr>
            </a:lvl2pPr>
            <a:lvl3pPr lvl="2" algn="ctr">
              <a:spcBef>
                <a:spcPts val="0"/>
              </a:spcBef>
              <a:spcAft>
                <a:spcPts val="0"/>
              </a:spcAft>
              <a:buClr>
                <a:schemeClr val="dk1"/>
              </a:buClr>
              <a:buSzPts val="1800"/>
              <a:buNone/>
              <a:defRPr sz="1800">
                <a:solidFill>
                  <a:schemeClr val="dk1"/>
                </a:solidFill>
              </a:defRPr>
            </a:lvl3pPr>
            <a:lvl4pPr lvl="3" algn="ctr">
              <a:spcBef>
                <a:spcPts val="0"/>
              </a:spcBef>
              <a:spcAft>
                <a:spcPts val="0"/>
              </a:spcAft>
              <a:buClr>
                <a:schemeClr val="dk1"/>
              </a:buClr>
              <a:buSzPts val="1800"/>
              <a:buNone/>
              <a:defRPr sz="1800">
                <a:solidFill>
                  <a:schemeClr val="dk1"/>
                </a:solidFill>
              </a:defRPr>
            </a:lvl4pPr>
            <a:lvl5pPr lvl="4" algn="ctr">
              <a:spcBef>
                <a:spcPts val="0"/>
              </a:spcBef>
              <a:spcAft>
                <a:spcPts val="0"/>
              </a:spcAft>
              <a:buClr>
                <a:schemeClr val="dk1"/>
              </a:buClr>
              <a:buSzPts val="1800"/>
              <a:buNone/>
              <a:defRPr sz="1800">
                <a:solidFill>
                  <a:schemeClr val="dk1"/>
                </a:solidFill>
              </a:defRPr>
            </a:lvl5pPr>
            <a:lvl6pPr lvl="5" algn="ctr">
              <a:spcBef>
                <a:spcPts val="0"/>
              </a:spcBef>
              <a:spcAft>
                <a:spcPts val="0"/>
              </a:spcAft>
              <a:buClr>
                <a:schemeClr val="dk1"/>
              </a:buClr>
              <a:buSzPts val="1800"/>
              <a:buNone/>
              <a:defRPr sz="1800">
                <a:solidFill>
                  <a:schemeClr val="dk1"/>
                </a:solidFill>
              </a:defRPr>
            </a:lvl6pPr>
            <a:lvl7pPr lvl="6" algn="ctr">
              <a:spcBef>
                <a:spcPts val="0"/>
              </a:spcBef>
              <a:spcAft>
                <a:spcPts val="0"/>
              </a:spcAft>
              <a:buClr>
                <a:schemeClr val="dk1"/>
              </a:buClr>
              <a:buSzPts val="1800"/>
              <a:buNone/>
              <a:defRPr sz="1800">
                <a:solidFill>
                  <a:schemeClr val="dk1"/>
                </a:solidFill>
              </a:defRPr>
            </a:lvl7pPr>
            <a:lvl8pPr lvl="7" algn="ctr">
              <a:spcBef>
                <a:spcPts val="0"/>
              </a:spcBef>
              <a:spcAft>
                <a:spcPts val="0"/>
              </a:spcAft>
              <a:buClr>
                <a:schemeClr val="dk1"/>
              </a:buClr>
              <a:buSzPts val="1800"/>
              <a:buNone/>
              <a:defRPr sz="1800">
                <a:solidFill>
                  <a:schemeClr val="dk1"/>
                </a:solidFill>
              </a:defRPr>
            </a:lvl8pPr>
            <a:lvl9pPr lvl="8" algn="ctr">
              <a:spcBef>
                <a:spcPts val="0"/>
              </a:spcBef>
              <a:spcAft>
                <a:spcPts val="0"/>
              </a:spcAft>
              <a:buClr>
                <a:schemeClr val="dk1"/>
              </a:buClr>
              <a:buSzPts val="1800"/>
              <a:buNone/>
              <a:defRPr sz="1800">
                <a:solidFill>
                  <a:schemeClr val="dk1"/>
                </a:solidFill>
              </a:defRPr>
            </a:lvl9pPr>
          </a:lstStyle>
          <a:p/>
        </p:txBody>
      </p:sp>
      <p:sp>
        <p:nvSpPr>
          <p:cNvPr id="196" name="Google Shape;196;p29"/>
          <p:cNvSpPr txBox="1"/>
          <p:nvPr>
            <p:ph idx="3" type="subTitle"/>
          </p:nvPr>
        </p:nvSpPr>
        <p:spPr>
          <a:xfrm>
            <a:off x="6004683" y="2459250"/>
            <a:ext cx="2426100" cy="7467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1400"/>
              <a:buFont typeface="Didact Gothic"/>
              <a:buNone/>
              <a:defRPr>
                <a:solidFill>
                  <a:schemeClr val="lt1"/>
                </a:solidFill>
                <a:latin typeface="Didact Gothic"/>
                <a:ea typeface="Didact Gothic"/>
                <a:cs typeface="Didact Gothic"/>
                <a:sym typeface="Didact Gothic"/>
              </a:defRPr>
            </a:lvl1pPr>
            <a:lvl2pPr lvl="1"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197" name="Google Shape;197;p29"/>
          <p:cNvSpPr txBox="1"/>
          <p:nvPr>
            <p:ph idx="4" type="title"/>
          </p:nvPr>
        </p:nvSpPr>
        <p:spPr>
          <a:xfrm>
            <a:off x="3822450" y="2158150"/>
            <a:ext cx="1499100" cy="4083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1"/>
              </a:buClr>
              <a:buSzPts val="1800"/>
              <a:buNone/>
              <a:defRPr b="1" sz="1800">
                <a:solidFill>
                  <a:schemeClr val="lt1"/>
                </a:solidFill>
              </a:defRPr>
            </a:lvl1pPr>
            <a:lvl2pPr lvl="1" algn="ctr">
              <a:spcBef>
                <a:spcPts val="0"/>
              </a:spcBef>
              <a:spcAft>
                <a:spcPts val="0"/>
              </a:spcAft>
              <a:buClr>
                <a:schemeClr val="dk1"/>
              </a:buClr>
              <a:buSzPts val="1800"/>
              <a:buNone/>
              <a:defRPr sz="1800">
                <a:solidFill>
                  <a:schemeClr val="dk1"/>
                </a:solidFill>
              </a:defRPr>
            </a:lvl2pPr>
            <a:lvl3pPr lvl="2" algn="ctr">
              <a:spcBef>
                <a:spcPts val="0"/>
              </a:spcBef>
              <a:spcAft>
                <a:spcPts val="0"/>
              </a:spcAft>
              <a:buClr>
                <a:schemeClr val="dk1"/>
              </a:buClr>
              <a:buSzPts val="1800"/>
              <a:buNone/>
              <a:defRPr sz="1800">
                <a:solidFill>
                  <a:schemeClr val="dk1"/>
                </a:solidFill>
              </a:defRPr>
            </a:lvl3pPr>
            <a:lvl4pPr lvl="3" algn="ctr">
              <a:spcBef>
                <a:spcPts val="0"/>
              </a:spcBef>
              <a:spcAft>
                <a:spcPts val="0"/>
              </a:spcAft>
              <a:buClr>
                <a:schemeClr val="dk1"/>
              </a:buClr>
              <a:buSzPts val="1800"/>
              <a:buNone/>
              <a:defRPr sz="1800">
                <a:solidFill>
                  <a:schemeClr val="dk1"/>
                </a:solidFill>
              </a:defRPr>
            </a:lvl4pPr>
            <a:lvl5pPr lvl="4" algn="ctr">
              <a:spcBef>
                <a:spcPts val="0"/>
              </a:spcBef>
              <a:spcAft>
                <a:spcPts val="0"/>
              </a:spcAft>
              <a:buClr>
                <a:schemeClr val="dk1"/>
              </a:buClr>
              <a:buSzPts val="1800"/>
              <a:buNone/>
              <a:defRPr sz="1800">
                <a:solidFill>
                  <a:schemeClr val="dk1"/>
                </a:solidFill>
              </a:defRPr>
            </a:lvl5pPr>
            <a:lvl6pPr lvl="5" algn="ctr">
              <a:spcBef>
                <a:spcPts val="0"/>
              </a:spcBef>
              <a:spcAft>
                <a:spcPts val="0"/>
              </a:spcAft>
              <a:buClr>
                <a:schemeClr val="dk1"/>
              </a:buClr>
              <a:buSzPts val="1800"/>
              <a:buNone/>
              <a:defRPr sz="1800">
                <a:solidFill>
                  <a:schemeClr val="dk1"/>
                </a:solidFill>
              </a:defRPr>
            </a:lvl6pPr>
            <a:lvl7pPr lvl="6" algn="ctr">
              <a:spcBef>
                <a:spcPts val="0"/>
              </a:spcBef>
              <a:spcAft>
                <a:spcPts val="0"/>
              </a:spcAft>
              <a:buClr>
                <a:schemeClr val="dk1"/>
              </a:buClr>
              <a:buSzPts val="1800"/>
              <a:buNone/>
              <a:defRPr sz="1800">
                <a:solidFill>
                  <a:schemeClr val="dk1"/>
                </a:solidFill>
              </a:defRPr>
            </a:lvl7pPr>
            <a:lvl8pPr lvl="7" algn="ctr">
              <a:spcBef>
                <a:spcPts val="0"/>
              </a:spcBef>
              <a:spcAft>
                <a:spcPts val="0"/>
              </a:spcAft>
              <a:buClr>
                <a:schemeClr val="dk1"/>
              </a:buClr>
              <a:buSzPts val="1800"/>
              <a:buNone/>
              <a:defRPr sz="1800">
                <a:solidFill>
                  <a:schemeClr val="dk1"/>
                </a:solidFill>
              </a:defRPr>
            </a:lvl8pPr>
            <a:lvl9pPr lvl="8" algn="ctr">
              <a:spcBef>
                <a:spcPts val="0"/>
              </a:spcBef>
              <a:spcAft>
                <a:spcPts val="0"/>
              </a:spcAft>
              <a:buClr>
                <a:schemeClr val="dk1"/>
              </a:buClr>
              <a:buSzPts val="1800"/>
              <a:buNone/>
              <a:defRPr sz="1800">
                <a:solidFill>
                  <a:schemeClr val="dk1"/>
                </a:solidFill>
              </a:defRPr>
            </a:lvl9pPr>
          </a:lstStyle>
          <a:p/>
        </p:txBody>
      </p:sp>
      <p:sp>
        <p:nvSpPr>
          <p:cNvPr id="198" name="Google Shape;198;p29"/>
          <p:cNvSpPr txBox="1"/>
          <p:nvPr>
            <p:ph idx="5" type="subTitle"/>
          </p:nvPr>
        </p:nvSpPr>
        <p:spPr>
          <a:xfrm>
            <a:off x="3358950" y="2459250"/>
            <a:ext cx="2426100" cy="7467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1400"/>
              <a:buFont typeface="Didact Gothic"/>
              <a:buNone/>
              <a:defRPr>
                <a:solidFill>
                  <a:schemeClr val="lt1"/>
                </a:solidFill>
                <a:latin typeface="Didact Gothic"/>
                <a:ea typeface="Didact Gothic"/>
                <a:cs typeface="Didact Gothic"/>
                <a:sym typeface="Didact Gothic"/>
              </a:defRPr>
            </a:lvl1pPr>
            <a:lvl2pPr lvl="1"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199" name="Google Shape;199;p29"/>
          <p:cNvSpPr/>
          <p:nvPr/>
        </p:nvSpPr>
        <p:spPr>
          <a:xfrm>
            <a:off x="3198450" y="3764666"/>
            <a:ext cx="2727900" cy="1416300"/>
          </a:xfrm>
          <a:prstGeom prst="triangle">
            <a:avLst>
              <a:gd fmla="val 50000"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29"/>
          <p:cNvSpPr txBox="1"/>
          <p:nvPr>
            <p:ph idx="6" type="title"/>
          </p:nvPr>
        </p:nvSpPr>
        <p:spPr>
          <a:xfrm>
            <a:off x="1974300" y="530725"/>
            <a:ext cx="5195400" cy="5286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dk1"/>
              </a:buClr>
              <a:buSzPts val="2500"/>
              <a:buNone/>
              <a:defRPr b="1" sz="3000">
                <a:solidFill>
                  <a:schemeClr val="dk1"/>
                </a:solidFill>
              </a:defRPr>
            </a:lvl1pPr>
            <a:lvl2pPr lvl="1" algn="ctr">
              <a:spcBef>
                <a:spcPts val="0"/>
              </a:spcBef>
              <a:spcAft>
                <a:spcPts val="0"/>
              </a:spcAft>
              <a:buClr>
                <a:schemeClr val="dk1"/>
              </a:buClr>
              <a:buSzPts val="2500"/>
              <a:buNone/>
              <a:defRPr b="1">
                <a:solidFill>
                  <a:schemeClr val="dk1"/>
                </a:solidFill>
              </a:defRPr>
            </a:lvl2pPr>
            <a:lvl3pPr lvl="2" algn="ctr">
              <a:spcBef>
                <a:spcPts val="0"/>
              </a:spcBef>
              <a:spcAft>
                <a:spcPts val="0"/>
              </a:spcAft>
              <a:buClr>
                <a:schemeClr val="dk1"/>
              </a:buClr>
              <a:buSzPts val="2500"/>
              <a:buNone/>
              <a:defRPr b="1">
                <a:solidFill>
                  <a:schemeClr val="dk1"/>
                </a:solidFill>
              </a:defRPr>
            </a:lvl3pPr>
            <a:lvl4pPr lvl="3" algn="ctr">
              <a:spcBef>
                <a:spcPts val="0"/>
              </a:spcBef>
              <a:spcAft>
                <a:spcPts val="0"/>
              </a:spcAft>
              <a:buClr>
                <a:schemeClr val="dk1"/>
              </a:buClr>
              <a:buSzPts val="2500"/>
              <a:buNone/>
              <a:defRPr b="1">
                <a:solidFill>
                  <a:schemeClr val="dk1"/>
                </a:solidFill>
              </a:defRPr>
            </a:lvl4pPr>
            <a:lvl5pPr lvl="4" algn="ctr">
              <a:spcBef>
                <a:spcPts val="0"/>
              </a:spcBef>
              <a:spcAft>
                <a:spcPts val="0"/>
              </a:spcAft>
              <a:buClr>
                <a:schemeClr val="dk1"/>
              </a:buClr>
              <a:buSzPts val="2500"/>
              <a:buNone/>
              <a:defRPr b="1">
                <a:solidFill>
                  <a:schemeClr val="dk1"/>
                </a:solidFill>
              </a:defRPr>
            </a:lvl5pPr>
            <a:lvl6pPr lvl="5" algn="ctr">
              <a:spcBef>
                <a:spcPts val="0"/>
              </a:spcBef>
              <a:spcAft>
                <a:spcPts val="0"/>
              </a:spcAft>
              <a:buClr>
                <a:schemeClr val="dk1"/>
              </a:buClr>
              <a:buSzPts val="2500"/>
              <a:buNone/>
              <a:defRPr b="1">
                <a:solidFill>
                  <a:schemeClr val="dk1"/>
                </a:solidFill>
              </a:defRPr>
            </a:lvl6pPr>
            <a:lvl7pPr lvl="6" algn="ctr">
              <a:spcBef>
                <a:spcPts val="0"/>
              </a:spcBef>
              <a:spcAft>
                <a:spcPts val="0"/>
              </a:spcAft>
              <a:buClr>
                <a:schemeClr val="dk1"/>
              </a:buClr>
              <a:buSzPts val="2500"/>
              <a:buNone/>
              <a:defRPr b="1">
                <a:solidFill>
                  <a:schemeClr val="dk1"/>
                </a:solidFill>
              </a:defRPr>
            </a:lvl7pPr>
            <a:lvl8pPr lvl="7" algn="ctr">
              <a:spcBef>
                <a:spcPts val="0"/>
              </a:spcBef>
              <a:spcAft>
                <a:spcPts val="0"/>
              </a:spcAft>
              <a:buClr>
                <a:schemeClr val="dk1"/>
              </a:buClr>
              <a:buSzPts val="2500"/>
              <a:buNone/>
              <a:defRPr b="1">
                <a:solidFill>
                  <a:schemeClr val="dk1"/>
                </a:solidFill>
              </a:defRPr>
            </a:lvl8pPr>
            <a:lvl9pPr lvl="8" algn="ctr">
              <a:spcBef>
                <a:spcPts val="0"/>
              </a:spcBef>
              <a:spcAft>
                <a:spcPts val="0"/>
              </a:spcAft>
              <a:buClr>
                <a:schemeClr val="dk1"/>
              </a:buClr>
              <a:buSzPts val="2500"/>
              <a:buNone/>
              <a:defRPr b="1">
                <a:solidFill>
                  <a:schemeClr val="dk1"/>
                </a:solidFill>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3">
  <p:cSld name="CUSTOM_32_1">
    <p:bg>
      <p:bgPr>
        <a:solidFill>
          <a:schemeClr val="accent5"/>
        </a:solidFill>
      </p:bgPr>
    </p:bg>
    <p:spTree>
      <p:nvGrpSpPr>
        <p:cNvPr id="201" name="Shape 201"/>
        <p:cNvGrpSpPr/>
        <p:nvPr/>
      </p:nvGrpSpPr>
      <p:grpSpPr>
        <a:xfrm>
          <a:off x="0" y="0"/>
          <a:ext cx="0" cy="0"/>
          <a:chOff x="0" y="0"/>
          <a:chExt cx="0" cy="0"/>
        </a:xfrm>
      </p:grpSpPr>
      <p:sp>
        <p:nvSpPr>
          <p:cNvPr id="202" name="Google Shape;202;p30"/>
          <p:cNvSpPr/>
          <p:nvPr/>
        </p:nvSpPr>
        <p:spPr>
          <a:xfrm flipH="1" rot="5400000">
            <a:off x="-3170100" y="96925"/>
            <a:ext cx="10676100" cy="4808100"/>
          </a:xfrm>
          <a:prstGeom prst="triangle">
            <a:avLst>
              <a:gd fmla="val 50000"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30"/>
          <p:cNvSpPr txBox="1"/>
          <p:nvPr>
            <p:ph type="title"/>
          </p:nvPr>
        </p:nvSpPr>
        <p:spPr>
          <a:xfrm>
            <a:off x="5621850" y="1032225"/>
            <a:ext cx="1763700" cy="3087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1"/>
              </a:buClr>
              <a:buSzPts val="1800"/>
              <a:buNone/>
              <a:defRPr b="1" sz="1800">
                <a:solidFill>
                  <a:schemeClr val="dk1"/>
                </a:solidFill>
              </a:defRPr>
            </a:lvl1pPr>
            <a:lvl2pPr lvl="1" algn="ctr">
              <a:spcBef>
                <a:spcPts val="0"/>
              </a:spcBef>
              <a:spcAft>
                <a:spcPts val="0"/>
              </a:spcAft>
              <a:buClr>
                <a:schemeClr val="dk1"/>
              </a:buClr>
              <a:buSzPts val="1800"/>
              <a:buNone/>
              <a:defRPr sz="1800">
                <a:solidFill>
                  <a:schemeClr val="dk1"/>
                </a:solidFill>
              </a:defRPr>
            </a:lvl2pPr>
            <a:lvl3pPr lvl="2" algn="ctr">
              <a:spcBef>
                <a:spcPts val="0"/>
              </a:spcBef>
              <a:spcAft>
                <a:spcPts val="0"/>
              </a:spcAft>
              <a:buClr>
                <a:schemeClr val="dk1"/>
              </a:buClr>
              <a:buSzPts val="1800"/>
              <a:buNone/>
              <a:defRPr sz="1800">
                <a:solidFill>
                  <a:schemeClr val="dk1"/>
                </a:solidFill>
              </a:defRPr>
            </a:lvl3pPr>
            <a:lvl4pPr lvl="3" algn="ctr">
              <a:spcBef>
                <a:spcPts val="0"/>
              </a:spcBef>
              <a:spcAft>
                <a:spcPts val="0"/>
              </a:spcAft>
              <a:buClr>
                <a:schemeClr val="dk1"/>
              </a:buClr>
              <a:buSzPts val="1800"/>
              <a:buNone/>
              <a:defRPr sz="1800">
                <a:solidFill>
                  <a:schemeClr val="dk1"/>
                </a:solidFill>
              </a:defRPr>
            </a:lvl4pPr>
            <a:lvl5pPr lvl="4" algn="ctr">
              <a:spcBef>
                <a:spcPts val="0"/>
              </a:spcBef>
              <a:spcAft>
                <a:spcPts val="0"/>
              </a:spcAft>
              <a:buClr>
                <a:schemeClr val="dk1"/>
              </a:buClr>
              <a:buSzPts val="1800"/>
              <a:buNone/>
              <a:defRPr sz="1800">
                <a:solidFill>
                  <a:schemeClr val="dk1"/>
                </a:solidFill>
              </a:defRPr>
            </a:lvl5pPr>
            <a:lvl6pPr lvl="5" algn="ctr">
              <a:spcBef>
                <a:spcPts val="0"/>
              </a:spcBef>
              <a:spcAft>
                <a:spcPts val="0"/>
              </a:spcAft>
              <a:buClr>
                <a:schemeClr val="dk1"/>
              </a:buClr>
              <a:buSzPts val="1800"/>
              <a:buNone/>
              <a:defRPr sz="1800">
                <a:solidFill>
                  <a:schemeClr val="dk1"/>
                </a:solidFill>
              </a:defRPr>
            </a:lvl6pPr>
            <a:lvl7pPr lvl="6" algn="ctr">
              <a:spcBef>
                <a:spcPts val="0"/>
              </a:spcBef>
              <a:spcAft>
                <a:spcPts val="0"/>
              </a:spcAft>
              <a:buClr>
                <a:schemeClr val="dk1"/>
              </a:buClr>
              <a:buSzPts val="1800"/>
              <a:buNone/>
              <a:defRPr sz="1800">
                <a:solidFill>
                  <a:schemeClr val="dk1"/>
                </a:solidFill>
              </a:defRPr>
            </a:lvl7pPr>
            <a:lvl8pPr lvl="7" algn="ctr">
              <a:spcBef>
                <a:spcPts val="0"/>
              </a:spcBef>
              <a:spcAft>
                <a:spcPts val="0"/>
              </a:spcAft>
              <a:buClr>
                <a:schemeClr val="dk1"/>
              </a:buClr>
              <a:buSzPts val="1800"/>
              <a:buNone/>
              <a:defRPr sz="1800">
                <a:solidFill>
                  <a:schemeClr val="dk1"/>
                </a:solidFill>
              </a:defRPr>
            </a:lvl8pPr>
            <a:lvl9pPr lvl="8" algn="ctr">
              <a:spcBef>
                <a:spcPts val="0"/>
              </a:spcBef>
              <a:spcAft>
                <a:spcPts val="0"/>
              </a:spcAft>
              <a:buClr>
                <a:schemeClr val="dk1"/>
              </a:buClr>
              <a:buSzPts val="1800"/>
              <a:buNone/>
              <a:defRPr sz="1800">
                <a:solidFill>
                  <a:schemeClr val="dk1"/>
                </a:solidFill>
              </a:defRPr>
            </a:lvl9pPr>
          </a:lstStyle>
          <a:p/>
        </p:txBody>
      </p:sp>
      <p:sp>
        <p:nvSpPr>
          <p:cNvPr id="204" name="Google Shape;204;p30"/>
          <p:cNvSpPr txBox="1"/>
          <p:nvPr>
            <p:ph idx="1" type="subTitle"/>
          </p:nvPr>
        </p:nvSpPr>
        <p:spPr>
          <a:xfrm>
            <a:off x="5295600" y="1276125"/>
            <a:ext cx="2416200" cy="563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205" name="Google Shape;205;p30"/>
          <p:cNvSpPr txBox="1"/>
          <p:nvPr>
            <p:ph idx="2" type="title"/>
          </p:nvPr>
        </p:nvSpPr>
        <p:spPr>
          <a:xfrm>
            <a:off x="713225" y="2279700"/>
            <a:ext cx="3328800" cy="584100"/>
          </a:xfrm>
          <a:prstGeom prst="rect">
            <a:avLst/>
          </a:prstGeom>
        </p:spPr>
        <p:txBody>
          <a:bodyPr anchorCtr="0" anchor="t" bIns="91425" lIns="91425" spcFirstLastPara="1" rIns="91425" wrap="square" tIns="91425">
            <a:noAutofit/>
          </a:bodyPr>
          <a:lstStyle>
            <a:lvl1pPr lvl="0">
              <a:spcBef>
                <a:spcPts val="0"/>
              </a:spcBef>
              <a:spcAft>
                <a:spcPts val="0"/>
              </a:spcAft>
              <a:buClr>
                <a:schemeClr val="dk1"/>
              </a:buClr>
              <a:buSzPts val="2500"/>
              <a:buNone/>
              <a:defRPr b="1" sz="3000">
                <a:solidFill>
                  <a:schemeClr val="dk1"/>
                </a:solidFill>
              </a:defRPr>
            </a:lvl1pPr>
            <a:lvl2pPr lvl="1" algn="ctr">
              <a:spcBef>
                <a:spcPts val="0"/>
              </a:spcBef>
              <a:spcAft>
                <a:spcPts val="0"/>
              </a:spcAft>
              <a:buClr>
                <a:schemeClr val="dk1"/>
              </a:buClr>
              <a:buSzPts val="2500"/>
              <a:buNone/>
              <a:defRPr b="1">
                <a:solidFill>
                  <a:schemeClr val="dk1"/>
                </a:solidFill>
              </a:defRPr>
            </a:lvl2pPr>
            <a:lvl3pPr lvl="2" algn="ctr">
              <a:spcBef>
                <a:spcPts val="0"/>
              </a:spcBef>
              <a:spcAft>
                <a:spcPts val="0"/>
              </a:spcAft>
              <a:buClr>
                <a:schemeClr val="dk1"/>
              </a:buClr>
              <a:buSzPts val="2500"/>
              <a:buNone/>
              <a:defRPr b="1">
                <a:solidFill>
                  <a:schemeClr val="dk1"/>
                </a:solidFill>
              </a:defRPr>
            </a:lvl3pPr>
            <a:lvl4pPr lvl="3" algn="ctr">
              <a:spcBef>
                <a:spcPts val="0"/>
              </a:spcBef>
              <a:spcAft>
                <a:spcPts val="0"/>
              </a:spcAft>
              <a:buClr>
                <a:schemeClr val="dk1"/>
              </a:buClr>
              <a:buSzPts val="2500"/>
              <a:buNone/>
              <a:defRPr b="1">
                <a:solidFill>
                  <a:schemeClr val="dk1"/>
                </a:solidFill>
              </a:defRPr>
            </a:lvl4pPr>
            <a:lvl5pPr lvl="4" algn="ctr">
              <a:spcBef>
                <a:spcPts val="0"/>
              </a:spcBef>
              <a:spcAft>
                <a:spcPts val="0"/>
              </a:spcAft>
              <a:buClr>
                <a:schemeClr val="dk1"/>
              </a:buClr>
              <a:buSzPts val="2500"/>
              <a:buNone/>
              <a:defRPr b="1">
                <a:solidFill>
                  <a:schemeClr val="dk1"/>
                </a:solidFill>
              </a:defRPr>
            </a:lvl5pPr>
            <a:lvl6pPr lvl="5" algn="ctr">
              <a:spcBef>
                <a:spcPts val="0"/>
              </a:spcBef>
              <a:spcAft>
                <a:spcPts val="0"/>
              </a:spcAft>
              <a:buClr>
                <a:schemeClr val="dk1"/>
              </a:buClr>
              <a:buSzPts val="2500"/>
              <a:buNone/>
              <a:defRPr b="1">
                <a:solidFill>
                  <a:schemeClr val="dk1"/>
                </a:solidFill>
              </a:defRPr>
            </a:lvl6pPr>
            <a:lvl7pPr lvl="6" algn="ctr">
              <a:spcBef>
                <a:spcPts val="0"/>
              </a:spcBef>
              <a:spcAft>
                <a:spcPts val="0"/>
              </a:spcAft>
              <a:buClr>
                <a:schemeClr val="dk1"/>
              </a:buClr>
              <a:buSzPts val="2500"/>
              <a:buNone/>
              <a:defRPr b="1">
                <a:solidFill>
                  <a:schemeClr val="dk1"/>
                </a:solidFill>
              </a:defRPr>
            </a:lvl7pPr>
            <a:lvl8pPr lvl="7" algn="ctr">
              <a:spcBef>
                <a:spcPts val="0"/>
              </a:spcBef>
              <a:spcAft>
                <a:spcPts val="0"/>
              </a:spcAft>
              <a:buClr>
                <a:schemeClr val="dk1"/>
              </a:buClr>
              <a:buSzPts val="2500"/>
              <a:buNone/>
              <a:defRPr b="1">
                <a:solidFill>
                  <a:schemeClr val="dk1"/>
                </a:solidFill>
              </a:defRPr>
            </a:lvl8pPr>
            <a:lvl9pPr lvl="8" algn="ctr">
              <a:spcBef>
                <a:spcPts val="0"/>
              </a:spcBef>
              <a:spcAft>
                <a:spcPts val="0"/>
              </a:spcAft>
              <a:buClr>
                <a:schemeClr val="dk1"/>
              </a:buClr>
              <a:buSzPts val="2500"/>
              <a:buNone/>
              <a:defRPr b="1">
                <a:solidFill>
                  <a:schemeClr val="dk1"/>
                </a:solidFill>
              </a:defRPr>
            </a:lvl9pPr>
          </a:lstStyle>
          <a:p/>
        </p:txBody>
      </p:sp>
      <p:sp>
        <p:nvSpPr>
          <p:cNvPr id="206" name="Google Shape;206;p30"/>
          <p:cNvSpPr txBox="1"/>
          <p:nvPr>
            <p:ph idx="3" type="title"/>
          </p:nvPr>
        </p:nvSpPr>
        <p:spPr>
          <a:xfrm>
            <a:off x="5621850" y="2460810"/>
            <a:ext cx="1763700" cy="3087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1"/>
              </a:buClr>
              <a:buSzPts val="1800"/>
              <a:buNone/>
              <a:defRPr b="1" sz="1800">
                <a:solidFill>
                  <a:schemeClr val="dk1"/>
                </a:solidFill>
              </a:defRPr>
            </a:lvl1pPr>
            <a:lvl2pPr lvl="1" algn="ctr">
              <a:spcBef>
                <a:spcPts val="0"/>
              </a:spcBef>
              <a:spcAft>
                <a:spcPts val="0"/>
              </a:spcAft>
              <a:buClr>
                <a:schemeClr val="dk1"/>
              </a:buClr>
              <a:buSzPts val="1800"/>
              <a:buNone/>
              <a:defRPr sz="1800">
                <a:solidFill>
                  <a:schemeClr val="dk1"/>
                </a:solidFill>
              </a:defRPr>
            </a:lvl2pPr>
            <a:lvl3pPr lvl="2" algn="ctr">
              <a:spcBef>
                <a:spcPts val="0"/>
              </a:spcBef>
              <a:spcAft>
                <a:spcPts val="0"/>
              </a:spcAft>
              <a:buClr>
                <a:schemeClr val="dk1"/>
              </a:buClr>
              <a:buSzPts val="1800"/>
              <a:buNone/>
              <a:defRPr sz="1800">
                <a:solidFill>
                  <a:schemeClr val="dk1"/>
                </a:solidFill>
              </a:defRPr>
            </a:lvl3pPr>
            <a:lvl4pPr lvl="3" algn="ctr">
              <a:spcBef>
                <a:spcPts val="0"/>
              </a:spcBef>
              <a:spcAft>
                <a:spcPts val="0"/>
              </a:spcAft>
              <a:buClr>
                <a:schemeClr val="dk1"/>
              </a:buClr>
              <a:buSzPts val="1800"/>
              <a:buNone/>
              <a:defRPr sz="1800">
                <a:solidFill>
                  <a:schemeClr val="dk1"/>
                </a:solidFill>
              </a:defRPr>
            </a:lvl4pPr>
            <a:lvl5pPr lvl="4" algn="ctr">
              <a:spcBef>
                <a:spcPts val="0"/>
              </a:spcBef>
              <a:spcAft>
                <a:spcPts val="0"/>
              </a:spcAft>
              <a:buClr>
                <a:schemeClr val="dk1"/>
              </a:buClr>
              <a:buSzPts val="1800"/>
              <a:buNone/>
              <a:defRPr sz="1800">
                <a:solidFill>
                  <a:schemeClr val="dk1"/>
                </a:solidFill>
              </a:defRPr>
            </a:lvl5pPr>
            <a:lvl6pPr lvl="5" algn="ctr">
              <a:spcBef>
                <a:spcPts val="0"/>
              </a:spcBef>
              <a:spcAft>
                <a:spcPts val="0"/>
              </a:spcAft>
              <a:buClr>
                <a:schemeClr val="dk1"/>
              </a:buClr>
              <a:buSzPts val="1800"/>
              <a:buNone/>
              <a:defRPr sz="1800">
                <a:solidFill>
                  <a:schemeClr val="dk1"/>
                </a:solidFill>
              </a:defRPr>
            </a:lvl6pPr>
            <a:lvl7pPr lvl="6" algn="ctr">
              <a:spcBef>
                <a:spcPts val="0"/>
              </a:spcBef>
              <a:spcAft>
                <a:spcPts val="0"/>
              </a:spcAft>
              <a:buClr>
                <a:schemeClr val="dk1"/>
              </a:buClr>
              <a:buSzPts val="1800"/>
              <a:buNone/>
              <a:defRPr sz="1800">
                <a:solidFill>
                  <a:schemeClr val="dk1"/>
                </a:solidFill>
              </a:defRPr>
            </a:lvl7pPr>
            <a:lvl8pPr lvl="7" algn="ctr">
              <a:spcBef>
                <a:spcPts val="0"/>
              </a:spcBef>
              <a:spcAft>
                <a:spcPts val="0"/>
              </a:spcAft>
              <a:buClr>
                <a:schemeClr val="dk1"/>
              </a:buClr>
              <a:buSzPts val="1800"/>
              <a:buNone/>
              <a:defRPr sz="1800">
                <a:solidFill>
                  <a:schemeClr val="dk1"/>
                </a:solidFill>
              </a:defRPr>
            </a:lvl8pPr>
            <a:lvl9pPr lvl="8" algn="ctr">
              <a:spcBef>
                <a:spcPts val="0"/>
              </a:spcBef>
              <a:spcAft>
                <a:spcPts val="0"/>
              </a:spcAft>
              <a:buClr>
                <a:schemeClr val="dk1"/>
              </a:buClr>
              <a:buSzPts val="1800"/>
              <a:buNone/>
              <a:defRPr sz="1800">
                <a:solidFill>
                  <a:schemeClr val="dk1"/>
                </a:solidFill>
              </a:defRPr>
            </a:lvl9pPr>
          </a:lstStyle>
          <a:p/>
        </p:txBody>
      </p:sp>
      <p:sp>
        <p:nvSpPr>
          <p:cNvPr id="207" name="Google Shape;207;p30"/>
          <p:cNvSpPr txBox="1"/>
          <p:nvPr>
            <p:ph idx="4" type="subTitle"/>
          </p:nvPr>
        </p:nvSpPr>
        <p:spPr>
          <a:xfrm>
            <a:off x="5295600" y="2709472"/>
            <a:ext cx="2416200" cy="563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208" name="Google Shape;208;p30"/>
          <p:cNvSpPr txBox="1"/>
          <p:nvPr>
            <p:ph idx="5" type="title"/>
          </p:nvPr>
        </p:nvSpPr>
        <p:spPr>
          <a:xfrm>
            <a:off x="5621850" y="3877419"/>
            <a:ext cx="1763700" cy="3087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1"/>
              </a:buClr>
              <a:buSzPts val="1800"/>
              <a:buNone/>
              <a:defRPr b="1" sz="1800">
                <a:solidFill>
                  <a:schemeClr val="dk1"/>
                </a:solidFill>
              </a:defRPr>
            </a:lvl1pPr>
            <a:lvl2pPr lvl="1" algn="ctr">
              <a:spcBef>
                <a:spcPts val="0"/>
              </a:spcBef>
              <a:spcAft>
                <a:spcPts val="0"/>
              </a:spcAft>
              <a:buClr>
                <a:schemeClr val="dk1"/>
              </a:buClr>
              <a:buSzPts val="1800"/>
              <a:buNone/>
              <a:defRPr sz="1800">
                <a:solidFill>
                  <a:schemeClr val="dk1"/>
                </a:solidFill>
              </a:defRPr>
            </a:lvl2pPr>
            <a:lvl3pPr lvl="2" algn="ctr">
              <a:spcBef>
                <a:spcPts val="0"/>
              </a:spcBef>
              <a:spcAft>
                <a:spcPts val="0"/>
              </a:spcAft>
              <a:buClr>
                <a:schemeClr val="dk1"/>
              </a:buClr>
              <a:buSzPts val="1800"/>
              <a:buNone/>
              <a:defRPr sz="1800">
                <a:solidFill>
                  <a:schemeClr val="dk1"/>
                </a:solidFill>
              </a:defRPr>
            </a:lvl3pPr>
            <a:lvl4pPr lvl="3" algn="ctr">
              <a:spcBef>
                <a:spcPts val="0"/>
              </a:spcBef>
              <a:spcAft>
                <a:spcPts val="0"/>
              </a:spcAft>
              <a:buClr>
                <a:schemeClr val="dk1"/>
              </a:buClr>
              <a:buSzPts val="1800"/>
              <a:buNone/>
              <a:defRPr sz="1800">
                <a:solidFill>
                  <a:schemeClr val="dk1"/>
                </a:solidFill>
              </a:defRPr>
            </a:lvl4pPr>
            <a:lvl5pPr lvl="4" algn="ctr">
              <a:spcBef>
                <a:spcPts val="0"/>
              </a:spcBef>
              <a:spcAft>
                <a:spcPts val="0"/>
              </a:spcAft>
              <a:buClr>
                <a:schemeClr val="dk1"/>
              </a:buClr>
              <a:buSzPts val="1800"/>
              <a:buNone/>
              <a:defRPr sz="1800">
                <a:solidFill>
                  <a:schemeClr val="dk1"/>
                </a:solidFill>
              </a:defRPr>
            </a:lvl5pPr>
            <a:lvl6pPr lvl="5" algn="ctr">
              <a:spcBef>
                <a:spcPts val="0"/>
              </a:spcBef>
              <a:spcAft>
                <a:spcPts val="0"/>
              </a:spcAft>
              <a:buClr>
                <a:schemeClr val="dk1"/>
              </a:buClr>
              <a:buSzPts val="1800"/>
              <a:buNone/>
              <a:defRPr sz="1800">
                <a:solidFill>
                  <a:schemeClr val="dk1"/>
                </a:solidFill>
              </a:defRPr>
            </a:lvl6pPr>
            <a:lvl7pPr lvl="6" algn="ctr">
              <a:spcBef>
                <a:spcPts val="0"/>
              </a:spcBef>
              <a:spcAft>
                <a:spcPts val="0"/>
              </a:spcAft>
              <a:buClr>
                <a:schemeClr val="dk1"/>
              </a:buClr>
              <a:buSzPts val="1800"/>
              <a:buNone/>
              <a:defRPr sz="1800">
                <a:solidFill>
                  <a:schemeClr val="dk1"/>
                </a:solidFill>
              </a:defRPr>
            </a:lvl7pPr>
            <a:lvl8pPr lvl="7" algn="ctr">
              <a:spcBef>
                <a:spcPts val="0"/>
              </a:spcBef>
              <a:spcAft>
                <a:spcPts val="0"/>
              </a:spcAft>
              <a:buClr>
                <a:schemeClr val="dk1"/>
              </a:buClr>
              <a:buSzPts val="1800"/>
              <a:buNone/>
              <a:defRPr sz="1800">
                <a:solidFill>
                  <a:schemeClr val="dk1"/>
                </a:solidFill>
              </a:defRPr>
            </a:lvl8pPr>
            <a:lvl9pPr lvl="8" algn="ctr">
              <a:spcBef>
                <a:spcPts val="0"/>
              </a:spcBef>
              <a:spcAft>
                <a:spcPts val="0"/>
              </a:spcAft>
              <a:buClr>
                <a:schemeClr val="dk1"/>
              </a:buClr>
              <a:buSzPts val="1800"/>
              <a:buNone/>
              <a:defRPr sz="1800">
                <a:solidFill>
                  <a:schemeClr val="dk1"/>
                </a:solidFill>
              </a:defRPr>
            </a:lvl9pPr>
          </a:lstStyle>
          <a:p/>
        </p:txBody>
      </p:sp>
      <p:sp>
        <p:nvSpPr>
          <p:cNvPr id="209" name="Google Shape;209;p30"/>
          <p:cNvSpPr txBox="1"/>
          <p:nvPr>
            <p:ph idx="6" type="subTitle"/>
          </p:nvPr>
        </p:nvSpPr>
        <p:spPr>
          <a:xfrm>
            <a:off x="5295600" y="4126082"/>
            <a:ext cx="2416200" cy="563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210" name="Google Shape;210;p30"/>
          <p:cNvSpPr/>
          <p:nvPr/>
        </p:nvSpPr>
        <p:spPr>
          <a:xfrm rot="10800000">
            <a:off x="6984125" y="-614375"/>
            <a:ext cx="3405900" cy="3302400"/>
          </a:xfrm>
          <a:prstGeom prst="rtTriangle">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11" name="Google Shape;211;p30"/>
          <p:cNvSpPr/>
          <p:nvPr/>
        </p:nvSpPr>
        <p:spPr>
          <a:xfrm rot="10800000">
            <a:off x="7044125" y="-709625"/>
            <a:ext cx="3405900" cy="3302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12" name="Google Shape;212;p30"/>
          <p:cNvSpPr/>
          <p:nvPr/>
        </p:nvSpPr>
        <p:spPr>
          <a:xfrm flipH="1">
            <a:off x="7963400" y="3988625"/>
            <a:ext cx="1355400" cy="13143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13" name="Google Shape;213;p30"/>
          <p:cNvSpPr/>
          <p:nvPr/>
        </p:nvSpPr>
        <p:spPr>
          <a:xfrm>
            <a:off x="7338200" y="4256000"/>
            <a:ext cx="2913300" cy="1366500"/>
          </a:xfrm>
          <a:prstGeom prst="triangle">
            <a:avLst>
              <a:gd fmla="val 5000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accent5"/>
        </a:solidFill>
      </p:bgPr>
    </p:bg>
    <p:spTree>
      <p:nvGrpSpPr>
        <p:cNvPr id="19" name="Shape 19"/>
        <p:cNvGrpSpPr/>
        <p:nvPr/>
      </p:nvGrpSpPr>
      <p:grpSpPr>
        <a:xfrm>
          <a:off x="0" y="0"/>
          <a:ext cx="0" cy="0"/>
          <a:chOff x="0" y="0"/>
          <a:chExt cx="0" cy="0"/>
        </a:xfrm>
      </p:grpSpPr>
      <p:sp>
        <p:nvSpPr>
          <p:cNvPr id="20" name="Google Shape;20;p4"/>
          <p:cNvSpPr/>
          <p:nvPr/>
        </p:nvSpPr>
        <p:spPr>
          <a:xfrm flipH="1">
            <a:off x="5808550" y="1533900"/>
            <a:ext cx="4800600" cy="4800600"/>
          </a:xfrm>
          <a:prstGeom prst="rtTriangle">
            <a:avLst/>
          </a:prstGeom>
          <a:solidFill>
            <a:srgbClr val="383838"/>
          </a:solidFill>
          <a:ln cap="flat" cmpd="sng" w="9525">
            <a:solidFill>
              <a:srgbClr val="DBDBD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21" name="Google Shape;21;p4"/>
          <p:cNvSpPr txBox="1"/>
          <p:nvPr>
            <p:ph type="title"/>
          </p:nvPr>
        </p:nvSpPr>
        <p:spPr>
          <a:xfrm>
            <a:off x="626250" y="597425"/>
            <a:ext cx="7891500" cy="572700"/>
          </a:xfrm>
          <a:prstGeom prst="rect">
            <a:avLst/>
          </a:prstGeom>
        </p:spPr>
        <p:txBody>
          <a:bodyPr anchorCtr="0" anchor="t" bIns="91425" lIns="91425" spcFirstLastPara="1" rIns="91425" wrap="square" tIns="91425">
            <a:noAutofit/>
          </a:bodyPr>
          <a:lstStyle>
            <a:lvl1pPr lvl="0">
              <a:spcBef>
                <a:spcPts val="0"/>
              </a:spcBef>
              <a:spcAft>
                <a:spcPts val="0"/>
              </a:spcAft>
              <a:buSzPts val="2500"/>
              <a:buNone/>
              <a:defRPr b="1"/>
            </a:lvl1pPr>
            <a:lvl2pPr lvl="1">
              <a:spcBef>
                <a:spcPts val="0"/>
              </a:spcBef>
              <a:spcAft>
                <a:spcPts val="0"/>
              </a:spcAft>
              <a:buSzPts val="2500"/>
              <a:buNone/>
              <a:defRPr/>
            </a:lvl2pPr>
            <a:lvl3pPr lvl="2">
              <a:spcBef>
                <a:spcPts val="0"/>
              </a:spcBef>
              <a:spcAft>
                <a:spcPts val="0"/>
              </a:spcAft>
              <a:buSzPts val="2500"/>
              <a:buNone/>
              <a:defRPr/>
            </a:lvl3pPr>
            <a:lvl4pPr lvl="3">
              <a:spcBef>
                <a:spcPts val="0"/>
              </a:spcBef>
              <a:spcAft>
                <a:spcPts val="0"/>
              </a:spcAft>
              <a:buSzPts val="2500"/>
              <a:buNone/>
              <a:defRPr/>
            </a:lvl4pPr>
            <a:lvl5pPr lvl="4">
              <a:spcBef>
                <a:spcPts val="0"/>
              </a:spcBef>
              <a:spcAft>
                <a:spcPts val="0"/>
              </a:spcAft>
              <a:buSzPts val="2500"/>
              <a:buNone/>
              <a:defRPr/>
            </a:lvl5pPr>
            <a:lvl6pPr lvl="5">
              <a:spcBef>
                <a:spcPts val="0"/>
              </a:spcBef>
              <a:spcAft>
                <a:spcPts val="0"/>
              </a:spcAft>
              <a:buSzPts val="2500"/>
              <a:buNone/>
              <a:defRPr/>
            </a:lvl6pPr>
            <a:lvl7pPr lvl="6">
              <a:spcBef>
                <a:spcPts val="0"/>
              </a:spcBef>
              <a:spcAft>
                <a:spcPts val="0"/>
              </a:spcAft>
              <a:buSzPts val="2500"/>
              <a:buNone/>
              <a:defRPr/>
            </a:lvl7pPr>
            <a:lvl8pPr lvl="7">
              <a:spcBef>
                <a:spcPts val="0"/>
              </a:spcBef>
              <a:spcAft>
                <a:spcPts val="0"/>
              </a:spcAft>
              <a:buSzPts val="2500"/>
              <a:buNone/>
              <a:defRPr/>
            </a:lvl8pPr>
            <a:lvl9pPr lvl="8">
              <a:spcBef>
                <a:spcPts val="0"/>
              </a:spcBef>
              <a:spcAft>
                <a:spcPts val="0"/>
              </a:spcAft>
              <a:buSzPts val="2500"/>
              <a:buNone/>
              <a:defRPr/>
            </a:lvl9pPr>
          </a:lstStyle>
          <a:p/>
        </p:txBody>
      </p:sp>
      <p:sp>
        <p:nvSpPr>
          <p:cNvPr id="22" name="Google Shape;22;p4"/>
          <p:cNvSpPr txBox="1"/>
          <p:nvPr>
            <p:ph idx="1" type="body"/>
          </p:nvPr>
        </p:nvSpPr>
        <p:spPr>
          <a:xfrm>
            <a:off x="626250" y="1304875"/>
            <a:ext cx="78915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TITLE_ONLY_1">
    <p:bg>
      <p:bgPr>
        <a:solidFill>
          <a:schemeClr val="accent5"/>
        </a:solidFill>
      </p:bgPr>
    </p:bg>
    <p:spTree>
      <p:nvGrpSpPr>
        <p:cNvPr id="214" name="Shape 214"/>
        <p:cNvGrpSpPr/>
        <p:nvPr/>
      </p:nvGrpSpPr>
      <p:grpSpPr>
        <a:xfrm>
          <a:off x="0" y="0"/>
          <a:ext cx="0" cy="0"/>
          <a:chOff x="0" y="0"/>
          <a:chExt cx="0" cy="0"/>
        </a:xfrm>
      </p:grpSpPr>
      <p:sp>
        <p:nvSpPr>
          <p:cNvPr id="215" name="Google Shape;215;p31"/>
          <p:cNvSpPr/>
          <p:nvPr/>
        </p:nvSpPr>
        <p:spPr>
          <a:xfrm>
            <a:off x="-522475" y="3430700"/>
            <a:ext cx="2292600" cy="208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31"/>
          <p:cNvSpPr txBox="1"/>
          <p:nvPr>
            <p:ph type="title"/>
          </p:nvPr>
        </p:nvSpPr>
        <p:spPr>
          <a:xfrm>
            <a:off x="892050" y="530725"/>
            <a:ext cx="7359900" cy="5286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dk1"/>
              </a:buClr>
              <a:buSzPts val="2500"/>
              <a:buNone/>
              <a:defRPr b="1" sz="3000">
                <a:solidFill>
                  <a:schemeClr val="dk1"/>
                </a:solidFill>
              </a:defRPr>
            </a:lvl1pPr>
            <a:lvl2pPr lvl="1" algn="ctr">
              <a:spcBef>
                <a:spcPts val="0"/>
              </a:spcBef>
              <a:spcAft>
                <a:spcPts val="0"/>
              </a:spcAft>
              <a:buClr>
                <a:schemeClr val="dk1"/>
              </a:buClr>
              <a:buSzPts val="2500"/>
              <a:buNone/>
              <a:defRPr b="1">
                <a:solidFill>
                  <a:schemeClr val="dk1"/>
                </a:solidFill>
              </a:defRPr>
            </a:lvl2pPr>
            <a:lvl3pPr lvl="2" algn="ctr">
              <a:spcBef>
                <a:spcPts val="0"/>
              </a:spcBef>
              <a:spcAft>
                <a:spcPts val="0"/>
              </a:spcAft>
              <a:buClr>
                <a:schemeClr val="dk1"/>
              </a:buClr>
              <a:buSzPts val="2500"/>
              <a:buNone/>
              <a:defRPr b="1">
                <a:solidFill>
                  <a:schemeClr val="dk1"/>
                </a:solidFill>
              </a:defRPr>
            </a:lvl3pPr>
            <a:lvl4pPr lvl="3" algn="ctr">
              <a:spcBef>
                <a:spcPts val="0"/>
              </a:spcBef>
              <a:spcAft>
                <a:spcPts val="0"/>
              </a:spcAft>
              <a:buClr>
                <a:schemeClr val="dk1"/>
              </a:buClr>
              <a:buSzPts val="2500"/>
              <a:buNone/>
              <a:defRPr b="1">
                <a:solidFill>
                  <a:schemeClr val="dk1"/>
                </a:solidFill>
              </a:defRPr>
            </a:lvl4pPr>
            <a:lvl5pPr lvl="4" algn="ctr">
              <a:spcBef>
                <a:spcPts val="0"/>
              </a:spcBef>
              <a:spcAft>
                <a:spcPts val="0"/>
              </a:spcAft>
              <a:buClr>
                <a:schemeClr val="dk1"/>
              </a:buClr>
              <a:buSzPts val="2500"/>
              <a:buNone/>
              <a:defRPr b="1">
                <a:solidFill>
                  <a:schemeClr val="dk1"/>
                </a:solidFill>
              </a:defRPr>
            </a:lvl5pPr>
            <a:lvl6pPr lvl="5" algn="ctr">
              <a:spcBef>
                <a:spcPts val="0"/>
              </a:spcBef>
              <a:spcAft>
                <a:spcPts val="0"/>
              </a:spcAft>
              <a:buClr>
                <a:schemeClr val="dk1"/>
              </a:buClr>
              <a:buSzPts val="2500"/>
              <a:buNone/>
              <a:defRPr b="1">
                <a:solidFill>
                  <a:schemeClr val="dk1"/>
                </a:solidFill>
              </a:defRPr>
            </a:lvl6pPr>
            <a:lvl7pPr lvl="6" algn="ctr">
              <a:spcBef>
                <a:spcPts val="0"/>
              </a:spcBef>
              <a:spcAft>
                <a:spcPts val="0"/>
              </a:spcAft>
              <a:buClr>
                <a:schemeClr val="dk1"/>
              </a:buClr>
              <a:buSzPts val="2500"/>
              <a:buNone/>
              <a:defRPr b="1">
                <a:solidFill>
                  <a:schemeClr val="dk1"/>
                </a:solidFill>
              </a:defRPr>
            </a:lvl7pPr>
            <a:lvl8pPr lvl="7" algn="ctr">
              <a:spcBef>
                <a:spcPts val="0"/>
              </a:spcBef>
              <a:spcAft>
                <a:spcPts val="0"/>
              </a:spcAft>
              <a:buClr>
                <a:schemeClr val="dk1"/>
              </a:buClr>
              <a:buSzPts val="2500"/>
              <a:buNone/>
              <a:defRPr b="1">
                <a:solidFill>
                  <a:schemeClr val="dk1"/>
                </a:solidFill>
              </a:defRPr>
            </a:lvl8pPr>
            <a:lvl9pPr lvl="8" algn="ctr">
              <a:spcBef>
                <a:spcPts val="0"/>
              </a:spcBef>
              <a:spcAft>
                <a:spcPts val="0"/>
              </a:spcAft>
              <a:buClr>
                <a:schemeClr val="dk1"/>
              </a:buClr>
              <a:buSzPts val="2500"/>
              <a:buNone/>
              <a:defRPr b="1">
                <a:solidFill>
                  <a:schemeClr val="dk1"/>
                </a:solidFill>
              </a:defRPr>
            </a:lvl9pPr>
          </a:lstStyle>
          <a:p/>
        </p:txBody>
      </p:sp>
      <p:sp>
        <p:nvSpPr>
          <p:cNvPr id="217" name="Google Shape;217;p31"/>
          <p:cNvSpPr/>
          <p:nvPr/>
        </p:nvSpPr>
        <p:spPr>
          <a:xfrm rot="10800000">
            <a:off x="7261800" y="-552525"/>
            <a:ext cx="2292600" cy="20841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31"/>
          <p:cNvSpPr/>
          <p:nvPr/>
        </p:nvSpPr>
        <p:spPr>
          <a:xfrm flipH="1">
            <a:off x="-2363425" y="4490900"/>
            <a:ext cx="5364900" cy="2516400"/>
          </a:xfrm>
          <a:prstGeom prst="triangle">
            <a:avLst>
              <a:gd fmla="val 50000" name="adj"/>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31"/>
          <p:cNvSpPr/>
          <p:nvPr/>
        </p:nvSpPr>
        <p:spPr>
          <a:xfrm flipH="1" rot="-5400000">
            <a:off x="7959050" y="337625"/>
            <a:ext cx="2457300" cy="1152600"/>
          </a:xfrm>
          <a:prstGeom prst="triangle">
            <a:avLst>
              <a:gd fmla="val 5000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31">
    <p:bg>
      <p:bgPr>
        <a:solidFill>
          <a:schemeClr val="accent5"/>
        </a:solidFill>
      </p:bgPr>
    </p:bg>
    <p:spTree>
      <p:nvGrpSpPr>
        <p:cNvPr id="220" name="Shape 220"/>
        <p:cNvGrpSpPr/>
        <p:nvPr/>
      </p:nvGrpSpPr>
      <p:grpSpPr>
        <a:xfrm>
          <a:off x="0" y="0"/>
          <a:ext cx="0" cy="0"/>
          <a:chOff x="0" y="0"/>
          <a:chExt cx="0" cy="0"/>
        </a:xfrm>
      </p:grpSpPr>
      <p:sp>
        <p:nvSpPr>
          <p:cNvPr id="221" name="Google Shape;221;p32"/>
          <p:cNvSpPr txBox="1"/>
          <p:nvPr>
            <p:ph type="title"/>
          </p:nvPr>
        </p:nvSpPr>
        <p:spPr>
          <a:xfrm>
            <a:off x="956375" y="3553059"/>
            <a:ext cx="1658700" cy="3087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1"/>
              </a:buClr>
              <a:buSzPts val="1800"/>
              <a:buNone/>
              <a:defRPr b="1" sz="1800">
                <a:solidFill>
                  <a:schemeClr val="dk1"/>
                </a:solidFill>
              </a:defRPr>
            </a:lvl1pPr>
            <a:lvl2pPr lvl="1" algn="ctr">
              <a:spcBef>
                <a:spcPts val="0"/>
              </a:spcBef>
              <a:spcAft>
                <a:spcPts val="0"/>
              </a:spcAft>
              <a:buClr>
                <a:schemeClr val="dk1"/>
              </a:buClr>
              <a:buSzPts val="1800"/>
              <a:buNone/>
              <a:defRPr sz="1800">
                <a:solidFill>
                  <a:schemeClr val="dk1"/>
                </a:solidFill>
              </a:defRPr>
            </a:lvl2pPr>
            <a:lvl3pPr lvl="2" algn="ctr">
              <a:spcBef>
                <a:spcPts val="0"/>
              </a:spcBef>
              <a:spcAft>
                <a:spcPts val="0"/>
              </a:spcAft>
              <a:buClr>
                <a:schemeClr val="dk1"/>
              </a:buClr>
              <a:buSzPts val="1800"/>
              <a:buNone/>
              <a:defRPr sz="1800">
                <a:solidFill>
                  <a:schemeClr val="dk1"/>
                </a:solidFill>
              </a:defRPr>
            </a:lvl3pPr>
            <a:lvl4pPr lvl="3" algn="ctr">
              <a:spcBef>
                <a:spcPts val="0"/>
              </a:spcBef>
              <a:spcAft>
                <a:spcPts val="0"/>
              </a:spcAft>
              <a:buClr>
                <a:schemeClr val="dk1"/>
              </a:buClr>
              <a:buSzPts val="1800"/>
              <a:buNone/>
              <a:defRPr sz="1800">
                <a:solidFill>
                  <a:schemeClr val="dk1"/>
                </a:solidFill>
              </a:defRPr>
            </a:lvl4pPr>
            <a:lvl5pPr lvl="4" algn="ctr">
              <a:spcBef>
                <a:spcPts val="0"/>
              </a:spcBef>
              <a:spcAft>
                <a:spcPts val="0"/>
              </a:spcAft>
              <a:buClr>
                <a:schemeClr val="dk1"/>
              </a:buClr>
              <a:buSzPts val="1800"/>
              <a:buNone/>
              <a:defRPr sz="1800">
                <a:solidFill>
                  <a:schemeClr val="dk1"/>
                </a:solidFill>
              </a:defRPr>
            </a:lvl5pPr>
            <a:lvl6pPr lvl="5" algn="ctr">
              <a:spcBef>
                <a:spcPts val="0"/>
              </a:spcBef>
              <a:spcAft>
                <a:spcPts val="0"/>
              </a:spcAft>
              <a:buClr>
                <a:schemeClr val="dk1"/>
              </a:buClr>
              <a:buSzPts val="1800"/>
              <a:buNone/>
              <a:defRPr sz="1800">
                <a:solidFill>
                  <a:schemeClr val="dk1"/>
                </a:solidFill>
              </a:defRPr>
            </a:lvl6pPr>
            <a:lvl7pPr lvl="6" algn="ctr">
              <a:spcBef>
                <a:spcPts val="0"/>
              </a:spcBef>
              <a:spcAft>
                <a:spcPts val="0"/>
              </a:spcAft>
              <a:buClr>
                <a:schemeClr val="dk1"/>
              </a:buClr>
              <a:buSzPts val="1800"/>
              <a:buNone/>
              <a:defRPr sz="1800">
                <a:solidFill>
                  <a:schemeClr val="dk1"/>
                </a:solidFill>
              </a:defRPr>
            </a:lvl7pPr>
            <a:lvl8pPr lvl="7" algn="ctr">
              <a:spcBef>
                <a:spcPts val="0"/>
              </a:spcBef>
              <a:spcAft>
                <a:spcPts val="0"/>
              </a:spcAft>
              <a:buClr>
                <a:schemeClr val="dk1"/>
              </a:buClr>
              <a:buSzPts val="1800"/>
              <a:buNone/>
              <a:defRPr sz="1800">
                <a:solidFill>
                  <a:schemeClr val="dk1"/>
                </a:solidFill>
              </a:defRPr>
            </a:lvl8pPr>
            <a:lvl9pPr lvl="8" algn="ctr">
              <a:spcBef>
                <a:spcPts val="0"/>
              </a:spcBef>
              <a:spcAft>
                <a:spcPts val="0"/>
              </a:spcAft>
              <a:buClr>
                <a:schemeClr val="dk1"/>
              </a:buClr>
              <a:buSzPts val="1800"/>
              <a:buNone/>
              <a:defRPr sz="1800">
                <a:solidFill>
                  <a:schemeClr val="dk1"/>
                </a:solidFill>
              </a:defRPr>
            </a:lvl9pPr>
          </a:lstStyle>
          <a:p/>
        </p:txBody>
      </p:sp>
      <p:sp>
        <p:nvSpPr>
          <p:cNvPr id="222" name="Google Shape;222;p32"/>
          <p:cNvSpPr txBox="1"/>
          <p:nvPr>
            <p:ph idx="1" type="subTitle"/>
          </p:nvPr>
        </p:nvSpPr>
        <p:spPr>
          <a:xfrm>
            <a:off x="713225" y="3828005"/>
            <a:ext cx="2145000" cy="733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223" name="Google Shape;223;p32"/>
          <p:cNvSpPr txBox="1"/>
          <p:nvPr>
            <p:ph idx="2" type="title"/>
          </p:nvPr>
        </p:nvSpPr>
        <p:spPr>
          <a:xfrm>
            <a:off x="6528925" y="3553059"/>
            <a:ext cx="1658700" cy="3087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1"/>
              </a:buClr>
              <a:buSzPts val="1800"/>
              <a:buNone/>
              <a:defRPr b="1" sz="1800">
                <a:solidFill>
                  <a:schemeClr val="dk1"/>
                </a:solidFill>
              </a:defRPr>
            </a:lvl1pPr>
            <a:lvl2pPr lvl="1" algn="ctr">
              <a:spcBef>
                <a:spcPts val="0"/>
              </a:spcBef>
              <a:spcAft>
                <a:spcPts val="0"/>
              </a:spcAft>
              <a:buClr>
                <a:schemeClr val="dk1"/>
              </a:buClr>
              <a:buSzPts val="1800"/>
              <a:buNone/>
              <a:defRPr sz="1800">
                <a:solidFill>
                  <a:schemeClr val="dk1"/>
                </a:solidFill>
              </a:defRPr>
            </a:lvl2pPr>
            <a:lvl3pPr lvl="2" algn="ctr">
              <a:spcBef>
                <a:spcPts val="0"/>
              </a:spcBef>
              <a:spcAft>
                <a:spcPts val="0"/>
              </a:spcAft>
              <a:buClr>
                <a:schemeClr val="dk1"/>
              </a:buClr>
              <a:buSzPts val="1800"/>
              <a:buNone/>
              <a:defRPr sz="1800">
                <a:solidFill>
                  <a:schemeClr val="dk1"/>
                </a:solidFill>
              </a:defRPr>
            </a:lvl3pPr>
            <a:lvl4pPr lvl="3" algn="ctr">
              <a:spcBef>
                <a:spcPts val="0"/>
              </a:spcBef>
              <a:spcAft>
                <a:spcPts val="0"/>
              </a:spcAft>
              <a:buClr>
                <a:schemeClr val="dk1"/>
              </a:buClr>
              <a:buSzPts val="1800"/>
              <a:buNone/>
              <a:defRPr sz="1800">
                <a:solidFill>
                  <a:schemeClr val="dk1"/>
                </a:solidFill>
              </a:defRPr>
            </a:lvl4pPr>
            <a:lvl5pPr lvl="4" algn="ctr">
              <a:spcBef>
                <a:spcPts val="0"/>
              </a:spcBef>
              <a:spcAft>
                <a:spcPts val="0"/>
              </a:spcAft>
              <a:buClr>
                <a:schemeClr val="dk1"/>
              </a:buClr>
              <a:buSzPts val="1800"/>
              <a:buNone/>
              <a:defRPr sz="1800">
                <a:solidFill>
                  <a:schemeClr val="dk1"/>
                </a:solidFill>
              </a:defRPr>
            </a:lvl5pPr>
            <a:lvl6pPr lvl="5" algn="ctr">
              <a:spcBef>
                <a:spcPts val="0"/>
              </a:spcBef>
              <a:spcAft>
                <a:spcPts val="0"/>
              </a:spcAft>
              <a:buClr>
                <a:schemeClr val="dk1"/>
              </a:buClr>
              <a:buSzPts val="1800"/>
              <a:buNone/>
              <a:defRPr sz="1800">
                <a:solidFill>
                  <a:schemeClr val="dk1"/>
                </a:solidFill>
              </a:defRPr>
            </a:lvl6pPr>
            <a:lvl7pPr lvl="6" algn="ctr">
              <a:spcBef>
                <a:spcPts val="0"/>
              </a:spcBef>
              <a:spcAft>
                <a:spcPts val="0"/>
              </a:spcAft>
              <a:buClr>
                <a:schemeClr val="dk1"/>
              </a:buClr>
              <a:buSzPts val="1800"/>
              <a:buNone/>
              <a:defRPr sz="1800">
                <a:solidFill>
                  <a:schemeClr val="dk1"/>
                </a:solidFill>
              </a:defRPr>
            </a:lvl7pPr>
            <a:lvl8pPr lvl="7" algn="ctr">
              <a:spcBef>
                <a:spcPts val="0"/>
              </a:spcBef>
              <a:spcAft>
                <a:spcPts val="0"/>
              </a:spcAft>
              <a:buClr>
                <a:schemeClr val="dk1"/>
              </a:buClr>
              <a:buSzPts val="1800"/>
              <a:buNone/>
              <a:defRPr sz="1800">
                <a:solidFill>
                  <a:schemeClr val="dk1"/>
                </a:solidFill>
              </a:defRPr>
            </a:lvl8pPr>
            <a:lvl9pPr lvl="8" algn="ctr">
              <a:spcBef>
                <a:spcPts val="0"/>
              </a:spcBef>
              <a:spcAft>
                <a:spcPts val="0"/>
              </a:spcAft>
              <a:buClr>
                <a:schemeClr val="dk1"/>
              </a:buClr>
              <a:buSzPts val="1800"/>
              <a:buNone/>
              <a:defRPr sz="1800">
                <a:solidFill>
                  <a:schemeClr val="dk1"/>
                </a:solidFill>
              </a:defRPr>
            </a:lvl9pPr>
          </a:lstStyle>
          <a:p/>
        </p:txBody>
      </p:sp>
      <p:sp>
        <p:nvSpPr>
          <p:cNvPr id="224" name="Google Shape;224;p32"/>
          <p:cNvSpPr txBox="1"/>
          <p:nvPr>
            <p:ph idx="3" type="subTitle"/>
          </p:nvPr>
        </p:nvSpPr>
        <p:spPr>
          <a:xfrm>
            <a:off x="6305275" y="3828005"/>
            <a:ext cx="2145000" cy="733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225" name="Google Shape;225;p32"/>
          <p:cNvSpPr txBox="1"/>
          <p:nvPr>
            <p:ph idx="4" type="title"/>
          </p:nvPr>
        </p:nvSpPr>
        <p:spPr>
          <a:xfrm>
            <a:off x="3752400" y="3553059"/>
            <a:ext cx="1658700" cy="3087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1"/>
              </a:buClr>
              <a:buSzPts val="1800"/>
              <a:buNone/>
              <a:defRPr b="1" sz="1800">
                <a:solidFill>
                  <a:schemeClr val="dk1"/>
                </a:solidFill>
              </a:defRPr>
            </a:lvl1pPr>
            <a:lvl2pPr lvl="1" algn="ctr">
              <a:spcBef>
                <a:spcPts val="0"/>
              </a:spcBef>
              <a:spcAft>
                <a:spcPts val="0"/>
              </a:spcAft>
              <a:buClr>
                <a:schemeClr val="dk1"/>
              </a:buClr>
              <a:buSzPts val="1800"/>
              <a:buNone/>
              <a:defRPr sz="1800">
                <a:solidFill>
                  <a:schemeClr val="dk1"/>
                </a:solidFill>
              </a:defRPr>
            </a:lvl2pPr>
            <a:lvl3pPr lvl="2" algn="ctr">
              <a:spcBef>
                <a:spcPts val="0"/>
              </a:spcBef>
              <a:spcAft>
                <a:spcPts val="0"/>
              </a:spcAft>
              <a:buClr>
                <a:schemeClr val="dk1"/>
              </a:buClr>
              <a:buSzPts val="1800"/>
              <a:buNone/>
              <a:defRPr sz="1800">
                <a:solidFill>
                  <a:schemeClr val="dk1"/>
                </a:solidFill>
              </a:defRPr>
            </a:lvl3pPr>
            <a:lvl4pPr lvl="3" algn="ctr">
              <a:spcBef>
                <a:spcPts val="0"/>
              </a:spcBef>
              <a:spcAft>
                <a:spcPts val="0"/>
              </a:spcAft>
              <a:buClr>
                <a:schemeClr val="dk1"/>
              </a:buClr>
              <a:buSzPts val="1800"/>
              <a:buNone/>
              <a:defRPr sz="1800">
                <a:solidFill>
                  <a:schemeClr val="dk1"/>
                </a:solidFill>
              </a:defRPr>
            </a:lvl4pPr>
            <a:lvl5pPr lvl="4" algn="ctr">
              <a:spcBef>
                <a:spcPts val="0"/>
              </a:spcBef>
              <a:spcAft>
                <a:spcPts val="0"/>
              </a:spcAft>
              <a:buClr>
                <a:schemeClr val="dk1"/>
              </a:buClr>
              <a:buSzPts val="1800"/>
              <a:buNone/>
              <a:defRPr sz="1800">
                <a:solidFill>
                  <a:schemeClr val="dk1"/>
                </a:solidFill>
              </a:defRPr>
            </a:lvl5pPr>
            <a:lvl6pPr lvl="5" algn="ctr">
              <a:spcBef>
                <a:spcPts val="0"/>
              </a:spcBef>
              <a:spcAft>
                <a:spcPts val="0"/>
              </a:spcAft>
              <a:buClr>
                <a:schemeClr val="dk1"/>
              </a:buClr>
              <a:buSzPts val="1800"/>
              <a:buNone/>
              <a:defRPr sz="1800">
                <a:solidFill>
                  <a:schemeClr val="dk1"/>
                </a:solidFill>
              </a:defRPr>
            </a:lvl6pPr>
            <a:lvl7pPr lvl="6" algn="ctr">
              <a:spcBef>
                <a:spcPts val="0"/>
              </a:spcBef>
              <a:spcAft>
                <a:spcPts val="0"/>
              </a:spcAft>
              <a:buClr>
                <a:schemeClr val="dk1"/>
              </a:buClr>
              <a:buSzPts val="1800"/>
              <a:buNone/>
              <a:defRPr sz="1800">
                <a:solidFill>
                  <a:schemeClr val="dk1"/>
                </a:solidFill>
              </a:defRPr>
            </a:lvl7pPr>
            <a:lvl8pPr lvl="7" algn="ctr">
              <a:spcBef>
                <a:spcPts val="0"/>
              </a:spcBef>
              <a:spcAft>
                <a:spcPts val="0"/>
              </a:spcAft>
              <a:buClr>
                <a:schemeClr val="dk1"/>
              </a:buClr>
              <a:buSzPts val="1800"/>
              <a:buNone/>
              <a:defRPr sz="1800">
                <a:solidFill>
                  <a:schemeClr val="dk1"/>
                </a:solidFill>
              </a:defRPr>
            </a:lvl8pPr>
            <a:lvl9pPr lvl="8" algn="ctr">
              <a:spcBef>
                <a:spcPts val="0"/>
              </a:spcBef>
              <a:spcAft>
                <a:spcPts val="0"/>
              </a:spcAft>
              <a:buClr>
                <a:schemeClr val="dk1"/>
              </a:buClr>
              <a:buSzPts val="1800"/>
              <a:buNone/>
              <a:defRPr sz="1800">
                <a:solidFill>
                  <a:schemeClr val="dk1"/>
                </a:solidFill>
              </a:defRPr>
            </a:lvl9pPr>
          </a:lstStyle>
          <a:p/>
        </p:txBody>
      </p:sp>
      <p:sp>
        <p:nvSpPr>
          <p:cNvPr id="226" name="Google Shape;226;p32"/>
          <p:cNvSpPr txBox="1"/>
          <p:nvPr>
            <p:ph idx="5" type="subTitle"/>
          </p:nvPr>
        </p:nvSpPr>
        <p:spPr>
          <a:xfrm>
            <a:off x="3509250" y="3828005"/>
            <a:ext cx="2145000" cy="733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227" name="Google Shape;227;p32"/>
          <p:cNvSpPr txBox="1"/>
          <p:nvPr>
            <p:ph idx="6" type="title"/>
          </p:nvPr>
        </p:nvSpPr>
        <p:spPr>
          <a:xfrm>
            <a:off x="1687950" y="530725"/>
            <a:ext cx="5768100" cy="5286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dk1"/>
              </a:buClr>
              <a:buSzPts val="2500"/>
              <a:buNone/>
              <a:defRPr b="1" sz="3000">
                <a:solidFill>
                  <a:schemeClr val="dk1"/>
                </a:solidFill>
              </a:defRPr>
            </a:lvl1pPr>
            <a:lvl2pPr lvl="1" algn="ctr">
              <a:spcBef>
                <a:spcPts val="0"/>
              </a:spcBef>
              <a:spcAft>
                <a:spcPts val="0"/>
              </a:spcAft>
              <a:buClr>
                <a:schemeClr val="dk1"/>
              </a:buClr>
              <a:buSzPts val="2500"/>
              <a:buNone/>
              <a:defRPr b="1">
                <a:solidFill>
                  <a:schemeClr val="dk1"/>
                </a:solidFill>
              </a:defRPr>
            </a:lvl2pPr>
            <a:lvl3pPr lvl="2" algn="ctr">
              <a:spcBef>
                <a:spcPts val="0"/>
              </a:spcBef>
              <a:spcAft>
                <a:spcPts val="0"/>
              </a:spcAft>
              <a:buClr>
                <a:schemeClr val="dk1"/>
              </a:buClr>
              <a:buSzPts val="2500"/>
              <a:buNone/>
              <a:defRPr b="1">
                <a:solidFill>
                  <a:schemeClr val="dk1"/>
                </a:solidFill>
              </a:defRPr>
            </a:lvl3pPr>
            <a:lvl4pPr lvl="3" algn="ctr">
              <a:spcBef>
                <a:spcPts val="0"/>
              </a:spcBef>
              <a:spcAft>
                <a:spcPts val="0"/>
              </a:spcAft>
              <a:buClr>
                <a:schemeClr val="dk1"/>
              </a:buClr>
              <a:buSzPts val="2500"/>
              <a:buNone/>
              <a:defRPr b="1">
                <a:solidFill>
                  <a:schemeClr val="dk1"/>
                </a:solidFill>
              </a:defRPr>
            </a:lvl4pPr>
            <a:lvl5pPr lvl="4" algn="ctr">
              <a:spcBef>
                <a:spcPts val="0"/>
              </a:spcBef>
              <a:spcAft>
                <a:spcPts val="0"/>
              </a:spcAft>
              <a:buClr>
                <a:schemeClr val="dk1"/>
              </a:buClr>
              <a:buSzPts val="2500"/>
              <a:buNone/>
              <a:defRPr b="1">
                <a:solidFill>
                  <a:schemeClr val="dk1"/>
                </a:solidFill>
              </a:defRPr>
            </a:lvl5pPr>
            <a:lvl6pPr lvl="5" algn="ctr">
              <a:spcBef>
                <a:spcPts val="0"/>
              </a:spcBef>
              <a:spcAft>
                <a:spcPts val="0"/>
              </a:spcAft>
              <a:buClr>
                <a:schemeClr val="dk1"/>
              </a:buClr>
              <a:buSzPts val="2500"/>
              <a:buNone/>
              <a:defRPr b="1">
                <a:solidFill>
                  <a:schemeClr val="dk1"/>
                </a:solidFill>
              </a:defRPr>
            </a:lvl6pPr>
            <a:lvl7pPr lvl="6" algn="ctr">
              <a:spcBef>
                <a:spcPts val="0"/>
              </a:spcBef>
              <a:spcAft>
                <a:spcPts val="0"/>
              </a:spcAft>
              <a:buClr>
                <a:schemeClr val="dk1"/>
              </a:buClr>
              <a:buSzPts val="2500"/>
              <a:buNone/>
              <a:defRPr b="1">
                <a:solidFill>
                  <a:schemeClr val="dk1"/>
                </a:solidFill>
              </a:defRPr>
            </a:lvl7pPr>
            <a:lvl8pPr lvl="7" algn="ctr">
              <a:spcBef>
                <a:spcPts val="0"/>
              </a:spcBef>
              <a:spcAft>
                <a:spcPts val="0"/>
              </a:spcAft>
              <a:buClr>
                <a:schemeClr val="dk1"/>
              </a:buClr>
              <a:buSzPts val="2500"/>
              <a:buNone/>
              <a:defRPr b="1">
                <a:solidFill>
                  <a:schemeClr val="dk1"/>
                </a:solidFill>
              </a:defRPr>
            </a:lvl8pPr>
            <a:lvl9pPr lvl="8" algn="ctr">
              <a:spcBef>
                <a:spcPts val="0"/>
              </a:spcBef>
              <a:spcAft>
                <a:spcPts val="0"/>
              </a:spcAft>
              <a:buClr>
                <a:schemeClr val="dk1"/>
              </a:buClr>
              <a:buSzPts val="2500"/>
              <a:buNone/>
              <a:defRPr b="1">
                <a:solidFill>
                  <a:schemeClr val="dk1"/>
                </a:solidFill>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2">
  <p:cSld name="CUSTOM_1_1_3_1">
    <p:bg>
      <p:bgPr>
        <a:solidFill>
          <a:schemeClr val="accent5"/>
        </a:solidFill>
      </p:bgPr>
    </p:bg>
    <p:spTree>
      <p:nvGrpSpPr>
        <p:cNvPr id="228" name="Shape 228"/>
        <p:cNvGrpSpPr/>
        <p:nvPr/>
      </p:nvGrpSpPr>
      <p:grpSpPr>
        <a:xfrm>
          <a:off x="0" y="0"/>
          <a:ext cx="0" cy="0"/>
          <a:chOff x="0" y="0"/>
          <a:chExt cx="0" cy="0"/>
        </a:xfrm>
      </p:grpSpPr>
      <p:sp>
        <p:nvSpPr>
          <p:cNvPr id="229" name="Google Shape;229;p33"/>
          <p:cNvSpPr txBox="1"/>
          <p:nvPr>
            <p:ph type="title"/>
          </p:nvPr>
        </p:nvSpPr>
        <p:spPr>
          <a:xfrm>
            <a:off x="2056190" y="2074300"/>
            <a:ext cx="2227200" cy="325200"/>
          </a:xfrm>
          <a:prstGeom prst="rect">
            <a:avLst/>
          </a:prstGeom>
        </p:spPr>
        <p:txBody>
          <a:bodyPr anchorCtr="0" anchor="ctr" bIns="91425" lIns="91425" spcFirstLastPara="1" rIns="91425" wrap="square" tIns="91425">
            <a:noAutofit/>
          </a:bodyPr>
          <a:lstStyle>
            <a:lvl1pPr lvl="0">
              <a:spcBef>
                <a:spcPts val="0"/>
              </a:spcBef>
              <a:spcAft>
                <a:spcPts val="0"/>
              </a:spcAft>
              <a:buClr>
                <a:schemeClr val="dk1"/>
              </a:buClr>
              <a:buSzPts val="1800"/>
              <a:buNone/>
              <a:defRPr b="1" sz="1800">
                <a:solidFill>
                  <a:schemeClr val="dk1"/>
                </a:solidFill>
              </a:defRPr>
            </a:lvl1pPr>
            <a:lvl2pPr lvl="1" algn="ctr">
              <a:spcBef>
                <a:spcPts val="0"/>
              </a:spcBef>
              <a:spcAft>
                <a:spcPts val="0"/>
              </a:spcAft>
              <a:buClr>
                <a:schemeClr val="dk1"/>
              </a:buClr>
              <a:buSzPts val="1800"/>
              <a:buNone/>
              <a:defRPr sz="1800">
                <a:solidFill>
                  <a:schemeClr val="dk1"/>
                </a:solidFill>
              </a:defRPr>
            </a:lvl2pPr>
            <a:lvl3pPr lvl="2" algn="ctr">
              <a:spcBef>
                <a:spcPts val="0"/>
              </a:spcBef>
              <a:spcAft>
                <a:spcPts val="0"/>
              </a:spcAft>
              <a:buClr>
                <a:schemeClr val="dk1"/>
              </a:buClr>
              <a:buSzPts val="1800"/>
              <a:buNone/>
              <a:defRPr sz="1800">
                <a:solidFill>
                  <a:schemeClr val="dk1"/>
                </a:solidFill>
              </a:defRPr>
            </a:lvl3pPr>
            <a:lvl4pPr lvl="3" algn="ctr">
              <a:spcBef>
                <a:spcPts val="0"/>
              </a:spcBef>
              <a:spcAft>
                <a:spcPts val="0"/>
              </a:spcAft>
              <a:buClr>
                <a:schemeClr val="dk1"/>
              </a:buClr>
              <a:buSzPts val="1800"/>
              <a:buNone/>
              <a:defRPr sz="1800">
                <a:solidFill>
                  <a:schemeClr val="dk1"/>
                </a:solidFill>
              </a:defRPr>
            </a:lvl4pPr>
            <a:lvl5pPr lvl="4" algn="ctr">
              <a:spcBef>
                <a:spcPts val="0"/>
              </a:spcBef>
              <a:spcAft>
                <a:spcPts val="0"/>
              </a:spcAft>
              <a:buClr>
                <a:schemeClr val="dk1"/>
              </a:buClr>
              <a:buSzPts val="1800"/>
              <a:buNone/>
              <a:defRPr sz="1800">
                <a:solidFill>
                  <a:schemeClr val="dk1"/>
                </a:solidFill>
              </a:defRPr>
            </a:lvl5pPr>
            <a:lvl6pPr lvl="5" algn="ctr">
              <a:spcBef>
                <a:spcPts val="0"/>
              </a:spcBef>
              <a:spcAft>
                <a:spcPts val="0"/>
              </a:spcAft>
              <a:buClr>
                <a:schemeClr val="dk1"/>
              </a:buClr>
              <a:buSzPts val="1800"/>
              <a:buNone/>
              <a:defRPr sz="1800">
                <a:solidFill>
                  <a:schemeClr val="dk1"/>
                </a:solidFill>
              </a:defRPr>
            </a:lvl6pPr>
            <a:lvl7pPr lvl="6" algn="ctr">
              <a:spcBef>
                <a:spcPts val="0"/>
              </a:spcBef>
              <a:spcAft>
                <a:spcPts val="0"/>
              </a:spcAft>
              <a:buClr>
                <a:schemeClr val="dk1"/>
              </a:buClr>
              <a:buSzPts val="1800"/>
              <a:buNone/>
              <a:defRPr sz="1800">
                <a:solidFill>
                  <a:schemeClr val="dk1"/>
                </a:solidFill>
              </a:defRPr>
            </a:lvl7pPr>
            <a:lvl8pPr lvl="7" algn="ctr">
              <a:spcBef>
                <a:spcPts val="0"/>
              </a:spcBef>
              <a:spcAft>
                <a:spcPts val="0"/>
              </a:spcAft>
              <a:buClr>
                <a:schemeClr val="dk1"/>
              </a:buClr>
              <a:buSzPts val="1800"/>
              <a:buNone/>
              <a:defRPr sz="1800">
                <a:solidFill>
                  <a:schemeClr val="dk1"/>
                </a:solidFill>
              </a:defRPr>
            </a:lvl8pPr>
            <a:lvl9pPr lvl="8" algn="ctr">
              <a:spcBef>
                <a:spcPts val="0"/>
              </a:spcBef>
              <a:spcAft>
                <a:spcPts val="0"/>
              </a:spcAft>
              <a:buClr>
                <a:schemeClr val="dk1"/>
              </a:buClr>
              <a:buSzPts val="1800"/>
              <a:buNone/>
              <a:defRPr sz="1800">
                <a:solidFill>
                  <a:schemeClr val="dk1"/>
                </a:solidFill>
              </a:defRPr>
            </a:lvl9pPr>
          </a:lstStyle>
          <a:p/>
        </p:txBody>
      </p:sp>
      <p:sp>
        <p:nvSpPr>
          <p:cNvPr id="230" name="Google Shape;230;p33"/>
          <p:cNvSpPr txBox="1"/>
          <p:nvPr>
            <p:ph idx="1" type="subTitle"/>
          </p:nvPr>
        </p:nvSpPr>
        <p:spPr>
          <a:xfrm>
            <a:off x="2056192" y="2332425"/>
            <a:ext cx="2227200" cy="508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231" name="Google Shape;231;p33"/>
          <p:cNvSpPr txBox="1"/>
          <p:nvPr>
            <p:ph idx="2" type="title"/>
          </p:nvPr>
        </p:nvSpPr>
        <p:spPr>
          <a:xfrm>
            <a:off x="2056190" y="3402924"/>
            <a:ext cx="2227200" cy="325200"/>
          </a:xfrm>
          <a:prstGeom prst="rect">
            <a:avLst/>
          </a:prstGeom>
        </p:spPr>
        <p:txBody>
          <a:bodyPr anchorCtr="0" anchor="ctr" bIns="91425" lIns="91425" spcFirstLastPara="1" rIns="91425" wrap="square" tIns="91425">
            <a:noAutofit/>
          </a:bodyPr>
          <a:lstStyle>
            <a:lvl1pPr lvl="0">
              <a:spcBef>
                <a:spcPts val="0"/>
              </a:spcBef>
              <a:spcAft>
                <a:spcPts val="0"/>
              </a:spcAft>
              <a:buClr>
                <a:schemeClr val="dk1"/>
              </a:buClr>
              <a:buSzPts val="1800"/>
              <a:buNone/>
              <a:defRPr b="1" sz="1800">
                <a:solidFill>
                  <a:schemeClr val="dk1"/>
                </a:solidFill>
              </a:defRPr>
            </a:lvl1pPr>
            <a:lvl2pPr lvl="1" algn="ctr">
              <a:spcBef>
                <a:spcPts val="0"/>
              </a:spcBef>
              <a:spcAft>
                <a:spcPts val="0"/>
              </a:spcAft>
              <a:buClr>
                <a:schemeClr val="dk1"/>
              </a:buClr>
              <a:buSzPts val="1800"/>
              <a:buNone/>
              <a:defRPr sz="1800">
                <a:solidFill>
                  <a:schemeClr val="dk1"/>
                </a:solidFill>
              </a:defRPr>
            </a:lvl2pPr>
            <a:lvl3pPr lvl="2" algn="ctr">
              <a:spcBef>
                <a:spcPts val="0"/>
              </a:spcBef>
              <a:spcAft>
                <a:spcPts val="0"/>
              </a:spcAft>
              <a:buClr>
                <a:schemeClr val="dk1"/>
              </a:buClr>
              <a:buSzPts val="1800"/>
              <a:buNone/>
              <a:defRPr sz="1800">
                <a:solidFill>
                  <a:schemeClr val="dk1"/>
                </a:solidFill>
              </a:defRPr>
            </a:lvl3pPr>
            <a:lvl4pPr lvl="3" algn="ctr">
              <a:spcBef>
                <a:spcPts val="0"/>
              </a:spcBef>
              <a:spcAft>
                <a:spcPts val="0"/>
              </a:spcAft>
              <a:buClr>
                <a:schemeClr val="dk1"/>
              </a:buClr>
              <a:buSzPts val="1800"/>
              <a:buNone/>
              <a:defRPr sz="1800">
                <a:solidFill>
                  <a:schemeClr val="dk1"/>
                </a:solidFill>
              </a:defRPr>
            </a:lvl4pPr>
            <a:lvl5pPr lvl="4" algn="ctr">
              <a:spcBef>
                <a:spcPts val="0"/>
              </a:spcBef>
              <a:spcAft>
                <a:spcPts val="0"/>
              </a:spcAft>
              <a:buClr>
                <a:schemeClr val="dk1"/>
              </a:buClr>
              <a:buSzPts val="1800"/>
              <a:buNone/>
              <a:defRPr sz="1800">
                <a:solidFill>
                  <a:schemeClr val="dk1"/>
                </a:solidFill>
              </a:defRPr>
            </a:lvl5pPr>
            <a:lvl6pPr lvl="5" algn="ctr">
              <a:spcBef>
                <a:spcPts val="0"/>
              </a:spcBef>
              <a:spcAft>
                <a:spcPts val="0"/>
              </a:spcAft>
              <a:buClr>
                <a:schemeClr val="dk1"/>
              </a:buClr>
              <a:buSzPts val="1800"/>
              <a:buNone/>
              <a:defRPr sz="1800">
                <a:solidFill>
                  <a:schemeClr val="dk1"/>
                </a:solidFill>
              </a:defRPr>
            </a:lvl6pPr>
            <a:lvl7pPr lvl="6" algn="ctr">
              <a:spcBef>
                <a:spcPts val="0"/>
              </a:spcBef>
              <a:spcAft>
                <a:spcPts val="0"/>
              </a:spcAft>
              <a:buClr>
                <a:schemeClr val="dk1"/>
              </a:buClr>
              <a:buSzPts val="1800"/>
              <a:buNone/>
              <a:defRPr sz="1800">
                <a:solidFill>
                  <a:schemeClr val="dk1"/>
                </a:solidFill>
              </a:defRPr>
            </a:lvl7pPr>
            <a:lvl8pPr lvl="7" algn="ctr">
              <a:spcBef>
                <a:spcPts val="0"/>
              </a:spcBef>
              <a:spcAft>
                <a:spcPts val="0"/>
              </a:spcAft>
              <a:buClr>
                <a:schemeClr val="dk1"/>
              </a:buClr>
              <a:buSzPts val="1800"/>
              <a:buNone/>
              <a:defRPr sz="1800">
                <a:solidFill>
                  <a:schemeClr val="dk1"/>
                </a:solidFill>
              </a:defRPr>
            </a:lvl8pPr>
            <a:lvl9pPr lvl="8" algn="ctr">
              <a:spcBef>
                <a:spcPts val="0"/>
              </a:spcBef>
              <a:spcAft>
                <a:spcPts val="0"/>
              </a:spcAft>
              <a:buClr>
                <a:schemeClr val="dk1"/>
              </a:buClr>
              <a:buSzPts val="1800"/>
              <a:buNone/>
              <a:defRPr sz="1800">
                <a:solidFill>
                  <a:schemeClr val="dk1"/>
                </a:solidFill>
              </a:defRPr>
            </a:lvl9pPr>
          </a:lstStyle>
          <a:p/>
        </p:txBody>
      </p:sp>
      <p:sp>
        <p:nvSpPr>
          <p:cNvPr id="232" name="Google Shape;232;p33"/>
          <p:cNvSpPr txBox="1"/>
          <p:nvPr>
            <p:ph idx="3" type="subTitle"/>
          </p:nvPr>
        </p:nvSpPr>
        <p:spPr>
          <a:xfrm>
            <a:off x="2056192" y="3661050"/>
            <a:ext cx="2227200" cy="508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233" name="Google Shape;233;p33"/>
          <p:cNvSpPr txBox="1"/>
          <p:nvPr>
            <p:ph idx="4" type="title"/>
          </p:nvPr>
        </p:nvSpPr>
        <p:spPr>
          <a:xfrm>
            <a:off x="5444664" y="2074300"/>
            <a:ext cx="2227200" cy="325200"/>
          </a:xfrm>
          <a:prstGeom prst="rect">
            <a:avLst/>
          </a:prstGeom>
        </p:spPr>
        <p:txBody>
          <a:bodyPr anchorCtr="0" anchor="ctr" bIns="91425" lIns="91425" spcFirstLastPara="1" rIns="91425" wrap="square" tIns="91425">
            <a:noAutofit/>
          </a:bodyPr>
          <a:lstStyle>
            <a:lvl1pPr lvl="0">
              <a:spcBef>
                <a:spcPts val="0"/>
              </a:spcBef>
              <a:spcAft>
                <a:spcPts val="0"/>
              </a:spcAft>
              <a:buClr>
                <a:schemeClr val="dk1"/>
              </a:buClr>
              <a:buSzPts val="1800"/>
              <a:buNone/>
              <a:defRPr b="1" sz="1800">
                <a:solidFill>
                  <a:schemeClr val="dk1"/>
                </a:solidFill>
              </a:defRPr>
            </a:lvl1pPr>
            <a:lvl2pPr lvl="1" algn="ctr">
              <a:spcBef>
                <a:spcPts val="0"/>
              </a:spcBef>
              <a:spcAft>
                <a:spcPts val="0"/>
              </a:spcAft>
              <a:buClr>
                <a:schemeClr val="dk1"/>
              </a:buClr>
              <a:buSzPts val="1800"/>
              <a:buNone/>
              <a:defRPr sz="1800">
                <a:solidFill>
                  <a:schemeClr val="dk1"/>
                </a:solidFill>
              </a:defRPr>
            </a:lvl2pPr>
            <a:lvl3pPr lvl="2" algn="ctr">
              <a:spcBef>
                <a:spcPts val="0"/>
              </a:spcBef>
              <a:spcAft>
                <a:spcPts val="0"/>
              </a:spcAft>
              <a:buClr>
                <a:schemeClr val="dk1"/>
              </a:buClr>
              <a:buSzPts val="1800"/>
              <a:buNone/>
              <a:defRPr sz="1800">
                <a:solidFill>
                  <a:schemeClr val="dk1"/>
                </a:solidFill>
              </a:defRPr>
            </a:lvl3pPr>
            <a:lvl4pPr lvl="3" algn="ctr">
              <a:spcBef>
                <a:spcPts val="0"/>
              </a:spcBef>
              <a:spcAft>
                <a:spcPts val="0"/>
              </a:spcAft>
              <a:buClr>
                <a:schemeClr val="dk1"/>
              </a:buClr>
              <a:buSzPts val="1800"/>
              <a:buNone/>
              <a:defRPr sz="1800">
                <a:solidFill>
                  <a:schemeClr val="dk1"/>
                </a:solidFill>
              </a:defRPr>
            </a:lvl4pPr>
            <a:lvl5pPr lvl="4" algn="ctr">
              <a:spcBef>
                <a:spcPts val="0"/>
              </a:spcBef>
              <a:spcAft>
                <a:spcPts val="0"/>
              </a:spcAft>
              <a:buClr>
                <a:schemeClr val="dk1"/>
              </a:buClr>
              <a:buSzPts val="1800"/>
              <a:buNone/>
              <a:defRPr sz="1800">
                <a:solidFill>
                  <a:schemeClr val="dk1"/>
                </a:solidFill>
              </a:defRPr>
            </a:lvl5pPr>
            <a:lvl6pPr lvl="5" algn="ctr">
              <a:spcBef>
                <a:spcPts val="0"/>
              </a:spcBef>
              <a:spcAft>
                <a:spcPts val="0"/>
              </a:spcAft>
              <a:buClr>
                <a:schemeClr val="dk1"/>
              </a:buClr>
              <a:buSzPts val="1800"/>
              <a:buNone/>
              <a:defRPr sz="1800">
                <a:solidFill>
                  <a:schemeClr val="dk1"/>
                </a:solidFill>
              </a:defRPr>
            </a:lvl6pPr>
            <a:lvl7pPr lvl="6" algn="ctr">
              <a:spcBef>
                <a:spcPts val="0"/>
              </a:spcBef>
              <a:spcAft>
                <a:spcPts val="0"/>
              </a:spcAft>
              <a:buClr>
                <a:schemeClr val="dk1"/>
              </a:buClr>
              <a:buSzPts val="1800"/>
              <a:buNone/>
              <a:defRPr sz="1800">
                <a:solidFill>
                  <a:schemeClr val="dk1"/>
                </a:solidFill>
              </a:defRPr>
            </a:lvl7pPr>
            <a:lvl8pPr lvl="7" algn="ctr">
              <a:spcBef>
                <a:spcPts val="0"/>
              </a:spcBef>
              <a:spcAft>
                <a:spcPts val="0"/>
              </a:spcAft>
              <a:buClr>
                <a:schemeClr val="dk1"/>
              </a:buClr>
              <a:buSzPts val="1800"/>
              <a:buNone/>
              <a:defRPr sz="1800">
                <a:solidFill>
                  <a:schemeClr val="dk1"/>
                </a:solidFill>
              </a:defRPr>
            </a:lvl8pPr>
            <a:lvl9pPr lvl="8" algn="ctr">
              <a:spcBef>
                <a:spcPts val="0"/>
              </a:spcBef>
              <a:spcAft>
                <a:spcPts val="0"/>
              </a:spcAft>
              <a:buClr>
                <a:schemeClr val="dk1"/>
              </a:buClr>
              <a:buSzPts val="1800"/>
              <a:buNone/>
              <a:defRPr sz="1800">
                <a:solidFill>
                  <a:schemeClr val="dk1"/>
                </a:solidFill>
              </a:defRPr>
            </a:lvl9pPr>
          </a:lstStyle>
          <a:p/>
        </p:txBody>
      </p:sp>
      <p:sp>
        <p:nvSpPr>
          <p:cNvPr id="234" name="Google Shape;234;p33"/>
          <p:cNvSpPr txBox="1"/>
          <p:nvPr>
            <p:ph idx="5" type="subTitle"/>
          </p:nvPr>
        </p:nvSpPr>
        <p:spPr>
          <a:xfrm>
            <a:off x="5444664" y="2332425"/>
            <a:ext cx="2227200" cy="508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235" name="Google Shape;235;p33"/>
          <p:cNvSpPr txBox="1"/>
          <p:nvPr>
            <p:ph idx="6" type="title"/>
          </p:nvPr>
        </p:nvSpPr>
        <p:spPr>
          <a:xfrm>
            <a:off x="5444664" y="3402925"/>
            <a:ext cx="2227200" cy="325200"/>
          </a:xfrm>
          <a:prstGeom prst="rect">
            <a:avLst/>
          </a:prstGeom>
        </p:spPr>
        <p:txBody>
          <a:bodyPr anchorCtr="0" anchor="ctr" bIns="91425" lIns="91425" spcFirstLastPara="1" rIns="91425" wrap="square" tIns="91425">
            <a:noAutofit/>
          </a:bodyPr>
          <a:lstStyle>
            <a:lvl1pPr lvl="0">
              <a:spcBef>
                <a:spcPts val="0"/>
              </a:spcBef>
              <a:spcAft>
                <a:spcPts val="0"/>
              </a:spcAft>
              <a:buClr>
                <a:schemeClr val="dk1"/>
              </a:buClr>
              <a:buSzPts val="1800"/>
              <a:buNone/>
              <a:defRPr b="1" sz="1800">
                <a:solidFill>
                  <a:schemeClr val="dk1"/>
                </a:solidFill>
              </a:defRPr>
            </a:lvl1pPr>
            <a:lvl2pPr lvl="1" algn="ctr">
              <a:spcBef>
                <a:spcPts val="0"/>
              </a:spcBef>
              <a:spcAft>
                <a:spcPts val="0"/>
              </a:spcAft>
              <a:buClr>
                <a:schemeClr val="dk1"/>
              </a:buClr>
              <a:buSzPts val="1800"/>
              <a:buNone/>
              <a:defRPr sz="1800">
                <a:solidFill>
                  <a:schemeClr val="dk1"/>
                </a:solidFill>
              </a:defRPr>
            </a:lvl2pPr>
            <a:lvl3pPr lvl="2" algn="ctr">
              <a:spcBef>
                <a:spcPts val="0"/>
              </a:spcBef>
              <a:spcAft>
                <a:spcPts val="0"/>
              </a:spcAft>
              <a:buClr>
                <a:schemeClr val="dk1"/>
              </a:buClr>
              <a:buSzPts val="1800"/>
              <a:buNone/>
              <a:defRPr sz="1800">
                <a:solidFill>
                  <a:schemeClr val="dk1"/>
                </a:solidFill>
              </a:defRPr>
            </a:lvl3pPr>
            <a:lvl4pPr lvl="3" algn="ctr">
              <a:spcBef>
                <a:spcPts val="0"/>
              </a:spcBef>
              <a:spcAft>
                <a:spcPts val="0"/>
              </a:spcAft>
              <a:buClr>
                <a:schemeClr val="dk1"/>
              </a:buClr>
              <a:buSzPts val="1800"/>
              <a:buNone/>
              <a:defRPr sz="1800">
                <a:solidFill>
                  <a:schemeClr val="dk1"/>
                </a:solidFill>
              </a:defRPr>
            </a:lvl4pPr>
            <a:lvl5pPr lvl="4" algn="ctr">
              <a:spcBef>
                <a:spcPts val="0"/>
              </a:spcBef>
              <a:spcAft>
                <a:spcPts val="0"/>
              </a:spcAft>
              <a:buClr>
                <a:schemeClr val="dk1"/>
              </a:buClr>
              <a:buSzPts val="1800"/>
              <a:buNone/>
              <a:defRPr sz="1800">
                <a:solidFill>
                  <a:schemeClr val="dk1"/>
                </a:solidFill>
              </a:defRPr>
            </a:lvl5pPr>
            <a:lvl6pPr lvl="5" algn="ctr">
              <a:spcBef>
                <a:spcPts val="0"/>
              </a:spcBef>
              <a:spcAft>
                <a:spcPts val="0"/>
              </a:spcAft>
              <a:buClr>
                <a:schemeClr val="dk1"/>
              </a:buClr>
              <a:buSzPts val="1800"/>
              <a:buNone/>
              <a:defRPr sz="1800">
                <a:solidFill>
                  <a:schemeClr val="dk1"/>
                </a:solidFill>
              </a:defRPr>
            </a:lvl6pPr>
            <a:lvl7pPr lvl="6" algn="ctr">
              <a:spcBef>
                <a:spcPts val="0"/>
              </a:spcBef>
              <a:spcAft>
                <a:spcPts val="0"/>
              </a:spcAft>
              <a:buClr>
                <a:schemeClr val="dk1"/>
              </a:buClr>
              <a:buSzPts val="1800"/>
              <a:buNone/>
              <a:defRPr sz="1800">
                <a:solidFill>
                  <a:schemeClr val="dk1"/>
                </a:solidFill>
              </a:defRPr>
            </a:lvl7pPr>
            <a:lvl8pPr lvl="7" algn="ctr">
              <a:spcBef>
                <a:spcPts val="0"/>
              </a:spcBef>
              <a:spcAft>
                <a:spcPts val="0"/>
              </a:spcAft>
              <a:buClr>
                <a:schemeClr val="dk1"/>
              </a:buClr>
              <a:buSzPts val="1800"/>
              <a:buNone/>
              <a:defRPr sz="1800">
                <a:solidFill>
                  <a:schemeClr val="dk1"/>
                </a:solidFill>
              </a:defRPr>
            </a:lvl8pPr>
            <a:lvl9pPr lvl="8" algn="ctr">
              <a:spcBef>
                <a:spcPts val="0"/>
              </a:spcBef>
              <a:spcAft>
                <a:spcPts val="0"/>
              </a:spcAft>
              <a:buClr>
                <a:schemeClr val="dk1"/>
              </a:buClr>
              <a:buSzPts val="1800"/>
              <a:buNone/>
              <a:defRPr sz="1800">
                <a:solidFill>
                  <a:schemeClr val="dk1"/>
                </a:solidFill>
              </a:defRPr>
            </a:lvl9pPr>
          </a:lstStyle>
          <a:p/>
        </p:txBody>
      </p:sp>
      <p:sp>
        <p:nvSpPr>
          <p:cNvPr id="236" name="Google Shape;236;p33"/>
          <p:cNvSpPr txBox="1"/>
          <p:nvPr>
            <p:ph idx="7" type="subTitle"/>
          </p:nvPr>
        </p:nvSpPr>
        <p:spPr>
          <a:xfrm>
            <a:off x="5444664" y="3661050"/>
            <a:ext cx="2227200" cy="508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237" name="Google Shape;237;p33"/>
          <p:cNvSpPr/>
          <p:nvPr/>
        </p:nvSpPr>
        <p:spPr>
          <a:xfrm>
            <a:off x="-1462325" y="2386850"/>
            <a:ext cx="3405900" cy="3302400"/>
          </a:xfrm>
          <a:prstGeom prst="rtTriangl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38" name="Google Shape;238;p33"/>
          <p:cNvSpPr/>
          <p:nvPr/>
        </p:nvSpPr>
        <p:spPr>
          <a:xfrm>
            <a:off x="-1681400" y="2482100"/>
            <a:ext cx="3405900" cy="33024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39" name="Google Shape;239;p33"/>
          <p:cNvSpPr/>
          <p:nvPr/>
        </p:nvSpPr>
        <p:spPr>
          <a:xfrm rot="10800000">
            <a:off x="6132775" y="-915550"/>
            <a:ext cx="3405900" cy="33024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40" name="Google Shape;240;p33"/>
          <p:cNvSpPr txBox="1"/>
          <p:nvPr>
            <p:ph idx="8" type="title"/>
          </p:nvPr>
        </p:nvSpPr>
        <p:spPr>
          <a:xfrm>
            <a:off x="716550" y="530725"/>
            <a:ext cx="7710900" cy="5286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dk1"/>
              </a:buClr>
              <a:buSzPts val="2500"/>
              <a:buNone/>
              <a:defRPr b="1" sz="3000">
                <a:solidFill>
                  <a:schemeClr val="dk1"/>
                </a:solidFill>
              </a:defRPr>
            </a:lvl1pPr>
            <a:lvl2pPr lvl="1" algn="ctr">
              <a:spcBef>
                <a:spcPts val="0"/>
              </a:spcBef>
              <a:spcAft>
                <a:spcPts val="0"/>
              </a:spcAft>
              <a:buClr>
                <a:schemeClr val="dk1"/>
              </a:buClr>
              <a:buSzPts val="2500"/>
              <a:buNone/>
              <a:defRPr b="1">
                <a:solidFill>
                  <a:schemeClr val="dk1"/>
                </a:solidFill>
              </a:defRPr>
            </a:lvl2pPr>
            <a:lvl3pPr lvl="2" algn="ctr">
              <a:spcBef>
                <a:spcPts val="0"/>
              </a:spcBef>
              <a:spcAft>
                <a:spcPts val="0"/>
              </a:spcAft>
              <a:buClr>
                <a:schemeClr val="dk1"/>
              </a:buClr>
              <a:buSzPts val="2500"/>
              <a:buNone/>
              <a:defRPr b="1">
                <a:solidFill>
                  <a:schemeClr val="dk1"/>
                </a:solidFill>
              </a:defRPr>
            </a:lvl3pPr>
            <a:lvl4pPr lvl="3" algn="ctr">
              <a:spcBef>
                <a:spcPts val="0"/>
              </a:spcBef>
              <a:spcAft>
                <a:spcPts val="0"/>
              </a:spcAft>
              <a:buClr>
                <a:schemeClr val="dk1"/>
              </a:buClr>
              <a:buSzPts val="2500"/>
              <a:buNone/>
              <a:defRPr b="1">
                <a:solidFill>
                  <a:schemeClr val="dk1"/>
                </a:solidFill>
              </a:defRPr>
            </a:lvl4pPr>
            <a:lvl5pPr lvl="4" algn="ctr">
              <a:spcBef>
                <a:spcPts val="0"/>
              </a:spcBef>
              <a:spcAft>
                <a:spcPts val="0"/>
              </a:spcAft>
              <a:buClr>
                <a:schemeClr val="dk1"/>
              </a:buClr>
              <a:buSzPts val="2500"/>
              <a:buNone/>
              <a:defRPr b="1">
                <a:solidFill>
                  <a:schemeClr val="dk1"/>
                </a:solidFill>
              </a:defRPr>
            </a:lvl5pPr>
            <a:lvl6pPr lvl="5" algn="ctr">
              <a:spcBef>
                <a:spcPts val="0"/>
              </a:spcBef>
              <a:spcAft>
                <a:spcPts val="0"/>
              </a:spcAft>
              <a:buClr>
                <a:schemeClr val="dk1"/>
              </a:buClr>
              <a:buSzPts val="2500"/>
              <a:buNone/>
              <a:defRPr b="1">
                <a:solidFill>
                  <a:schemeClr val="dk1"/>
                </a:solidFill>
              </a:defRPr>
            </a:lvl6pPr>
            <a:lvl7pPr lvl="6" algn="ctr">
              <a:spcBef>
                <a:spcPts val="0"/>
              </a:spcBef>
              <a:spcAft>
                <a:spcPts val="0"/>
              </a:spcAft>
              <a:buClr>
                <a:schemeClr val="dk1"/>
              </a:buClr>
              <a:buSzPts val="2500"/>
              <a:buNone/>
              <a:defRPr b="1">
                <a:solidFill>
                  <a:schemeClr val="dk1"/>
                </a:solidFill>
              </a:defRPr>
            </a:lvl7pPr>
            <a:lvl8pPr lvl="7" algn="ctr">
              <a:spcBef>
                <a:spcPts val="0"/>
              </a:spcBef>
              <a:spcAft>
                <a:spcPts val="0"/>
              </a:spcAft>
              <a:buClr>
                <a:schemeClr val="dk1"/>
              </a:buClr>
              <a:buSzPts val="2500"/>
              <a:buNone/>
              <a:defRPr b="1">
                <a:solidFill>
                  <a:schemeClr val="dk1"/>
                </a:solidFill>
              </a:defRPr>
            </a:lvl8pPr>
            <a:lvl9pPr lvl="8" algn="ctr">
              <a:spcBef>
                <a:spcPts val="0"/>
              </a:spcBef>
              <a:spcAft>
                <a:spcPts val="0"/>
              </a:spcAft>
              <a:buClr>
                <a:schemeClr val="dk1"/>
              </a:buClr>
              <a:buSzPts val="2500"/>
              <a:buNone/>
              <a:defRPr b="1">
                <a:solidFill>
                  <a:schemeClr val="dk1"/>
                </a:solidFill>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
  <p:cSld name="CUSTOM_29">
    <p:bg>
      <p:bgPr>
        <a:solidFill>
          <a:schemeClr val="accent5"/>
        </a:solidFill>
      </p:bgPr>
    </p:bg>
    <p:spTree>
      <p:nvGrpSpPr>
        <p:cNvPr id="241" name="Shape 241"/>
        <p:cNvGrpSpPr/>
        <p:nvPr/>
      </p:nvGrpSpPr>
      <p:grpSpPr>
        <a:xfrm>
          <a:off x="0" y="0"/>
          <a:ext cx="0" cy="0"/>
          <a:chOff x="0" y="0"/>
          <a:chExt cx="0" cy="0"/>
        </a:xfrm>
      </p:grpSpPr>
      <p:sp>
        <p:nvSpPr>
          <p:cNvPr id="242" name="Google Shape;242;p34"/>
          <p:cNvSpPr/>
          <p:nvPr/>
        </p:nvSpPr>
        <p:spPr>
          <a:xfrm>
            <a:off x="-3485600" y="1687000"/>
            <a:ext cx="7403100" cy="3794100"/>
          </a:xfrm>
          <a:prstGeom prst="triangle">
            <a:avLst>
              <a:gd fmla="val 50000" name="adj"/>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34"/>
          <p:cNvSpPr/>
          <p:nvPr/>
        </p:nvSpPr>
        <p:spPr>
          <a:xfrm>
            <a:off x="779625" y="1433800"/>
            <a:ext cx="7737300" cy="3171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34"/>
          <p:cNvSpPr txBox="1"/>
          <p:nvPr>
            <p:ph type="title"/>
          </p:nvPr>
        </p:nvSpPr>
        <p:spPr>
          <a:xfrm>
            <a:off x="1043779" y="1830575"/>
            <a:ext cx="1897500" cy="4011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1800"/>
              <a:buNone/>
              <a:defRPr b="1" sz="1800">
                <a:solidFill>
                  <a:schemeClr val="lt1"/>
                </a:solidFill>
              </a:defRPr>
            </a:lvl1pPr>
            <a:lvl2pPr lvl="1" algn="ctr">
              <a:spcBef>
                <a:spcPts val="0"/>
              </a:spcBef>
              <a:spcAft>
                <a:spcPts val="0"/>
              </a:spcAft>
              <a:buClr>
                <a:schemeClr val="lt1"/>
              </a:buClr>
              <a:buSzPts val="1800"/>
              <a:buNone/>
              <a:defRPr sz="1800">
                <a:solidFill>
                  <a:schemeClr val="lt1"/>
                </a:solidFill>
              </a:defRPr>
            </a:lvl2pPr>
            <a:lvl3pPr lvl="2" algn="ctr">
              <a:spcBef>
                <a:spcPts val="0"/>
              </a:spcBef>
              <a:spcAft>
                <a:spcPts val="0"/>
              </a:spcAft>
              <a:buClr>
                <a:schemeClr val="lt1"/>
              </a:buClr>
              <a:buSzPts val="1800"/>
              <a:buNone/>
              <a:defRPr sz="1800">
                <a:solidFill>
                  <a:schemeClr val="lt1"/>
                </a:solidFill>
              </a:defRPr>
            </a:lvl3pPr>
            <a:lvl4pPr lvl="3" algn="ctr">
              <a:spcBef>
                <a:spcPts val="0"/>
              </a:spcBef>
              <a:spcAft>
                <a:spcPts val="0"/>
              </a:spcAft>
              <a:buClr>
                <a:schemeClr val="lt1"/>
              </a:buClr>
              <a:buSzPts val="1800"/>
              <a:buNone/>
              <a:defRPr sz="1800">
                <a:solidFill>
                  <a:schemeClr val="lt1"/>
                </a:solidFill>
              </a:defRPr>
            </a:lvl4pPr>
            <a:lvl5pPr lvl="4" algn="ctr">
              <a:spcBef>
                <a:spcPts val="0"/>
              </a:spcBef>
              <a:spcAft>
                <a:spcPts val="0"/>
              </a:spcAft>
              <a:buClr>
                <a:schemeClr val="lt1"/>
              </a:buClr>
              <a:buSzPts val="1800"/>
              <a:buNone/>
              <a:defRPr sz="1800">
                <a:solidFill>
                  <a:schemeClr val="lt1"/>
                </a:solidFill>
              </a:defRPr>
            </a:lvl5pPr>
            <a:lvl6pPr lvl="5" algn="ctr">
              <a:spcBef>
                <a:spcPts val="0"/>
              </a:spcBef>
              <a:spcAft>
                <a:spcPts val="0"/>
              </a:spcAft>
              <a:buClr>
                <a:schemeClr val="lt1"/>
              </a:buClr>
              <a:buSzPts val="1800"/>
              <a:buNone/>
              <a:defRPr sz="1800">
                <a:solidFill>
                  <a:schemeClr val="lt1"/>
                </a:solidFill>
              </a:defRPr>
            </a:lvl6pPr>
            <a:lvl7pPr lvl="6" algn="ctr">
              <a:spcBef>
                <a:spcPts val="0"/>
              </a:spcBef>
              <a:spcAft>
                <a:spcPts val="0"/>
              </a:spcAft>
              <a:buClr>
                <a:schemeClr val="lt1"/>
              </a:buClr>
              <a:buSzPts val="1800"/>
              <a:buNone/>
              <a:defRPr sz="1800">
                <a:solidFill>
                  <a:schemeClr val="lt1"/>
                </a:solidFill>
              </a:defRPr>
            </a:lvl7pPr>
            <a:lvl8pPr lvl="7" algn="ctr">
              <a:spcBef>
                <a:spcPts val="0"/>
              </a:spcBef>
              <a:spcAft>
                <a:spcPts val="0"/>
              </a:spcAft>
              <a:buClr>
                <a:schemeClr val="lt1"/>
              </a:buClr>
              <a:buSzPts val="1800"/>
              <a:buNone/>
              <a:defRPr sz="1800">
                <a:solidFill>
                  <a:schemeClr val="lt1"/>
                </a:solidFill>
              </a:defRPr>
            </a:lvl8pPr>
            <a:lvl9pPr lvl="8" algn="ctr">
              <a:spcBef>
                <a:spcPts val="0"/>
              </a:spcBef>
              <a:spcAft>
                <a:spcPts val="0"/>
              </a:spcAft>
              <a:buClr>
                <a:schemeClr val="lt1"/>
              </a:buClr>
              <a:buSzPts val="1800"/>
              <a:buNone/>
              <a:defRPr sz="1800">
                <a:solidFill>
                  <a:schemeClr val="lt1"/>
                </a:solidFill>
              </a:defRPr>
            </a:lvl9pPr>
          </a:lstStyle>
          <a:p/>
        </p:txBody>
      </p:sp>
      <p:sp>
        <p:nvSpPr>
          <p:cNvPr id="245" name="Google Shape;245;p34"/>
          <p:cNvSpPr txBox="1"/>
          <p:nvPr>
            <p:ph idx="1" type="subTitle"/>
          </p:nvPr>
        </p:nvSpPr>
        <p:spPr>
          <a:xfrm>
            <a:off x="1059229" y="2140283"/>
            <a:ext cx="1866600" cy="528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1pPr>
            <a:lvl2pPr lvl="1"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2pPr>
            <a:lvl3pPr lvl="2"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3pPr>
            <a:lvl4pPr lvl="3"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4pPr>
            <a:lvl5pPr lvl="4"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5pPr>
            <a:lvl6pPr lvl="5"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6pPr>
            <a:lvl7pPr lvl="6"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7pPr>
            <a:lvl8pPr lvl="7"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8pPr>
            <a:lvl9pPr lvl="8"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9pPr>
          </a:lstStyle>
          <a:p/>
        </p:txBody>
      </p:sp>
      <p:sp>
        <p:nvSpPr>
          <p:cNvPr id="246" name="Google Shape;246;p34"/>
          <p:cNvSpPr txBox="1"/>
          <p:nvPr>
            <p:ph idx="2" type="title"/>
          </p:nvPr>
        </p:nvSpPr>
        <p:spPr>
          <a:xfrm>
            <a:off x="1043779" y="3280851"/>
            <a:ext cx="1897500" cy="4011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1800"/>
              <a:buNone/>
              <a:defRPr b="1" sz="1800">
                <a:solidFill>
                  <a:schemeClr val="lt1"/>
                </a:solidFill>
              </a:defRPr>
            </a:lvl1pPr>
            <a:lvl2pPr lvl="1" algn="ctr">
              <a:spcBef>
                <a:spcPts val="0"/>
              </a:spcBef>
              <a:spcAft>
                <a:spcPts val="0"/>
              </a:spcAft>
              <a:buClr>
                <a:schemeClr val="lt1"/>
              </a:buClr>
              <a:buSzPts val="1800"/>
              <a:buNone/>
              <a:defRPr sz="1800">
                <a:solidFill>
                  <a:schemeClr val="lt1"/>
                </a:solidFill>
              </a:defRPr>
            </a:lvl2pPr>
            <a:lvl3pPr lvl="2" algn="ctr">
              <a:spcBef>
                <a:spcPts val="0"/>
              </a:spcBef>
              <a:spcAft>
                <a:spcPts val="0"/>
              </a:spcAft>
              <a:buClr>
                <a:schemeClr val="lt1"/>
              </a:buClr>
              <a:buSzPts val="1800"/>
              <a:buNone/>
              <a:defRPr sz="1800">
                <a:solidFill>
                  <a:schemeClr val="lt1"/>
                </a:solidFill>
              </a:defRPr>
            </a:lvl3pPr>
            <a:lvl4pPr lvl="3" algn="ctr">
              <a:spcBef>
                <a:spcPts val="0"/>
              </a:spcBef>
              <a:spcAft>
                <a:spcPts val="0"/>
              </a:spcAft>
              <a:buClr>
                <a:schemeClr val="lt1"/>
              </a:buClr>
              <a:buSzPts val="1800"/>
              <a:buNone/>
              <a:defRPr sz="1800">
                <a:solidFill>
                  <a:schemeClr val="lt1"/>
                </a:solidFill>
              </a:defRPr>
            </a:lvl4pPr>
            <a:lvl5pPr lvl="4" algn="ctr">
              <a:spcBef>
                <a:spcPts val="0"/>
              </a:spcBef>
              <a:spcAft>
                <a:spcPts val="0"/>
              </a:spcAft>
              <a:buClr>
                <a:schemeClr val="lt1"/>
              </a:buClr>
              <a:buSzPts val="1800"/>
              <a:buNone/>
              <a:defRPr sz="1800">
                <a:solidFill>
                  <a:schemeClr val="lt1"/>
                </a:solidFill>
              </a:defRPr>
            </a:lvl5pPr>
            <a:lvl6pPr lvl="5" algn="ctr">
              <a:spcBef>
                <a:spcPts val="0"/>
              </a:spcBef>
              <a:spcAft>
                <a:spcPts val="0"/>
              </a:spcAft>
              <a:buClr>
                <a:schemeClr val="lt1"/>
              </a:buClr>
              <a:buSzPts val="1800"/>
              <a:buNone/>
              <a:defRPr sz="1800">
                <a:solidFill>
                  <a:schemeClr val="lt1"/>
                </a:solidFill>
              </a:defRPr>
            </a:lvl6pPr>
            <a:lvl7pPr lvl="6" algn="ctr">
              <a:spcBef>
                <a:spcPts val="0"/>
              </a:spcBef>
              <a:spcAft>
                <a:spcPts val="0"/>
              </a:spcAft>
              <a:buClr>
                <a:schemeClr val="lt1"/>
              </a:buClr>
              <a:buSzPts val="1800"/>
              <a:buNone/>
              <a:defRPr sz="1800">
                <a:solidFill>
                  <a:schemeClr val="lt1"/>
                </a:solidFill>
              </a:defRPr>
            </a:lvl7pPr>
            <a:lvl8pPr lvl="7" algn="ctr">
              <a:spcBef>
                <a:spcPts val="0"/>
              </a:spcBef>
              <a:spcAft>
                <a:spcPts val="0"/>
              </a:spcAft>
              <a:buClr>
                <a:schemeClr val="lt1"/>
              </a:buClr>
              <a:buSzPts val="1800"/>
              <a:buNone/>
              <a:defRPr sz="1800">
                <a:solidFill>
                  <a:schemeClr val="lt1"/>
                </a:solidFill>
              </a:defRPr>
            </a:lvl8pPr>
            <a:lvl9pPr lvl="8" algn="ctr">
              <a:spcBef>
                <a:spcPts val="0"/>
              </a:spcBef>
              <a:spcAft>
                <a:spcPts val="0"/>
              </a:spcAft>
              <a:buClr>
                <a:schemeClr val="lt1"/>
              </a:buClr>
              <a:buSzPts val="1800"/>
              <a:buNone/>
              <a:defRPr sz="1800">
                <a:solidFill>
                  <a:schemeClr val="lt1"/>
                </a:solidFill>
              </a:defRPr>
            </a:lvl9pPr>
          </a:lstStyle>
          <a:p/>
        </p:txBody>
      </p:sp>
      <p:sp>
        <p:nvSpPr>
          <p:cNvPr id="247" name="Google Shape;247;p34"/>
          <p:cNvSpPr txBox="1"/>
          <p:nvPr>
            <p:ph idx="3" type="subTitle"/>
          </p:nvPr>
        </p:nvSpPr>
        <p:spPr>
          <a:xfrm>
            <a:off x="1059229" y="3614442"/>
            <a:ext cx="1866600" cy="528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1pPr>
            <a:lvl2pPr lvl="1"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2pPr>
            <a:lvl3pPr lvl="2"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3pPr>
            <a:lvl4pPr lvl="3"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4pPr>
            <a:lvl5pPr lvl="4"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5pPr>
            <a:lvl6pPr lvl="5"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6pPr>
            <a:lvl7pPr lvl="6"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7pPr>
            <a:lvl8pPr lvl="7"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8pPr>
            <a:lvl9pPr lvl="8"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9pPr>
          </a:lstStyle>
          <a:p/>
        </p:txBody>
      </p:sp>
      <p:sp>
        <p:nvSpPr>
          <p:cNvPr id="248" name="Google Shape;248;p34"/>
          <p:cNvSpPr txBox="1"/>
          <p:nvPr>
            <p:ph idx="4" type="title"/>
          </p:nvPr>
        </p:nvSpPr>
        <p:spPr>
          <a:xfrm>
            <a:off x="3631360" y="1830575"/>
            <a:ext cx="1881900" cy="4011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1800"/>
              <a:buNone/>
              <a:defRPr b="1" sz="1800">
                <a:solidFill>
                  <a:schemeClr val="lt1"/>
                </a:solidFill>
              </a:defRPr>
            </a:lvl1pPr>
            <a:lvl2pPr lvl="1" algn="ctr">
              <a:spcBef>
                <a:spcPts val="0"/>
              </a:spcBef>
              <a:spcAft>
                <a:spcPts val="0"/>
              </a:spcAft>
              <a:buClr>
                <a:schemeClr val="lt1"/>
              </a:buClr>
              <a:buSzPts val="1800"/>
              <a:buNone/>
              <a:defRPr sz="1800">
                <a:solidFill>
                  <a:schemeClr val="lt1"/>
                </a:solidFill>
              </a:defRPr>
            </a:lvl2pPr>
            <a:lvl3pPr lvl="2" algn="ctr">
              <a:spcBef>
                <a:spcPts val="0"/>
              </a:spcBef>
              <a:spcAft>
                <a:spcPts val="0"/>
              </a:spcAft>
              <a:buClr>
                <a:schemeClr val="lt1"/>
              </a:buClr>
              <a:buSzPts val="1800"/>
              <a:buNone/>
              <a:defRPr sz="1800">
                <a:solidFill>
                  <a:schemeClr val="lt1"/>
                </a:solidFill>
              </a:defRPr>
            </a:lvl3pPr>
            <a:lvl4pPr lvl="3" algn="ctr">
              <a:spcBef>
                <a:spcPts val="0"/>
              </a:spcBef>
              <a:spcAft>
                <a:spcPts val="0"/>
              </a:spcAft>
              <a:buClr>
                <a:schemeClr val="lt1"/>
              </a:buClr>
              <a:buSzPts val="1800"/>
              <a:buNone/>
              <a:defRPr sz="1800">
                <a:solidFill>
                  <a:schemeClr val="lt1"/>
                </a:solidFill>
              </a:defRPr>
            </a:lvl4pPr>
            <a:lvl5pPr lvl="4" algn="ctr">
              <a:spcBef>
                <a:spcPts val="0"/>
              </a:spcBef>
              <a:spcAft>
                <a:spcPts val="0"/>
              </a:spcAft>
              <a:buClr>
                <a:schemeClr val="lt1"/>
              </a:buClr>
              <a:buSzPts val="1800"/>
              <a:buNone/>
              <a:defRPr sz="1800">
                <a:solidFill>
                  <a:schemeClr val="lt1"/>
                </a:solidFill>
              </a:defRPr>
            </a:lvl5pPr>
            <a:lvl6pPr lvl="5" algn="ctr">
              <a:spcBef>
                <a:spcPts val="0"/>
              </a:spcBef>
              <a:spcAft>
                <a:spcPts val="0"/>
              </a:spcAft>
              <a:buClr>
                <a:schemeClr val="lt1"/>
              </a:buClr>
              <a:buSzPts val="1800"/>
              <a:buNone/>
              <a:defRPr sz="1800">
                <a:solidFill>
                  <a:schemeClr val="lt1"/>
                </a:solidFill>
              </a:defRPr>
            </a:lvl6pPr>
            <a:lvl7pPr lvl="6" algn="ctr">
              <a:spcBef>
                <a:spcPts val="0"/>
              </a:spcBef>
              <a:spcAft>
                <a:spcPts val="0"/>
              </a:spcAft>
              <a:buClr>
                <a:schemeClr val="lt1"/>
              </a:buClr>
              <a:buSzPts val="1800"/>
              <a:buNone/>
              <a:defRPr sz="1800">
                <a:solidFill>
                  <a:schemeClr val="lt1"/>
                </a:solidFill>
              </a:defRPr>
            </a:lvl7pPr>
            <a:lvl8pPr lvl="7" algn="ctr">
              <a:spcBef>
                <a:spcPts val="0"/>
              </a:spcBef>
              <a:spcAft>
                <a:spcPts val="0"/>
              </a:spcAft>
              <a:buClr>
                <a:schemeClr val="lt1"/>
              </a:buClr>
              <a:buSzPts val="1800"/>
              <a:buNone/>
              <a:defRPr sz="1800">
                <a:solidFill>
                  <a:schemeClr val="lt1"/>
                </a:solidFill>
              </a:defRPr>
            </a:lvl8pPr>
            <a:lvl9pPr lvl="8" algn="ctr">
              <a:spcBef>
                <a:spcPts val="0"/>
              </a:spcBef>
              <a:spcAft>
                <a:spcPts val="0"/>
              </a:spcAft>
              <a:buClr>
                <a:schemeClr val="lt1"/>
              </a:buClr>
              <a:buSzPts val="1800"/>
              <a:buNone/>
              <a:defRPr sz="1800">
                <a:solidFill>
                  <a:schemeClr val="lt1"/>
                </a:solidFill>
              </a:defRPr>
            </a:lvl9pPr>
          </a:lstStyle>
          <a:p/>
        </p:txBody>
      </p:sp>
      <p:sp>
        <p:nvSpPr>
          <p:cNvPr id="249" name="Google Shape;249;p34"/>
          <p:cNvSpPr txBox="1"/>
          <p:nvPr>
            <p:ph idx="5" type="subTitle"/>
          </p:nvPr>
        </p:nvSpPr>
        <p:spPr>
          <a:xfrm>
            <a:off x="3639010" y="2140276"/>
            <a:ext cx="1866600" cy="528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1pPr>
            <a:lvl2pPr lvl="1"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2pPr>
            <a:lvl3pPr lvl="2"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3pPr>
            <a:lvl4pPr lvl="3"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4pPr>
            <a:lvl5pPr lvl="4"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5pPr>
            <a:lvl6pPr lvl="5"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6pPr>
            <a:lvl7pPr lvl="6"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7pPr>
            <a:lvl8pPr lvl="7"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8pPr>
            <a:lvl9pPr lvl="8"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9pPr>
          </a:lstStyle>
          <a:p/>
        </p:txBody>
      </p:sp>
      <p:sp>
        <p:nvSpPr>
          <p:cNvPr id="250" name="Google Shape;250;p34"/>
          <p:cNvSpPr txBox="1"/>
          <p:nvPr>
            <p:ph idx="6" type="title"/>
          </p:nvPr>
        </p:nvSpPr>
        <p:spPr>
          <a:xfrm>
            <a:off x="3631360" y="3280851"/>
            <a:ext cx="1881900" cy="4011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1800"/>
              <a:buNone/>
              <a:defRPr b="1" sz="1800">
                <a:solidFill>
                  <a:schemeClr val="lt1"/>
                </a:solidFill>
              </a:defRPr>
            </a:lvl1pPr>
            <a:lvl2pPr lvl="1" algn="ctr">
              <a:spcBef>
                <a:spcPts val="0"/>
              </a:spcBef>
              <a:spcAft>
                <a:spcPts val="0"/>
              </a:spcAft>
              <a:buClr>
                <a:schemeClr val="lt1"/>
              </a:buClr>
              <a:buSzPts val="1800"/>
              <a:buNone/>
              <a:defRPr sz="1800">
                <a:solidFill>
                  <a:schemeClr val="lt1"/>
                </a:solidFill>
              </a:defRPr>
            </a:lvl2pPr>
            <a:lvl3pPr lvl="2" algn="ctr">
              <a:spcBef>
                <a:spcPts val="0"/>
              </a:spcBef>
              <a:spcAft>
                <a:spcPts val="0"/>
              </a:spcAft>
              <a:buClr>
                <a:schemeClr val="lt1"/>
              </a:buClr>
              <a:buSzPts val="1800"/>
              <a:buNone/>
              <a:defRPr sz="1800">
                <a:solidFill>
                  <a:schemeClr val="lt1"/>
                </a:solidFill>
              </a:defRPr>
            </a:lvl3pPr>
            <a:lvl4pPr lvl="3" algn="ctr">
              <a:spcBef>
                <a:spcPts val="0"/>
              </a:spcBef>
              <a:spcAft>
                <a:spcPts val="0"/>
              </a:spcAft>
              <a:buClr>
                <a:schemeClr val="lt1"/>
              </a:buClr>
              <a:buSzPts val="1800"/>
              <a:buNone/>
              <a:defRPr sz="1800">
                <a:solidFill>
                  <a:schemeClr val="lt1"/>
                </a:solidFill>
              </a:defRPr>
            </a:lvl4pPr>
            <a:lvl5pPr lvl="4" algn="ctr">
              <a:spcBef>
                <a:spcPts val="0"/>
              </a:spcBef>
              <a:spcAft>
                <a:spcPts val="0"/>
              </a:spcAft>
              <a:buClr>
                <a:schemeClr val="lt1"/>
              </a:buClr>
              <a:buSzPts val="1800"/>
              <a:buNone/>
              <a:defRPr sz="1800">
                <a:solidFill>
                  <a:schemeClr val="lt1"/>
                </a:solidFill>
              </a:defRPr>
            </a:lvl5pPr>
            <a:lvl6pPr lvl="5" algn="ctr">
              <a:spcBef>
                <a:spcPts val="0"/>
              </a:spcBef>
              <a:spcAft>
                <a:spcPts val="0"/>
              </a:spcAft>
              <a:buClr>
                <a:schemeClr val="lt1"/>
              </a:buClr>
              <a:buSzPts val="1800"/>
              <a:buNone/>
              <a:defRPr sz="1800">
                <a:solidFill>
                  <a:schemeClr val="lt1"/>
                </a:solidFill>
              </a:defRPr>
            </a:lvl6pPr>
            <a:lvl7pPr lvl="6" algn="ctr">
              <a:spcBef>
                <a:spcPts val="0"/>
              </a:spcBef>
              <a:spcAft>
                <a:spcPts val="0"/>
              </a:spcAft>
              <a:buClr>
                <a:schemeClr val="lt1"/>
              </a:buClr>
              <a:buSzPts val="1800"/>
              <a:buNone/>
              <a:defRPr sz="1800">
                <a:solidFill>
                  <a:schemeClr val="lt1"/>
                </a:solidFill>
              </a:defRPr>
            </a:lvl7pPr>
            <a:lvl8pPr lvl="7" algn="ctr">
              <a:spcBef>
                <a:spcPts val="0"/>
              </a:spcBef>
              <a:spcAft>
                <a:spcPts val="0"/>
              </a:spcAft>
              <a:buClr>
                <a:schemeClr val="lt1"/>
              </a:buClr>
              <a:buSzPts val="1800"/>
              <a:buNone/>
              <a:defRPr sz="1800">
                <a:solidFill>
                  <a:schemeClr val="lt1"/>
                </a:solidFill>
              </a:defRPr>
            </a:lvl8pPr>
            <a:lvl9pPr lvl="8" algn="ctr">
              <a:spcBef>
                <a:spcPts val="0"/>
              </a:spcBef>
              <a:spcAft>
                <a:spcPts val="0"/>
              </a:spcAft>
              <a:buClr>
                <a:schemeClr val="lt1"/>
              </a:buClr>
              <a:buSzPts val="1800"/>
              <a:buNone/>
              <a:defRPr sz="1800">
                <a:solidFill>
                  <a:schemeClr val="lt1"/>
                </a:solidFill>
              </a:defRPr>
            </a:lvl9pPr>
          </a:lstStyle>
          <a:p/>
        </p:txBody>
      </p:sp>
      <p:sp>
        <p:nvSpPr>
          <p:cNvPr id="251" name="Google Shape;251;p34"/>
          <p:cNvSpPr txBox="1"/>
          <p:nvPr>
            <p:ph idx="7" type="subTitle"/>
          </p:nvPr>
        </p:nvSpPr>
        <p:spPr>
          <a:xfrm>
            <a:off x="3639010" y="3614442"/>
            <a:ext cx="1866600" cy="528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1pPr>
            <a:lvl2pPr lvl="1"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2pPr>
            <a:lvl3pPr lvl="2"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3pPr>
            <a:lvl4pPr lvl="3"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4pPr>
            <a:lvl5pPr lvl="4"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5pPr>
            <a:lvl6pPr lvl="5"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6pPr>
            <a:lvl7pPr lvl="6"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7pPr>
            <a:lvl8pPr lvl="7"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8pPr>
            <a:lvl9pPr lvl="8"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9pPr>
          </a:lstStyle>
          <a:p/>
        </p:txBody>
      </p:sp>
      <p:sp>
        <p:nvSpPr>
          <p:cNvPr id="252" name="Google Shape;252;p34"/>
          <p:cNvSpPr txBox="1"/>
          <p:nvPr>
            <p:ph idx="8" type="title"/>
          </p:nvPr>
        </p:nvSpPr>
        <p:spPr>
          <a:xfrm>
            <a:off x="6215127" y="1830575"/>
            <a:ext cx="1875600" cy="4011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1800"/>
              <a:buNone/>
              <a:defRPr b="1" sz="1800">
                <a:solidFill>
                  <a:schemeClr val="lt1"/>
                </a:solidFill>
              </a:defRPr>
            </a:lvl1pPr>
            <a:lvl2pPr lvl="1" algn="ctr">
              <a:spcBef>
                <a:spcPts val="0"/>
              </a:spcBef>
              <a:spcAft>
                <a:spcPts val="0"/>
              </a:spcAft>
              <a:buClr>
                <a:schemeClr val="lt1"/>
              </a:buClr>
              <a:buSzPts val="1800"/>
              <a:buNone/>
              <a:defRPr sz="1800">
                <a:solidFill>
                  <a:schemeClr val="lt1"/>
                </a:solidFill>
              </a:defRPr>
            </a:lvl2pPr>
            <a:lvl3pPr lvl="2" algn="ctr">
              <a:spcBef>
                <a:spcPts val="0"/>
              </a:spcBef>
              <a:spcAft>
                <a:spcPts val="0"/>
              </a:spcAft>
              <a:buClr>
                <a:schemeClr val="lt1"/>
              </a:buClr>
              <a:buSzPts val="1800"/>
              <a:buNone/>
              <a:defRPr sz="1800">
                <a:solidFill>
                  <a:schemeClr val="lt1"/>
                </a:solidFill>
              </a:defRPr>
            </a:lvl3pPr>
            <a:lvl4pPr lvl="3" algn="ctr">
              <a:spcBef>
                <a:spcPts val="0"/>
              </a:spcBef>
              <a:spcAft>
                <a:spcPts val="0"/>
              </a:spcAft>
              <a:buClr>
                <a:schemeClr val="lt1"/>
              </a:buClr>
              <a:buSzPts val="1800"/>
              <a:buNone/>
              <a:defRPr sz="1800">
                <a:solidFill>
                  <a:schemeClr val="lt1"/>
                </a:solidFill>
              </a:defRPr>
            </a:lvl4pPr>
            <a:lvl5pPr lvl="4" algn="ctr">
              <a:spcBef>
                <a:spcPts val="0"/>
              </a:spcBef>
              <a:spcAft>
                <a:spcPts val="0"/>
              </a:spcAft>
              <a:buClr>
                <a:schemeClr val="lt1"/>
              </a:buClr>
              <a:buSzPts val="1800"/>
              <a:buNone/>
              <a:defRPr sz="1800">
                <a:solidFill>
                  <a:schemeClr val="lt1"/>
                </a:solidFill>
              </a:defRPr>
            </a:lvl5pPr>
            <a:lvl6pPr lvl="5" algn="ctr">
              <a:spcBef>
                <a:spcPts val="0"/>
              </a:spcBef>
              <a:spcAft>
                <a:spcPts val="0"/>
              </a:spcAft>
              <a:buClr>
                <a:schemeClr val="lt1"/>
              </a:buClr>
              <a:buSzPts val="1800"/>
              <a:buNone/>
              <a:defRPr sz="1800">
                <a:solidFill>
                  <a:schemeClr val="lt1"/>
                </a:solidFill>
              </a:defRPr>
            </a:lvl6pPr>
            <a:lvl7pPr lvl="6" algn="ctr">
              <a:spcBef>
                <a:spcPts val="0"/>
              </a:spcBef>
              <a:spcAft>
                <a:spcPts val="0"/>
              </a:spcAft>
              <a:buClr>
                <a:schemeClr val="lt1"/>
              </a:buClr>
              <a:buSzPts val="1800"/>
              <a:buNone/>
              <a:defRPr sz="1800">
                <a:solidFill>
                  <a:schemeClr val="lt1"/>
                </a:solidFill>
              </a:defRPr>
            </a:lvl7pPr>
            <a:lvl8pPr lvl="7" algn="ctr">
              <a:spcBef>
                <a:spcPts val="0"/>
              </a:spcBef>
              <a:spcAft>
                <a:spcPts val="0"/>
              </a:spcAft>
              <a:buClr>
                <a:schemeClr val="lt1"/>
              </a:buClr>
              <a:buSzPts val="1800"/>
              <a:buNone/>
              <a:defRPr sz="1800">
                <a:solidFill>
                  <a:schemeClr val="lt1"/>
                </a:solidFill>
              </a:defRPr>
            </a:lvl8pPr>
            <a:lvl9pPr lvl="8" algn="ctr">
              <a:spcBef>
                <a:spcPts val="0"/>
              </a:spcBef>
              <a:spcAft>
                <a:spcPts val="0"/>
              </a:spcAft>
              <a:buClr>
                <a:schemeClr val="lt1"/>
              </a:buClr>
              <a:buSzPts val="1800"/>
              <a:buNone/>
              <a:defRPr sz="1800">
                <a:solidFill>
                  <a:schemeClr val="lt1"/>
                </a:solidFill>
              </a:defRPr>
            </a:lvl9pPr>
          </a:lstStyle>
          <a:p/>
        </p:txBody>
      </p:sp>
      <p:sp>
        <p:nvSpPr>
          <p:cNvPr id="253" name="Google Shape;253;p34"/>
          <p:cNvSpPr txBox="1"/>
          <p:nvPr>
            <p:ph idx="9" type="subTitle"/>
          </p:nvPr>
        </p:nvSpPr>
        <p:spPr>
          <a:xfrm>
            <a:off x="6219627" y="2140276"/>
            <a:ext cx="1866600" cy="528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1pPr>
            <a:lvl2pPr lvl="1"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2pPr>
            <a:lvl3pPr lvl="2"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3pPr>
            <a:lvl4pPr lvl="3"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4pPr>
            <a:lvl5pPr lvl="4"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5pPr>
            <a:lvl6pPr lvl="5"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6pPr>
            <a:lvl7pPr lvl="6"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7pPr>
            <a:lvl8pPr lvl="7"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8pPr>
            <a:lvl9pPr lvl="8"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9pPr>
          </a:lstStyle>
          <a:p/>
        </p:txBody>
      </p:sp>
      <p:sp>
        <p:nvSpPr>
          <p:cNvPr id="254" name="Google Shape;254;p34"/>
          <p:cNvSpPr txBox="1"/>
          <p:nvPr>
            <p:ph idx="13" type="title"/>
          </p:nvPr>
        </p:nvSpPr>
        <p:spPr>
          <a:xfrm>
            <a:off x="6215127" y="3280851"/>
            <a:ext cx="1875600" cy="4011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1800"/>
              <a:buNone/>
              <a:defRPr b="1" sz="1800">
                <a:solidFill>
                  <a:schemeClr val="lt1"/>
                </a:solidFill>
              </a:defRPr>
            </a:lvl1pPr>
            <a:lvl2pPr lvl="1" algn="ctr">
              <a:spcBef>
                <a:spcPts val="0"/>
              </a:spcBef>
              <a:spcAft>
                <a:spcPts val="0"/>
              </a:spcAft>
              <a:buClr>
                <a:schemeClr val="lt1"/>
              </a:buClr>
              <a:buSzPts val="1800"/>
              <a:buNone/>
              <a:defRPr sz="1800">
                <a:solidFill>
                  <a:schemeClr val="lt1"/>
                </a:solidFill>
              </a:defRPr>
            </a:lvl2pPr>
            <a:lvl3pPr lvl="2" algn="ctr">
              <a:spcBef>
                <a:spcPts val="0"/>
              </a:spcBef>
              <a:spcAft>
                <a:spcPts val="0"/>
              </a:spcAft>
              <a:buClr>
                <a:schemeClr val="lt1"/>
              </a:buClr>
              <a:buSzPts val="1800"/>
              <a:buNone/>
              <a:defRPr sz="1800">
                <a:solidFill>
                  <a:schemeClr val="lt1"/>
                </a:solidFill>
              </a:defRPr>
            </a:lvl3pPr>
            <a:lvl4pPr lvl="3" algn="ctr">
              <a:spcBef>
                <a:spcPts val="0"/>
              </a:spcBef>
              <a:spcAft>
                <a:spcPts val="0"/>
              </a:spcAft>
              <a:buClr>
                <a:schemeClr val="lt1"/>
              </a:buClr>
              <a:buSzPts val="1800"/>
              <a:buNone/>
              <a:defRPr sz="1800">
                <a:solidFill>
                  <a:schemeClr val="lt1"/>
                </a:solidFill>
              </a:defRPr>
            </a:lvl4pPr>
            <a:lvl5pPr lvl="4" algn="ctr">
              <a:spcBef>
                <a:spcPts val="0"/>
              </a:spcBef>
              <a:spcAft>
                <a:spcPts val="0"/>
              </a:spcAft>
              <a:buClr>
                <a:schemeClr val="lt1"/>
              </a:buClr>
              <a:buSzPts val="1800"/>
              <a:buNone/>
              <a:defRPr sz="1800">
                <a:solidFill>
                  <a:schemeClr val="lt1"/>
                </a:solidFill>
              </a:defRPr>
            </a:lvl5pPr>
            <a:lvl6pPr lvl="5" algn="ctr">
              <a:spcBef>
                <a:spcPts val="0"/>
              </a:spcBef>
              <a:spcAft>
                <a:spcPts val="0"/>
              </a:spcAft>
              <a:buClr>
                <a:schemeClr val="lt1"/>
              </a:buClr>
              <a:buSzPts val="1800"/>
              <a:buNone/>
              <a:defRPr sz="1800">
                <a:solidFill>
                  <a:schemeClr val="lt1"/>
                </a:solidFill>
              </a:defRPr>
            </a:lvl6pPr>
            <a:lvl7pPr lvl="6" algn="ctr">
              <a:spcBef>
                <a:spcPts val="0"/>
              </a:spcBef>
              <a:spcAft>
                <a:spcPts val="0"/>
              </a:spcAft>
              <a:buClr>
                <a:schemeClr val="lt1"/>
              </a:buClr>
              <a:buSzPts val="1800"/>
              <a:buNone/>
              <a:defRPr sz="1800">
                <a:solidFill>
                  <a:schemeClr val="lt1"/>
                </a:solidFill>
              </a:defRPr>
            </a:lvl7pPr>
            <a:lvl8pPr lvl="7" algn="ctr">
              <a:spcBef>
                <a:spcPts val="0"/>
              </a:spcBef>
              <a:spcAft>
                <a:spcPts val="0"/>
              </a:spcAft>
              <a:buClr>
                <a:schemeClr val="lt1"/>
              </a:buClr>
              <a:buSzPts val="1800"/>
              <a:buNone/>
              <a:defRPr sz="1800">
                <a:solidFill>
                  <a:schemeClr val="lt1"/>
                </a:solidFill>
              </a:defRPr>
            </a:lvl8pPr>
            <a:lvl9pPr lvl="8" algn="ctr">
              <a:spcBef>
                <a:spcPts val="0"/>
              </a:spcBef>
              <a:spcAft>
                <a:spcPts val="0"/>
              </a:spcAft>
              <a:buClr>
                <a:schemeClr val="lt1"/>
              </a:buClr>
              <a:buSzPts val="1800"/>
              <a:buNone/>
              <a:defRPr sz="1800">
                <a:solidFill>
                  <a:schemeClr val="lt1"/>
                </a:solidFill>
              </a:defRPr>
            </a:lvl9pPr>
          </a:lstStyle>
          <a:p/>
        </p:txBody>
      </p:sp>
      <p:sp>
        <p:nvSpPr>
          <p:cNvPr id="255" name="Google Shape;255;p34"/>
          <p:cNvSpPr txBox="1"/>
          <p:nvPr>
            <p:ph idx="14" type="subTitle"/>
          </p:nvPr>
        </p:nvSpPr>
        <p:spPr>
          <a:xfrm>
            <a:off x="6219627" y="3614442"/>
            <a:ext cx="1866600" cy="528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1pPr>
            <a:lvl2pPr lvl="1"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2pPr>
            <a:lvl3pPr lvl="2"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3pPr>
            <a:lvl4pPr lvl="3"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4pPr>
            <a:lvl5pPr lvl="4"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5pPr>
            <a:lvl6pPr lvl="5"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6pPr>
            <a:lvl7pPr lvl="6"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7pPr>
            <a:lvl8pPr lvl="7"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8pPr>
            <a:lvl9pPr lvl="8"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9pPr>
          </a:lstStyle>
          <a:p/>
        </p:txBody>
      </p:sp>
      <p:sp>
        <p:nvSpPr>
          <p:cNvPr id="256" name="Google Shape;256;p34"/>
          <p:cNvSpPr txBox="1"/>
          <p:nvPr>
            <p:ph idx="15" type="title"/>
          </p:nvPr>
        </p:nvSpPr>
        <p:spPr>
          <a:xfrm>
            <a:off x="1974300" y="530725"/>
            <a:ext cx="5195400" cy="5286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dk1"/>
              </a:buClr>
              <a:buSzPts val="2500"/>
              <a:buNone/>
              <a:defRPr b="1" sz="3000">
                <a:solidFill>
                  <a:schemeClr val="dk1"/>
                </a:solidFill>
              </a:defRPr>
            </a:lvl1pPr>
            <a:lvl2pPr lvl="1">
              <a:spcBef>
                <a:spcPts val="0"/>
              </a:spcBef>
              <a:spcAft>
                <a:spcPts val="0"/>
              </a:spcAft>
              <a:buClr>
                <a:schemeClr val="dk1"/>
              </a:buClr>
              <a:buSzPts val="2500"/>
              <a:buNone/>
              <a:defRPr b="1">
                <a:solidFill>
                  <a:schemeClr val="dk1"/>
                </a:solidFill>
              </a:defRPr>
            </a:lvl2pPr>
            <a:lvl3pPr lvl="2">
              <a:spcBef>
                <a:spcPts val="0"/>
              </a:spcBef>
              <a:spcAft>
                <a:spcPts val="0"/>
              </a:spcAft>
              <a:buClr>
                <a:schemeClr val="dk1"/>
              </a:buClr>
              <a:buSzPts val="2500"/>
              <a:buNone/>
              <a:defRPr b="1">
                <a:solidFill>
                  <a:schemeClr val="dk1"/>
                </a:solidFill>
              </a:defRPr>
            </a:lvl3pPr>
            <a:lvl4pPr lvl="3">
              <a:spcBef>
                <a:spcPts val="0"/>
              </a:spcBef>
              <a:spcAft>
                <a:spcPts val="0"/>
              </a:spcAft>
              <a:buClr>
                <a:schemeClr val="dk1"/>
              </a:buClr>
              <a:buSzPts val="2500"/>
              <a:buNone/>
              <a:defRPr b="1">
                <a:solidFill>
                  <a:schemeClr val="dk1"/>
                </a:solidFill>
              </a:defRPr>
            </a:lvl4pPr>
            <a:lvl5pPr lvl="4">
              <a:spcBef>
                <a:spcPts val="0"/>
              </a:spcBef>
              <a:spcAft>
                <a:spcPts val="0"/>
              </a:spcAft>
              <a:buClr>
                <a:schemeClr val="dk1"/>
              </a:buClr>
              <a:buSzPts val="2500"/>
              <a:buNone/>
              <a:defRPr b="1">
                <a:solidFill>
                  <a:schemeClr val="dk1"/>
                </a:solidFill>
              </a:defRPr>
            </a:lvl5pPr>
            <a:lvl6pPr lvl="5">
              <a:spcBef>
                <a:spcPts val="0"/>
              </a:spcBef>
              <a:spcAft>
                <a:spcPts val="0"/>
              </a:spcAft>
              <a:buClr>
                <a:schemeClr val="dk1"/>
              </a:buClr>
              <a:buSzPts val="2500"/>
              <a:buNone/>
              <a:defRPr b="1">
                <a:solidFill>
                  <a:schemeClr val="dk1"/>
                </a:solidFill>
              </a:defRPr>
            </a:lvl6pPr>
            <a:lvl7pPr lvl="6">
              <a:spcBef>
                <a:spcPts val="0"/>
              </a:spcBef>
              <a:spcAft>
                <a:spcPts val="0"/>
              </a:spcAft>
              <a:buClr>
                <a:schemeClr val="dk1"/>
              </a:buClr>
              <a:buSzPts val="2500"/>
              <a:buNone/>
              <a:defRPr b="1">
                <a:solidFill>
                  <a:schemeClr val="dk1"/>
                </a:solidFill>
              </a:defRPr>
            </a:lvl7pPr>
            <a:lvl8pPr lvl="7">
              <a:spcBef>
                <a:spcPts val="0"/>
              </a:spcBef>
              <a:spcAft>
                <a:spcPts val="0"/>
              </a:spcAft>
              <a:buClr>
                <a:schemeClr val="dk1"/>
              </a:buClr>
              <a:buSzPts val="2500"/>
              <a:buNone/>
              <a:defRPr b="1">
                <a:solidFill>
                  <a:schemeClr val="dk1"/>
                </a:solidFill>
              </a:defRPr>
            </a:lvl8pPr>
            <a:lvl9pPr lvl="8">
              <a:spcBef>
                <a:spcPts val="0"/>
              </a:spcBef>
              <a:spcAft>
                <a:spcPts val="0"/>
              </a:spcAft>
              <a:buClr>
                <a:schemeClr val="dk1"/>
              </a:buClr>
              <a:buSzPts val="2500"/>
              <a:buNone/>
              <a:defRPr b="1">
                <a:solidFill>
                  <a:schemeClr val="dk1"/>
                </a:solidFill>
              </a:defRPr>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3">
  <p:cSld name="CUSTOM_1_1_3_1_1">
    <p:bg>
      <p:bgPr>
        <a:solidFill>
          <a:srgbClr val="191919">
            <a:alpha val="0"/>
          </a:srgbClr>
        </a:solidFill>
      </p:bgPr>
    </p:bg>
    <p:spTree>
      <p:nvGrpSpPr>
        <p:cNvPr id="257" name="Shape 257"/>
        <p:cNvGrpSpPr/>
        <p:nvPr/>
      </p:nvGrpSpPr>
      <p:grpSpPr>
        <a:xfrm>
          <a:off x="0" y="0"/>
          <a:ext cx="0" cy="0"/>
          <a:chOff x="0" y="0"/>
          <a:chExt cx="0" cy="0"/>
        </a:xfrm>
      </p:grpSpPr>
      <p:sp>
        <p:nvSpPr>
          <p:cNvPr id="258" name="Google Shape;258;p35"/>
          <p:cNvSpPr txBox="1"/>
          <p:nvPr>
            <p:ph type="title"/>
          </p:nvPr>
        </p:nvSpPr>
        <p:spPr>
          <a:xfrm>
            <a:off x="713225" y="3349725"/>
            <a:ext cx="1846200" cy="3252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1"/>
              </a:buClr>
              <a:buSzPts val="1800"/>
              <a:buNone/>
              <a:defRPr b="1" sz="1800">
                <a:solidFill>
                  <a:schemeClr val="dk1"/>
                </a:solidFill>
              </a:defRPr>
            </a:lvl1pPr>
            <a:lvl2pPr lvl="1" algn="ctr">
              <a:spcBef>
                <a:spcPts val="0"/>
              </a:spcBef>
              <a:spcAft>
                <a:spcPts val="0"/>
              </a:spcAft>
              <a:buClr>
                <a:schemeClr val="dk1"/>
              </a:buClr>
              <a:buSzPts val="1800"/>
              <a:buNone/>
              <a:defRPr sz="1800">
                <a:solidFill>
                  <a:schemeClr val="dk1"/>
                </a:solidFill>
              </a:defRPr>
            </a:lvl2pPr>
            <a:lvl3pPr lvl="2" algn="ctr">
              <a:spcBef>
                <a:spcPts val="0"/>
              </a:spcBef>
              <a:spcAft>
                <a:spcPts val="0"/>
              </a:spcAft>
              <a:buClr>
                <a:schemeClr val="dk1"/>
              </a:buClr>
              <a:buSzPts val="1800"/>
              <a:buNone/>
              <a:defRPr sz="1800">
                <a:solidFill>
                  <a:schemeClr val="dk1"/>
                </a:solidFill>
              </a:defRPr>
            </a:lvl3pPr>
            <a:lvl4pPr lvl="3" algn="ctr">
              <a:spcBef>
                <a:spcPts val="0"/>
              </a:spcBef>
              <a:spcAft>
                <a:spcPts val="0"/>
              </a:spcAft>
              <a:buClr>
                <a:schemeClr val="dk1"/>
              </a:buClr>
              <a:buSzPts val="1800"/>
              <a:buNone/>
              <a:defRPr sz="1800">
                <a:solidFill>
                  <a:schemeClr val="dk1"/>
                </a:solidFill>
              </a:defRPr>
            </a:lvl4pPr>
            <a:lvl5pPr lvl="4" algn="ctr">
              <a:spcBef>
                <a:spcPts val="0"/>
              </a:spcBef>
              <a:spcAft>
                <a:spcPts val="0"/>
              </a:spcAft>
              <a:buClr>
                <a:schemeClr val="dk1"/>
              </a:buClr>
              <a:buSzPts val="1800"/>
              <a:buNone/>
              <a:defRPr sz="1800">
                <a:solidFill>
                  <a:schemeClr val="dk1"/>
                </a:solidFill>
              </a:defRPr>
            </a:lvl5pPr>
            <a:lvl6pPr lvl="5" algn="ctr">
              <a:spcBef>
                <a:spcPts val="0"/>
              </a:spcBef>
              <a:spcAft>
                <a:spcPts val="0"/>
              </a:spcAft>
              <a:buClr>
                <a:schemeClr val="dk1"/>
              </a:buClr>
              <a:buSzPts val="1800"/>
              <a:buNone/>
              <a:defRPr sz="1800">
                <a:solidFill>
                  <a:schemeClr val="dk1"/>
                </a:solidFill>
              </a:defRPr>
            </a:lvl6pPr>
            <a:lvl7pPr lvl="6" algn="ctr">
              <a:spcBef>
                <a:spcPts val="0"/>
              </a:spcBef>
              <a:spcAft>
                <a:spcPts val="0"/>
              </a:spcAft>
              <a:buClr>
                <a:schemeClr val="dk1"/>
              </a:buClr>
              <a:buSzPts val="1800"/>
              <a:buNone/>
              <a:defRPr sz="1800">
                <a:solidFill>
                  <a:schemeClr val="dk1"/>
                </a:solidFill>
              </a:defRPr>
            </a:lvl7pPr>
            <a:lvl8pPr lvl="7" algn="ctr">
              <a:spcBef>
                <a:spcPts val="0"/>
              </a:spcBef>
              <a:spcAft>
                <a:spcPts val="0"/>
              </a:spcAft>
              <a:buClr>
                <a:schemeClr val="dk1"/>
              </a:buClr>
              <a:buSzPts val="1800"/>
              <a:buNone/>
              <a:defRPr sz="1800">
                <a:solidFill>
                  <a:schemeClr val="dk1"/>
                </a:solidFill>
              </a:defRPr>
            </a:lvl8pPr>
            <a:lvl9pPr lvl="8" algn="ctr">
              <a:spcBef>
                <a:spcPts val="0"/>
              </a:spcBef>
              <a:spcAft>
                <a:spcPts val="0"/>
              </a:spcAft>
              <a:buClr>
                <a:schemeClr val="dk1"/>
              </a:buClr>
              <a:buSzPts val="1800"/>
              <a:buNone/>
              <a:defRPr sz="1800">
                <a:solidFill>
                  <a:schemeClr val="dk1"/>
                </a:solidFill>
              </a:defRPr>
            </a:lvl9pPr>
          </a:lstStyle>
          <a:p/>
        </p:txBody>
      </p:sp>
      <p:sp>
        <p:nvSpPr>
          <p:cNvPr id="259" name="Google Shape;259;p35"/>
          <p:cNvSpPr txBox="1"/>
          <p:nvPr>
            <p:ph idx="1" type="subTitle"/>
          </p:nvPr>
        </p:nvSpPr>
        <p:spPr>
          <a:xfrm>
            <a:off x="713225" y="3607847"/>
            <a:ext cx="1846200" cy="5082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260" name="Google Shape;260;p35"/>
          <p:cNvSpPr/>
          <p:nvPr/>
        </p:nvSpPr>
        <p:spPr>
          <a:xfrm flipH="1">
            <a:off x="7004125" y="2529725"/>
            <a:ext cx="3405900" cy="3302400"/>
          </a:xfrm>
          <a:prstGeom prst="rtTriangle">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61" name="Google Shape;261;p35"/>
          <p:cNvSpPr/>
          <p:nvPr/>
        </p:nvSpPr>
        <p:spPr>
          <a:xfrm flipH="1">
            <a:off x="7194625" y="2653550"/>
            <a:ext cx="3405900" cy="3302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62" name="Google Shape;262;p35"/>
          <p:cNvSpPr/>
          <p:nvPr/>
        </p:nvSpPr>
        <p:spPr>
          <a:xfrm flipH="1" rot="10800000">
            <a:off x="-762425" y="-915550"/>
            <a:ext cx="3405900" cy="33024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63" name="Google Shape;263;p35"/>
          <p:cNvSpPr/>
          <p:nvPr/>
        </p:nvSpPr>
        <p:spPr>
          <a:xfrm flipH="1" rot="10800000">
            <a:off x="-1681400" y="-1522625"/>
            <a:ext cx="5364900" cy="2516400"/>
          </a:xfrm>
          <a:prstGeom prst="triangle">
            <a:avLst>
              <a:gd fmla="val 5000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64" name="Google Shape;264;p35"/>
          <p:cNvSpPr txBox="1"/>
          <p:nvPr>
            <p:ph idx="2" type="title"/>
          </p:nvPr>
        </p:nvSpPr>
        <p:spPr>
          <a:xfrm>
            <a:off x="2670358" y="3349725"/>
            <a:ext cx="1846200" cy="3252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1"/>
              </a:buClr>
              <a:buSzPts val="1800"/>
              <a:buNone/>
              <a:defRPr b="1" sz="1800">
                <a:solidFill>
                  <a:schemeClr val="dk1"/>
                </a:solidFill>
              </a:defRPr>
            </a:lvl1pPr>
            <a:lvl2pPr lvl="1" algn="ctr">
              <a:spcBef>
                <a:spcPts val="0"/>
              </a:spcBef>
              <a:spcAft>
                <a:spcPts val="0"/>
              </a:spcAft>
              <a:buClr>
                <a:schemeClr val="dk1"/>
              </a:buClr>
              <a:buSzPts val="1800"/>
              <a:buNone/>
              <a:defRPr sz="1800">
                <a:solidFill>
                  <a:schemeClr val="dk1"/>
                </a:solidFill>
              </a:defRPr>
            </a:lvl2pPr>
            <a:lvl3pPr lvl="2" algn="ctr">
              <a:spcBef>
                <a:spcPts val="0"/>
              </a:spcBef>
              <a:spcAft>
                <a:spcPts val="0"/>
              </a:spcAft>
              <a:buClr>
                <a:schemeClr val="dk1"/>
              </a:buClr>
              <a:buSzPts val="1800"/>
              <a:buNone/>
              <a:defRPr sz="1800">
                <a:solidFill>
                  <a:schemeClr val="dk1"/>
                </a:solidFill>
              </a:defRPr>
            </a:lvl3pPr>
            <a:lvl4pPr lvl="3" algn="ctr">
              <a:spcBef>
                <a:spcPts val="0"/>
              </a:spcBef>
              <a:spcAft>
                <a:spcPts val="0"/>
              </a:spcAft>
              <a:buClr>
                <a:schemeClr val="dk1"/>
              </a:buClr>
              <a:buSzPts val="1800"/>
              <a:buNone/>
              <a:defRPr sz="1800">
                <a:solidFill>
                  <a:schemeClr val="dk1"/>
                </a:solidFill>
              </a:defRPr>
            </a:lvl4pPr>
            <a:lvl5pPr lvl="4" algn="ctr">
              <a:spcBef>
                <a:spcPts val="0"/>
              </a:spcBef>
              <a:spcAft>
                <a:spcPts val="0"/>
              </a:spcAft>
              <a:buClr>
                <a:schemeClr val="dk1"/>
              </a:buClr>
              <a:buSzPts val="1800"/>
              <a:buNone/>
              <a:defRPr sz="1800">
                <a:solidFill>
                  <a:schemeClr val="dk1"/>
                </a:solidFill>
              </a:defRPr>
            </a:lvl5pPr>
            <a:lvl6pPr lvl="5" algn="ctr">
              <a:spcBef>
                <a:spcPts val="0"/>
              </a:spcBef>
              <a:spcAft>
                <a:spcPts val="0"/>
              </a:spcAft>
              <a:buClr>
                <a:schemeClr val="dk1"/>
              </a:buClr>
              <a:buSzPts val="1800"/>
              <a:buNone/>
              <a:defRPr sz="1800">
                <a:solidFill>
                  <a:schemeClr val="dk1"/>
                </a:solidFill>
              </a:defRPr>
            </a:lvl6pPr>
            <a:lvl7pPr lvl="6" algn="ctr">
              <a:spcBef>
                <a:spcPts val="0"/>
              </a:spcBef>
              <a:spcAft>
                <a:spcPts val="0"/>
              </a:spcAft>
              <a:buClr>
                <a:schemeClr val="dk1"/>
              </a:buClr>
              <a:buSzPts val="1800"/>
              <a:buNone/>
              <a:defRPr sz="1800">
                <a:solidFill>
                  <a:schemeClr val="dk1"/>
                </a:solidFill>
              </a:defRPr>
            </a:lvl7pPr>
            <a:lvl8pPr lvl="7" algn="ctr">
              <a:spcBef>
                <a:spcPts val="0"/>
              </a:spcBef>
              <a:spcAft>
                <a:spcPts val="0"/>
              </a:spcAft>
              <a:buClr>
                <a:schemeClr val="dk1"/>
              </a:buClr>
              <a:buSzPts val="1800"/>
              <a:buNone/>
              <a:defRPr sz="1800">
                <a:solidFill>
                  <a:schemeClr val="dk1"/>
                </a:solidFill>
              </a:defRPr>
            </a:lvl8pPr>
            <a:lvl9pPr lvl="8" algn="ctr">
              <a:spcBef>
                <a:spcPts val="0"/>
              </a:spcBef>
              <a:spcAft>
                <a:spcPts val="0"/>
              </a:spcAft>
              <a:buClr>
                <a:schemeClr val="dk1"/>
              </a:buClr>
              <a:buSzPts val="1800"/>
              <a:buNone/>
              <a:defRPr sz="1800">
                <a:solidFill>
                  <a:schemeClr val="dk1"/>
                </a:solidFill>
              </a:defRPr>
            </a:lvl9pPr>
          </a:lstStyle>
          <a:p/>
        </p:txBody>
      </p:sp>
      <p:sp>
        <p:nvSpPr>
          <p:cNvPr id="265" name="Google Shape;265;p35"/>
          <p:cNvSpPr txBox="1"/>
          <p:nvPr>
            <p:ph idx="3" type="subTitle"/>
          </p:nvPr>
        </p:nvSpPr>
        <p:spPr>
          <a:xfrm>
            <a:off x="2670358" y="3607847"/>
            <a:ext cx="1846200" cy="5082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266" name="Google Shape;266;p35"/>
          <p:cNvSpPr txBox="1"/>
          <p:nvPr>
            <p:ph idx="4" type="title"/>
          </p:nvPr>
        </p:nvSpPr>
        <p:spPr>
          <a:xfrm>
            <a:off x="4627491" y="3349725"/>
            <a:ext cx="1846200" cy="3252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1"/>
              </a:buClr>
              <a:buSzPts val="1800"/>
              <a:buNone/>
              <a:defRPr b="1" sz="1800">
                <a:solidFill>
                  <a:schemeClr val="dk1"/>
                </a:solidFill>
              </a:defRPr>
            </a:lvl1pPr>
            <a:lvl2pPr lvl="1" algn="ctr">
              <a:spcBef>
                <a:spcPts val="0"/>
              </a:spcBef>
              <a:spcAft>
                <a:spcPts val="0"/>
              </a:spcAft>
              <a:buClr>
                <a:schemeClr val="dk1"/>
              </a:buClr>
              <a:buSzPts val="1800"/>
              <a:buNone/>
              <a:defRPr sz="1800">
                <a:solidFill>
                  <a:schemeClr val="dk1"/>
                </a:solidFill>
              </a:defRPr>
            </a:lvl2pPr>
            <a:lvl3pPr lvl="2" algn="ctr">
              <a:spcBef>
                <a:spcPts val="0"/>
              </a:spcBef>
              <a:spcAft>
                <a:spcPts val="0"/>
              </a:spcAft>
              <a:buClr>
                <a:schemeClr val="dk1"/>
              </a:buClr>
              <a:buSzPts val="1800"/>
              <a:buNone/>
              <a:defRPr sz="1800">
                <a:solidFill>
                  <a:schemeClr val="dk1"/>
                </a:solidFill>
              </a:defRPr>
            </a:lvl3pPr>
            <a:lvl4pPr lvl="3" algn="ctr">
              <a:spcBef>
                <a:spcPts val="0"/>
              </a:spcBef>
              <a:spcAft>
                <a:spcPts val="0"/>
              </a:spcAft>
              <a:buClr>
                <a:schemeClr val="dk1"/>
              </a:buClr>
              <a:buSzPts val="1800"/>
              <a:buNone/>
              <a:defRPr sz="1800">
                <a:solidFill>
                  <a:schemeClr val="dk1"/>
                </a:solidFill>
              </a:defRPr>
            </a:lvl4pPr>
            <a:lvl5pPr lvl="4" algn="ctr">
              <a:spcBef>
                <a:spcPts val="0"/>
              </a:spcBef>
              <a:spcAft>
                <a:spcPts val="0"/>
              </a:spcAft>
              <a:buClr>
                <a:schemeClr val="dk1"/>
              </a:buClr>
              <a:buSzPts val="1800"/>
              <a:buNone/>
              <a:defRPr sz="1800">
                <a:solidFill>
                  <a:schemeClr val="dk1"/>
                </a:solidFill>
              </a:defRPr>
            </a:lvl5pPr>
            <a:lvl6pPr lvl="5" algn="ctr">
              <a:spcBef>
                <a:spcPts val="0"/>
              </a:spcBef>
              <a:spcAft>
                <a:spcPts val="0"/>
              </a:spcAft>
              <a:buClr>
                <a:schemeClr val="dk1"/>
              </a:buClr>
              <a:buSzPts val="1800"/>
              <a:buNone/>
              <a:defRPr sz="1800">
                <a:solidFill>
                  <a:schemeClr val="dk1"/>
                </a:solidFill>
              </a:defRPr>
            </a:lvl6pPr>
            <a:lvl7pPr lvl="6" algn="ctr">
              <a:spcBef>
                <a:spcPts val="0"/>
              </a:spcBef>
              <a:spcAft>
                <a:spcPts val="0"/>
              </a:spcAft>
              <a:buClr>
                <a:schemeClr val="dk1"/>
              </a:buClr>
              <a:buSzPts val="1800"/>
              <a:buNone/>
              <a:defRPr sz="1800">
                <a:solidFill>
                  <a:schemeClr val="dk1"/>
                </a:solidFill>
              </a:defRPr>
            </a:lvl7pPr>
            <a:lvl8pPr lvl="7" algn="ctr">
              <a:spcBef>
                <a:spcPts val="0"/>
              </a:spcBef>
              <a:spcAft>
                <a:spcPts val="0"/>
              </a:spcAft>
              <a:buClr>
                <a:schemeClr val="dk1"/>
              </a:buClr>
              <a:buSzPts val="1800"/>
              <a:buNone/>
              <a:defRPr sz="1800">
                <a:solidFill>
                  <a:schemeClr val="dk1"/>
                </a:solidFill>
              </a:defRPr>
            </a:lvl8pPr>
            <a:lvl9pPr lvl="8" algn="ctr">
              <a:spcBef>
                <a:spcPts val="0"/>
              </a:spcBef>
              <a:spcAft>
                <a:spcPts val="0"/>
              </a:spcAft>
              <a:buClr>
                <a:schemeClr val="dk1"/>
              </a:buClr>
              <a:buSzPts val="1800"/>
              <a:buNone/>
              <a:defRPr sz="1800">
                <a:solidFill>
                  <a:schemeClr val="dk1"/>
                </a:solidFill>
              </a:defRPr>
            </a:lvl9pPr>
          </a:lstStyle>
          <a:p/>
        </p:txBody>
      </p:sp>
      <p:sp>
        <p:nvSpPr>
          <p:cNvPr id="267" name="Google Shape;267;p35"/>
          <p:cNvSpPr txBox="1"/>
          <p:nvPr>
            <p:ph idx="5" type="subTitle"/>
          </p:nvPr>
        </p:nvSpPr>
        <p:spPr>
          <a:xfrm>
            <a:off x="4627491" y="3607847"/>
            <a:ext cx="1846200" cy="5082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268" name="Google Shape;268;p35"/>
          <p:cNvSpPr txBox="1"/>
          <p:nvPr>
            <p:ph idx="6" type="title"/>
          </p:nvPr>
        </p:nvSpPr>
        <p:spPr>
          <a:xfrm>
            <a:off x="6584624" y="3349725"/>
            <a:ext cx="1846200" cy="3252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1"/>
              </a:buClr>
              <a:buSzPts val="1800"/>
              <a:buNone/>
              <a:defRPr b="1" sz="1800">
                <a:solidFill>
                  <a:schemeClr val="dk1"/>
                </a:solidFill>
              </a:defRPr>
            </a:lvl1pPr>
            <a:lvl2pPr lvl="1" algn="ctr">
              <a:spcBef>
                <a:spcPts val="0"/>
              </a:spcBef>
              <a:spcAft>
                <a:spcPts val="0"/>
              </a:spcAft>
              <a:buClr>
                <a:schemeClr val="dk1"/>
              </a:buClr>
              <a:buSzPts val="1800"/>
              <a:buNone/>
              <a:defRPr sz="1800">
                <a:solidFill>
                  <a:schemeClr val="dk1"/>
                </a:solidFill>
              </a:defRPr>
            </a:lvl2pPr>
            <a:lvl3pPr lvl="2" algn="ctr">
              <a:spcBef>
                <a:spcPts val="0"/>
              </a:spcBef>
              <a:spcAft>
                <a:spcPts val="0"/>
              </a:spcAft>
              <a:buClr>
                <a:schemeClr val="dk1"/>
              </a:buClr>
              <a:buSzPts val="1800"/>
              <a:buNone/>
              <a:defRPr sz="1800">
                <a:solidFill>
                  <a:schemeClr val="dk1"/>
                </a:solidFill>
              </a:defRPr>
            </a:lvl3pPr>
            <a:lvl4pPr lvl="3" algn="ctr">
              <a:spcBef>
                <a:spcPts val="0"/>
              </a:spcBef>
              <a:spcAft>
                <a:spcPts val="0"/>
              </a:spcAft>
              <a:buClr>
                <a:schemeClr val="dk1"/>
              </a:buClr>
              <a:buSzPts val="1800"/>
              <a:buNone/>
              <a:defRPr sz="1800">
                <a:solidFill>
                  <a:schemeClr val="dk1"/>
                </a:solidFill>
              </a:defRPr>
            </a:lvl4pPr>
            <a:lvl5pPr lvl="4" algn="ctr">
              <a:spcBef>
                <a:spcPts val="0"/>
              </a:spcBef>
              <a:spcAft>
                <a:spcPts val="0"/>
              </a:spcAft>
              <a:buClr>
                <a:schemeClr val="dk1"/>
              </a:buClr>
              <a:buSzPts val="1800"/>
              <a:buNone/>
              <a:defRPr sz="1800">
                <a:solidFill>
                  <a:schemeClr val="dk1"/>
                </a:solidFill>
              </a:defRPr>
            </a:lvl5pPr>
            <a:lvl6pPr lvl="5" algn="ctr">
              <a:spcBef>
                <a:spcPts val="0"/>
              </a:spcBef>
              <a:spcAft>
                <a:spcPts val="0"/>
              </a:spcAft>
              <a:buClr>
                <a:schemeClr val="dk1"/>
              </a:buClr>
              <a:buSzPts val="1800"/>
              <a:buNone/>
              <a:defRPr sz="1800">
                <a:solidFill>
                  <a:schemeClr val="dk1"/>
                </a:solidFill>
              </a:defRPr>
            </a:lvl6pPr>
            <a:lvl7pPr lvl="6" algn="ctr">
              <a:spcBef>
                <a:spcPts val="0"/>
              </a:spcBef>
              <a:spcAft>
                <a:spcPts val="0"/>
              </a:spcAft>
              <a:buClr>
                <a:schemeClr val="dk1"/>
              </a:buClr>
              <a:buSzPts val="1800"/>
              <a:buNone/>
              <a:defRPr sz="1800">
                <a:solidFill>
                  <a:schemeClr val="dk1"/>
                </a:solidFill>
              </a:defRPr>
            </a:lvl7pPr>
            <a:lvl8pPr lvl="7" algn="ctr">
              <a:spcBef>
                <a:spcPts val="0"/>
              </a:spcBef>
              <a:spcAft>
                <a:spcPts val="0"/>
              </a:spcAft>
              <a:buClr>
                <a:schemeClr val="dk1"/>
              </a:buClr>
              <a:buSzPts val="1800"/>
              <a:buNone/>
              <a:defRPr sz="1800">
                <a:solidFill>
                  <a:schemeClr val="dk1"/>
                </a:solidFill>
              </a:defRPr>
            </a:lvl8pPr>
            <a:lvl9pPr lvl="8" algn="ctr">
              <a:spcBef>
                <a:spcPts val="0"/>
              </a:spcBef>
              <a:spcAft>
                <a:spcPts val="0"/>
              </a:spcAft>
              <a:buClr>
                <a:schemeClr val="dk1"/>
              </a:buClr>
              <a:buSzPts val="1800"/>
              <a:buNone/>
              <a:defRPr sz="1800">
                <a:solidFill>
                  <a:schemeClr val="dk1"/>
                </a:solidFill>
              </a:defRPr>
            </a:lvl9pPr>
          </a:lstStyle>
          <a:p/>
        </p:txBody>
      </p:sp>
      <p:sp>
        <p:nvSpPr>
          <p:cNvPr id="269" name="Google Shape;269;p35"/>
          <p:cNvSpPr txBox="1"/>
          <p:nvPr>
            <p:ph idx="7" type="subTitle"/>
          </p:nvPr>
        </p:nvSpPr>
        <p:spPr>
          <a:xfrm>
            <a:off x="6584624" y="3607847"/>
            <a:ext cx="1846200" cy="5082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270" name="Google Shape;270;p35"/>
          <p:cNvSpPr txBox="1"/>
          <p:nvPr>
            <p:ph idx="8" type="title"/>
          </p:nvPr>
        </p:nvSpPr>
        <p:spPr>
          <a:xfrm>
            <a:off x="1974300" y="530725"/>
            <a:ext cx="5195400" cy="5286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dk1"/>
              </a:buClr>
              <a:buSzPts val="2500"/>
              <a:buNone/>
              <a:defRPr b="1" sz="3000">
                <a:solidFill>
                  <a:schemeClr val="dk1"/>
                </a:solidFill>
              </a:defRPr>
            </a:lvl1pPr>
            <a:lvl2pPr lvl="1">
              <a:spcBef>
                <a:spcPts val="0"/>
              </a:spcBef>
              <a:spcAft>
                <a:spcPts val="0"/>
              </a:spcAft>
              <a:buClr>
                <a:schemeClr val="dk1"/>
              </a:buClr>
              <a:buSzPts val="2500"/>
              <a:buNone/>
              <a:defRPr b="1">
                <a:solidFill>
                  <a:schemeClr val="dk1"/>
                </a:solidFill>
              </a:defRPr>
            </a:lvl2pPr>
            <a:lvl3pPr lvl="2">
              <a:spcBef>
                <a:spcPts val="0"/>
              </a:spcBef>
              <a:spcAft>
                <a:spcPts val="0"/>
              </a:spcAft>
              <a:buClr>
                <a:schemeClr val="dk1"/>
              </a:buClr>
              <a:buSzPts val="2500"/>
              <a:buNone/>
              <a:defRPr b="1">
                <a:solidFill>
                  <a:schemeClr val="dk1"/>
                </a:solidFill>
              </a:defRPr>
            </a:lvl3pPr>
            <a:lvl4pPr lvl="3">
              <a:spcBef>
                <a:spcPts val="0"/>
              </a:spcBef>
              <a:spcAft>
                <a:spcPts val="0"/>
              </a:spcAft>
              <a:buClr>
                <a:schemeClr val="dk1"/>
              </a:buClr>
              <a:buSzPts val="2500"/>
              <a:buNone/>
              <a:defRPr b="1">
                <a:solidFill>
                  <a:schemeClr val="dk1"/>
                </a:solidFill>
              </a:defRPr>
            </a:lvl4pPr>
            <a:lvl5pPr lvl="4">
              <a:spcBef>
                <a:spcPts val="0"/>
              </a:spcBef>
              <a:spcAft>
                <a:spcPts val="0"/>
              </a:spcAft>
              <a:buClr>
                <a:schemeClr val="dk1"/>
              </a:buClr>
              <a:buSzPts val="2500"/>
              <a:buNone/>
              <a:defRPr b="1">
                <a:solidFill>
                  <a:schemeClr val="dk1"/>
                </a:solidFill>
              </a:defRPr>
            </a:lvl5pPr>
            <a:lvl6pPr lvl="5">
              <a:spcBef>
                <a:spcPts val="0"/>
              </a:spcBef>
              <a:spcAft>
                <a:spcPts val="0"/>
              </a:spcAft>
              <a:buClr>
                <a:schemeClr val="dk1"/>
              </a:buClr>
              <a:buSzPts val="2500"/>
              <a:buNone/>
              <a:defRPr b="1">
                <a:solidFill>
                  <a:schemeClr val="dk1"/>
                </a:solidFill>
              </a:defRPr>
            </a:lvl6pPr>
            <a:lvl7pPr lvl="6">
              <a:spcBef>
                <a:spcPts val="0"/>
              </a:spcBef>
              <a:spcAft>
                <a:spcPts val="0"/>
              </a:spcAft>
              <a:buClr>
                <a:schemeClr val="dk1"/>
              </a:buClr>
              <a:buSzPts val="2500"/>
              <a:buNone/>
              <a:defRPr b="1">
                <a:solidFill>
                  <a:schemeClr val="dk1"/>
                </a:solidFill>
              </a:defRPr>
            </a:lvl7pPr>
            <a:lvl8pPr lvl="7">
              <a:spcBef>
                <a:spcPts val="0"/>
              </a:spcBef>
              <a:spcAft>
                <a:spcPts val="0"/>
              </a:spcAft>
              <a:buClr>
                <a:schemeClr val="dk1"/>
              </a:buClr>
              <a:buSzPts val="2500"/>
              <a:buNone/>
              <a:defRPr b="1">
                <a:solidFill>
                  <a:schemeClr val="dk1"/>
                </a:solidFill>
              </a:defRPr>
            </a:lvl8pPr>
            <a:lvl9pPr lvl="8">
              <a:spcBef>
                <a:spcPts val="0"/>
              </a:spcBef>
              <a:spcAft>
                <a:spcPts val="0"/>
              </a:spcAft>
              <a:buClr>
                <a:schemeClr val="dk1"/>
              </a:buClr>
              <a:buSzPts val="2500"/>
              <a:buNone/>
              <a:defRPr b="1">
                <a:solidFill>
                  <a:schemeClr val="dk1"/>
                </a:solidFill>
              </a:defRPr>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24">
    <p:bg>
      <p:bgPr>
        <a:solidFill>
          <a:schemeClr val="accent5"/>
        </a:solidFill>
      </p:bgPr>
    </p:bg>
    <p:spTree>
      <p:nvGrpSpPr>
        <p:cNvPr id="271" name="Shape 271"/>
        <p:cNvGrpSpPr/>
        <p:nvPr/>
      </p:nvGrpSpPr>
      <p:grpSpPr>
        <a:xfrm>
          <a:off x="0" y="0"/>
          <a:ext cx="0" cy="0"/>
          <a:chOff x="0" y="0"/>
          <a:chExt cx="0" cy="0"/>
        </a:xfrm>
      </p:grpSpPr>
      <p:sp>
        <p:nvSpPr>
          <p:cNvPr id="272" name="Google Shape;272;p36"/>
          <p:cNvSpPr txBox="1"/>
          <p:nvPr>
            <p:ph type="title"/>
          </p:nvPr>
        </p:nvSpPr>
        <p:spPr>
          <a:xfrm>
            <a:off x="4260300" y="530725"/>
            <a:ext cx="5195400" cy="528600"/>
          </a:xfrm>
          <a:prstGeom prst="rect">
            <a:avLst/>
          </a:prstGeom>
        </p:spPr>
        <p:txBody>
          <a:bodyPr anchorCtr="0" anchor="t" bIns="91425" lIns="91425" spcFirstLastPara="1" rIns="91425" wrap="square" tIns="91425">
            <a:noAutofit/>
          </a:bodyPr>
          <a:lstStyle>
            <a:lvl1pPr lvl="0">
              <a:spcBef>
                <a:spcPts val="0"/>
              </a:spcBef>
              <a:spcAft>
                <a:spcPts val="0"/>
              </a:spcAft>
              <a:buClr>
                <a:schemeClr val="dk1"/>
              </a:buClr>
              <a:buSzPts val="2500"/>
              <a:buNone/>
              <a:defRPr b="1" sz="3000">
                <a:solidFill>
                  <a:schemeClr val="dk1"/>
                </a:solidFill>
              </a:defRPr>
            </a:lvl1pPr>
            <a:lvl2pPr lvl="1">
              <a:spcBef>
                <a:spcPts val="0"/>
              </a:spcBef>
              <a:spcAft>
                <a:spcPts val="0"/>
              </a:spcAft>
              <a:buClr>
                <a:schemeClr val="dk1"/>
              </a:buClr>
              <a:buSzPts val="2500"/>
              <a:buNone/>
              <a:defRPr b="1">
                <a:solidFill>
                  <a:schemeClr val="dk1"/>
                </a:solidFill>
              </a:defRPr>
            </a:lvl2pPr>
            <a:lvl3pPr lvl="2">
              <a:spcBef>
                <a:spcPts val="0"/>
              </a:spcBef>
              <a:spcAft>
                <a:spcPts val="0"/>
              </a:spcAft>
              <a:buClr>
                <a:schemeClr val="dk1"/>
              </a:buClr>
              <a:buSzPts val="2500"/>
              <a:buNone/>
              <a:defRPr b="1">
                <a:solidFill>
                  <a:schemeClr val="dk1"/>
                </a:solidFill>
              </a:defRPr>
            </a:lvl3pPr>
            <a:lvl4pPr lvl="3">
              <a:spcBef>
                <a:spcPts val="0"/>
              </a:spcBef>
              <a:spcAft>
                <a:spcPts val="0"/>
              </a:spcAft>
              <a:buClr>
                <a:schemeClr val="dk1"/>
              </a:buClr>
              <a:buSzPts val="2500"/>
              <a:buNone/>
              <a:defRPr b="1">
                <a:solidFill>
                  <a:schemeClr val="dk1"/>
                </a:solidFill>
              </a:defRPr>
            </a:lvl4pPr>
            <a:lvl5pPr lvl="4">
              <a:spcBef>
                <a:spcPts val="0"/>
              </a:spcBef>
              <a:spcAft>
                <a:spcPts val="0"/>
              </a:spcAft>
              <a:buClr>
                <a:schemeClr val="dk1"/>
              </a:buClr>
              <a:buSzPts val="2500"/>
              <a:buNone/>
              <a:defRPr b="1">
                <a:solidFill>
                  <a:schemeClr val="dk1"/>
                </a:solidFill>
              </a:defRPr>
            </a:lvl5pPr>
            <a:lvl6pPr lvl="5">
              <a:spcBef>
                <a:spcPts val="0"/>
              </a:spcBef>
              <a:spcAft>
                <a:spcPts val="0"/>
              </a:spcAft>
              <a:buClr>
                <a:schemeClr val="dk1"/>
              </a:buClr>
              <a:buSzPts val="2500"/>
              <a:buNone/>
              <a:defRPr b="1">
                <a:solidFill>
                  <a:schemeClr val="dk1"/>
                </a:solidFill>
              </a:defRPr>
            </a:lvl6pPr>
            <a:lvl7pPr lvl="6">
              <a:spcBef>
                <a:spcPts val="0"/>
              </a:spcBef>
              <a:spcAft>
                <a:spcPts val="0"/>
              </a:spcAft>
              <a:buClr>
                <a:schemeClr val="dk1"/>
              </a:buClr>
              <a:buSzPts val="2500"/>
              <a:buNone/>
              <a:defRPr b="1">
                <a:solidFill>
                  <a:schemeClr val="dk1"/>
                </a:solidFill>
              </a:defRPr>
            </a:lvl7pPr>
            <a:lvl8pPr lvl="7">
              <a:spcBef>
                <a:spcPts val="0"/>
              </a:spcBef>
              <a:spcAft>
                <a:spcPts val="0"/>
              </a:spcAft>
              <a:buClr>
                <a:schemeClr val="dk1"/>
              </a:buClr>
              <a:buSzPts val="2500"/>
              <a:buNone/>
              <a:defRPr b="1">
                <a:solidFill>
                  <a:schemeClr val="dk1"/>
                </a:solidFill>
              </a:defRPr>
            </a:lvl8pPr>
            <a:lvl9pPr lvl="8">
              <a:spcBef>
                <a:spcPts val="0"/>
              </a:spcBef>
              <a:spcAft>
                <a:spcPts val="0"/>
              </a:spcAft>
              <a:buClr>
                <a:schemeClr val="dk1"/>
              </a:buClr>
              <a:buSzPts val="2500"/>
              <a:buNone/>
              <a:defRPr b="1">
                <a:solidFill>
                  <a:schemeClr val="dk1"/>
                </a:solidFill>
              </a:defRPr>
            </a:lvl9pPr>
          </a:lstStyle>
          <a:p/>
        </p:txBody>
      </p:sp>
      <p:sp>
        <p:nvSpPr>
          <p:cNvPr id="273" name="Google Shape;273;p36"/>
          <p:cNvSpPr/>
          <p:nvPr/>
        </p:nvSpPr>
        <p:spPr>
          <a:xfrm rot="10800000">
            <a:off x="6907925" y="-808550"/>
            <a:ext cx="3405900" cy="3302400"/>
          </a:xfrm>
          <a:prstGeom prst="rtTriangle">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74" name="Google Shape;274;p36"/>
          <p:cNvSpPr/>
          <p:nvPr/>
        </p:nvSpPr>
        <p:spPr>
          <a:xfrm rot="10800000">
            <a:off x="6967925" y="-903800"/>
            <a:ext cx="3405900" cy="3302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Tree>
  </p:cSld>
  <p:clrMapOvr>
    <a:masterClrMapping/>
  </p:clrMapOvr>
  <p:extLst>
    <p:ext uri="{DCECCB84-F9BA-43D5-87BE-67443E8EF086}">
      <p15:sldGuideLst>
        <p15:guide id="1" orient="horz" pos="1620">
          <p15:clr>
            <a:srgbClr val="FA7B17"/>
          </p15:clr>
        </p15:guide>
        <p15:guide id="2" pos="2880">
          <p15:clr>
            <a:srgbClr val="FA7B17"/>
          </p15:clr>
        </p15:guide>
      </p15:sldGuideLst>
    </p:ext>
  </p:extLst>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CUSTOM_24_1">
    <p:bg>
      <p:bgPr>
        <a:solidFill>
          <a:schemeClr val="accent5"/>
        </a:solidFill>
      </p:bgPr>
    </p:bg>
    <p:spTree>
      <p:nvGrpSpPr>
        <p:cNvPr id="275" name="Shape 275"/>
        <p:cNvGrpSpPr/>
        <p:nvPr/>
      </p:nvGrpSpPr>
      <p:grpSpPr>
        <a:xfrm>
          <a:off x="0" y="0"/>
          <a:ext cx="0" cy="0"/>
          <a:chOff x="0" y="0"/>
          <a:chExt cx="0" cy="0"/>
        </a:xfrm>
      </p:grpSpPr>
      <p:sp>
        <p:nvSpPr>
          <p:cNvPr id="276" name="Google Shape;276;p37"/>
          <p:cNvSpPr txBox="1"/>
          <p:nvPr>
            <p:ph type="title"/>
          </p:nvPr>
        </p:nvSpPr>
        <p:spPr>
          <a:xfrm>
            <a:off x="713225" y="530725"/>
            <a:ext cx="5771400" cy="528600"/>
          </a:xfrm>
          <a:prstGeom prst="rect">
            <a:avLst/>
          </a:prstGeom>
        </p:spPr>
        <p:txBody>
          <a:bodyPr anchorCtr="0" anchor="t" bIns="91425" lIns="91425" spcFirstLastPara="1" rIns="91425" wrap="square" tIns="91425">
            <a:noAutofit/>
          </a:bodyPr>
          <a:lstStyle>
            <a:lvl1pPr lvl="0">
              <a:spcBef>
                <a:spcPts val="0"/>
              </a:spcBef>
              <a:spcAft>
                <a:spcPts val="0"/>
              </a:spcAft>
              <a:buClr>
                <a:schemeClr val="dk1"/>
              </a:buClr>
              <a:buSzPts val="2500"/>
              <a:buNone/>
              <a:defRPr b="1" sz="3000">
                <a:solidFill>
                  <a:schemeClr val="dk1"/>
                </a:solidFill>
              </a:defRPr>
            </a:lvl1pPr>
            <a:lvl2pPr lvl="1">
              <a:spcBef>
                <a:spcPts val="0"/>
              </a:spcBef>
              <a:spcAft>
                <a:spcPts val="0"/>
              </a:spcAft>
              <a:buClr>
                <a:schemeClr val="dk1"/>
              </a:buClr>
              <a:buSzPts val="2500"/>
              <a:buNone/>
              <a:defRPr b="1">
                <a:solidFill>
                  <a:schemeClr val="dk1"/>
                </a:solidFill>
              </a:defRPr>
            </a:lvl2pPr>
            <a:lvl3pPr lvl="2">
              <a:spcBef>
                <a:spcPts val="0"/>
              </a:spcBef>
              <a:spcAft>
                <a:spcPts val="0"/>
              </a:spcAft>
              <a:buClr>
                <a:schemeClr val="dk1"/>
              </a:buClr>
              <a:buSzPts val="2500"/>
              <a:buNone/>
              <a:defRPr b="1">
                <a:solidFill>
                  <a:schemeClr val="dk1"/>
                </a:solidFill>
              </a:defRPr>
            </a:lvl3pPr>
            <a:lvl4pPr lvl="3">
              <a:spcBef>
                <a:spcPts val="0"/>
              </a:spcBef>
              <a:spcAft>
                <a:spcPts val="0"/>
              </a:spcAft>
              <a:buClr>
                <a:schemeClr val="dk1"/>
              </a:buClr>
              <a:buSzPts val="2500"/>
              <a:buNone/>
              <a:defRPr b="1">
                <a:solidFill>
                  <a:schemeClr val="dk1"/>
                </a:solidFill>
              </a:defRPr>
            </a:lvl4pPr>
            <a:lvl5pPr lvl="4">
              <a:spcBef>
                <a:spcPts val="0"/>
              </a:spcBef>
              <a:spcAft>
                <a:spcPts val="0"/>
              </a:spcAft>
              <a:buClr>
                <a:schemeClr val="dk1"/>
              </a:buClr>
              <a:buSzPts val="2500"/>
              <a:buNone/>
              <a:defRPr b="1">
                <a:solidFill>
                  <a:schemeClr val="dk1"/>
                </a:solidFill>
              </a:defRPr>
            </a:lvl5pPr>
            <a:lvl6pPr lvl="5">
              <a:spcBef>
                <a:spcPts val="0"/>
              </a:spcBef>
              <a:spcAft>
                <a:spcPts val="0"/>
              </a:spcAft>
              <a:buClr>
                <a:schemeClr val="dk1"/>
              </a:buClr>
              <a:buSzPts val="2500"/>
              <a:buNone/>
              <a:defRPr b="1">
                <a:solidFill>
                  <a:schemeClr val="dk1"/>
                </a:solidFill>
              </a:defRPr>
            </a:lvl6pPr>
            <a:lvl7pPr lvl="6">
              <a:spcBef>
                <a:spcPts val="0"/>
              </a:spcBef>
              <a:spcAft>
                <a:spcPts val="0"/>
              </a:spcAft>
              <a:buClr>
                <a:schemeClr val="dk1"/>
              </a:buClr>
              <a:buSzPts val="2500"/>
              <a:buNone/>
              <a:defRPr b="1">
                <a:solidFill>
                  <a:schemeClr val="dk1"/>
                </a:solidFill>
              </a:defRPr>
            </a:lvl7pPr>
            <a:lvl8pPr lvl="7">
              <a:spcBef>
                <a:spcPts val="0"/>
              </a:spcBef>
              <a:spcAft>
                <a:spcPts val="0"/>
              </a:spcAft>
              <a:buClr>
                <a:schemeClr val="dk1"/>
              </a:buClr>
              <a:buSzPts val="2500"/>
              <a:buNone/>
              <a:defRPr b="1">
                <a:solidFill>
                  <a:schemeClr val="dk1"/>
                </a:solidFill>
              </a:defRPr>
            </a:lvl8pPr>
            <a:lvl9pPr lvl="8">
              <a:spcBef>
                <a:spcPts val="0"/>
              </a:spcBef>
              <a:spcAft>
                <a:spcPts val="0"/>
              </a:spcAft>
              <a:buClr>
                <a:schemeClr val="dk1"/>
              </a:buClr>
              <a:buSzPts val="2500"/>
              <a:buNone/>
              <a:defRPr b="1">
                <a:solidFill>
                  <a:schemeClr val="dk1"/>
                </a:solidFill>
              </a:defRPr>
            </a:lvl9pPr>
          </a:lstStyle>
          <a:p/>
        </p:txBody>
      </p:sp>
      <p:sp>
        <p:nvSpPr>
          <p:cNvPr id="277" name="Google Shape;277;p37"/>
          <p:cNvSpPr/>
          <p:nvPr/>
        </p:nvSpPr>
        <p:spPr>
          <a:xfrm rot="10800000">
            <a:off x="-2495250" y="-885400"/>
            <a:ext cx="4317900" cy="2213100"/>
          </a:xfrm>
          <a:prstGeom prst="triangl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extLst>
    <p:ext uri="{DCECCB84-F9BA-43D5-87BE-67443E8EF086}">
      <p15:sldGuideLst>
        <p15:guide id="1" orient="horz" pos="1620">
          <p15:clr>
            <a:srgbClr val="FA7B17"/>
          </p15:clr>
        </p15:guide>
        <p15:guide id="2" pos="2880">
          <p15:clr>
            <a:srgbClr val="FA7B17"/>
          </p15:clr>
        </p15:guide>
      </p15:sldGuideLst>
    </p:ext>
  </p:extLst>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5">
  <p:cSld name="CUSTOM_1_1_2">
    <p:bg>
      <p:bgPr>
        <a:solidFill>
          <a:schemeClr val="accent5"/>
        </a:solidFill>
      </p:bgPr>
    </p:bg>
    <p:spTree>
      <p:nvGrpSpPr>
        <p:cNvPr id="278" name="Shape 278"/>
        <p:cNvGrpSpPr/>
        <p:nvPr/>
      </p:nvGrpSpPr>
      <p:grpSpPr>
        <a:xfrm>
          <a:off x="0" y="0"/>
          <a:ext cx="0" cy="0"/>
          <a:chOff x="0" y="0"/>
          <a:chExt cx="0" cy="0"/>
        </a:xfrm>
      </p:grpSpPr>
      <p:sp>
        <p:nvSpPr>
          <p:cNvPr id="279" name="Google Shape;279;p38"/>
          <p:cNvSpPr txBox="1"/>
          <p:nvPr>
            <p:ph type="title"/>
          </p:nvPr>
        </p:nvSpPr>
        <p:spPr>
          <a:xfrm>
            <a:off x="1974300" y="530725"/>
            <a:ext cx="5195400" cy="5286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dk1"/>
              </a:buClr>
              <a:buSzPts val="2500"/>
              <a:buNone/>
              <a:defRPr b="1" sz="3000">
                <a:solidFill>
                  <a:schemeClr val="dk1"/>
                </a:solidFill>
              </a:defRPr>
            </a:lvl1pPr>
            <a:lvl2pPr lvl="1">
              <a:spcBef>
                <a:spcPts val="0"/>
              </a:spcBef>
              <a:spcAft>
                <a:spcPts val="0"/>
              </a:spcAft>
              <a:buClr>
                <a:schemeClr val="dk1"/>
              </a:buClr>
              <a:buSzPts val="2500"/>
              <a:buNone/>
              <a:defRPr b="1">
                <a:solidFill>
                  <a:schemeClr val="dk1"/>
                </a:solidFill>
              </a:defRPr>
            </a:lvl2pPr>
            <a:lvl3pPr lvl="2">
              <a:spcBef>
                <a:spcPts val="0"/>
              </a:spcBef>
              <a:spcAft>
                <a:spcPts val="0"/>
              </a:spcAft>
              <a:buClr>
                <a:schemeClr val="dk1"/>
              </a:buClr>
              <a:buSzPts val="2500"/>
              <a:buNone/>
              <a:defRPr b="1">
                <a:solidFill>
                  <a:schemeClr val="dk1"/>
                </a:solidFill>
              </a:defRPr>
            </a:lvl3pPr>
            <a:lvl4pPr lvl="3">
              <a:spcBef>
                <a:spcPts val="0"/>
              </a:spcBef>
              <a:spcAft>
                <a:spcPts val="0"/>
              </a:spcAft>
              <a:buClr>
                <a:schemeClr val="dk1"/>
              </a:buClr>
              <a:buSzPts val="2500"/>
              <a:buNone/>
              <a:defRPr b="1">
                <a:solidFill>
                  <a:schemeClr val="dk1"/>
                </a:solidFill>
              </a:defRPr>
            </a:lvl4pPr>
            <a:lvl5pPr lvl="4">
              <a:spcBef>
                <a:spcPts val="0"/>
              </a:spcBef>
              <a:spcAft>
                <a:spcPts val="0"/>
              </a:spcAft>
              <a:buClr>
                <a:schemeClr val="dk1"/>
              </a:buClr>
              <a:buSzPts val="2500"/>
              <a:buNone/>
              <a:defRPr b="1">
                <a:solidFill>
                  <a:schemeClr val="dk1"/>
                </a:solidFill>
              </a:defRPr>
            </a:lvl5pPr>
            <a:lvl6pPr lvl="5">
              <a:spcBef>
                <a:spcPts val="0"/>
              </a:spcBef>
              <a:spcAft>
                <a:spcPts val="0"/>
              </a:spcAft>
              <a:buClr>
                <a:schemeClr val="dk1"/>
              </a:buClr>
              <a:buSzPts val="2500"/>
              <a:buNone/>
              <a:defRPr b="1">
                <a:solidFill>
                  <a:schemeClr val="dk1"/>
                </a:solidFill>
              </a:defRPr>
            </a:lvl6pPr>
            <a:lvl7pPr lvl="6">
              <a:spcBef>
                <a:spcPts val="0"/>
              </a:spcBef>
              <a:spcAft>
                <a:spcPts val="0"/>
              </a:spcAft>
              <a:buClr>
                <a:schemeClr val="dk1"/>
              </a:buClr>
              <a:buSzPts val="2500"/>
              <a:buNone/>
              <a:defRPr b="1">
                <a:solidFill>
                  <a:schemeClr val="dk1"/>
                </a:solidFill>
              </a:defRPr>
            </a:lvl7pPr>
            <a:lvl8pPr lvl="7">
              <a:spcBef>
                <a:spcPts val="0"/>
              </a:spcBef>
              <a:spcAft>
                <a:spcPts val="0"/>
              </a:spcAft>
              <a:buClr>
                <a:schemeClr val="dk1"/>
              </a:buClr>
              <a:buSzPts val="2500"/>
              <a:buNone/>
              <a:defRPr b="1">
                <a:solidFill>
                  <a:schemeClr val="dk1"/>
                </a:solidFill>
              </a:defRPr>
            </a:lvl8pPr>
            <a:lvl9pPr lvl="8">
              <a:spcBef>
                <a:spcPts val="0"/>
              </a:spcBef>
              <a:spcAft>
                <a:spcPts val="0"/>
              </a:spcAft>
              <a:buClr>
                <a:schemeClr val="dk1"/>
              </a:buClr>
              <a:buSzPts val="2500"/>
              <a:buNone/>
              <a:defRPr b="1">
                <a:solidFill>
                  <a:schemeClr val="dk1"/>
                </a:solidFill>
              </a:defRPr>
            </a:lvl9pPr>
          </a:lstStyle>
          <a:p/>
        </p:txBody>
      </p:sp>
      <p:sp>
        <p:nvSpPr>
          <p:cNvPr id="280" name="Google Shape;280;p38"/>
          <p:cNvSpPr txBox="1"/>
          <p:nvPr>
            <p:ph idx="2" type="title"/>
          </p:nvPr>
        </p:nvSpPr>
        <p:spPr>
          <a:xfrm>
            <a:off x="1284681" y="3270025"/>
            <a:ext cx="1159800" cy="3339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1"/>
              </a:buClr>
              <a:buSzPts val="1800"/>
              <a:buNone/>
              <a:defRPr sz="1800">
                <a:solidFill>
                  <a:schemeClr val="dk1"/>
                </a:solidFill>
              </a:defRPr>
            </a:lvl1pPr>
            <a:lvl2pPr lvl="1" algn="ctr">
              <a:spcBef>
                <a:spcPts val="0"/>
              </a:spcBef>
              <a:spcAft>
                <a:spcPts val="0"/>
              </a:spcAft>
              <a:buClr>
                <a:schemeClr val="dk1"/>
              </a:buClr>
              <a:buSzPts val="1800"/>
              <a:buNone/>
              <a:defRPr sz="1800">
                <a:solidFill>
                  <a:schemeClr val="dk1"/>
                </a:solidFill>
              </a:defRPr>
            </a:lvl2pPr>
            <a:lvl3pPr lvl="2" algn="ctr">
              <a:spcBef>
                <a:spcPts val="0"/>
              </a:spcBef>
              <a:spcAft>
                <a:spcPts val="0"/>
              </a:spcAft>
              <a:buClr>
                <a:schemeClr val="dk1"/>
              </a:buClr>
              <a:buSzPts val="1800"/>
              <a:buNone/>
              <a:defRPr sz="1800">
                <a:solidFill>
                  <a:schemeClr val="dk1"/>
                </a:solidFill>
              </a:defRPr>
            </a:lvl3pPr>
            <a:lvl4pPr lvl="3" algn="ctr">
              <a:spcBef>
                <a:spcPts val="0"/>
              </a:spcBef>
              <a:spcAft>
                <a:spcPts val="0"/>
              </a:spcAft>
              <a:buClr>
                <a:schemeClr val="dk1"/>
              </a:buClr>
              <a:buSzPts val="1800"/>
              <a:buNone/>
              <a:defRPr sz="1800">
                <a:solidFill>
                  <a:schemeClr val="dk1"/>
                </a:solidFill>
              </a:defRPr>
            </a:lvl4pPr>
            <a:lvl5pPr lvl="4" algn="ctr">
              <a:spcBef>
                <a:spcPts val="0"/>
              </a:spcBef>
              <a:spcAft>
                <a:spcPts val="0"/>
              </a:spcAft>
              <a:buClr>
                <a:schemeClr val="dk1"/>
              </a:buClr>
              <a:buSzPts val="1800"/>
              <a:buNone/>
              <a:defRPr sz="1800">
                <a:solidFill>
                  <a:schemeClr val="dk1"/>
                </a:solidFill>
              </a:defRPr>
            </a:lvl5pPr>
            <a:lvl6pPr lvl="5" algn="ctr">
              <a:spcBef>
                <a:spcPts val="0"/>
              </a:spcBef>
              <a:spcAft>
                <a:spcPts val="0"/>
              </a:spcAft>
              <a:buClr>
                <a:schemeClr val="dk1"/>
              </a:buClr>
              <a:buSzPts val="1800"/>
              <a:buNone/>
              <a:defRPr sz="1800">
                <a:solidFill>
                  <a:schemeClr val="dk1"/>
                </a:solidFill>
              </a:defRPr>
            </a:lvl6pPr>
            <a:lvl7pPr lvl="6" algn="ctr">
              <a:spcBef>
                <a:spcPts val="0"/>
              </a:spcBef>
              <a:spcAft>
                <a:spcPts val="0"/>
              </a:spcAft>
              <a:buClr>
                <a:schemeClr val="dk1"/>
              </a:buClr>
              <a:buSzPts val="1800"/>
              <a:buNone/>
              <a:defRPr sz="1800">
                <a:solidFill>
                  <a:schemeClr val="dk1"/>
                </a:solidFill>
              </a:defRPr>
            </a:lvl7pPr>
            <a:lvl8pPr lvl="7" algn="ctr">
              <a:spcBef>
                <a:spcPts val="0"/>
              </a:spcBef>
              <a:spcAft>
                <a:spcPts val="0"/>
              </a:spcAft>
              <a:buClr>
                <a:schemeClr val="dk1"/>
              </a:buClr>
              <a:buSzPts val="1800"/>
              <a:buNone/>
              <a:defRPr sz="1800">
                <a:solidFill>
                  <a:schemeClr val="dk1"/>
                </a:solidFill>
              </a:defRPr>
            </a:lvl8pPr>
            <a:lvl9pPr lvl="8" algn="ctr">
              <a:spcBef>
                <a:spcPts val="0"/>
              </a:spcBef>
              <a:spcAft>
                <a:spcPts val="0"/>
              </a:spcAft>
              <a:buClr>
                <a:schemeClr val="dk1"/>
              </a:buClr>
              <a:buSzPts val="1800"/>
              <a:buNone/>
              <a:defRPr sz="1800">
                <a:solidFill>
                  <a:schemeClr val="dk1"/>
                </a:solidFill>
              </a:defRPr>
            </a:lvl9pPr>
          </a:lstStyle>
          <a:p/>
        </p:txBody>
      </p:sp>
      <p:sp>
        <p:nvSpPr>
          <p:cNvPr id="281" name="Google Shape;281;p38"/>
          <p:cNvSpPr txBox="1"/>
          <p:nvPr>
            <p:ph idx="1" type="subTitle"/>
          </p:nvPr>
        </p:nvSpPr>
        <p:spPr>
          <a:xfrm>
            <a:off x="940581" y="3541195"/>
            <a:ext cx="1848000" cy="208200"/>
          </a:xfrm>
          <a:prstGeom prst="rect">
            <a:avLst/>
          </a:prstGeom>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282" name="Google Shape;282;p38"/>
          <p:cNvSpPr txBox="1"/>
          <p:nvPr>
            <p:ph idx="3" type="title"/>
          </p:nvPr>
        </p:nvSpPr>
        <p:spPr>
          <a:xfrm>
            <a:off x="6699519" y="3257475"/>
            <a:ext cx="1159800" cy="3339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1"/>
              </a:buClr>
              <a:buSzPts val="1800"/>
              <a:buNone/>
              <a:defRPr sz="1800">
                <a:solidFill>
                  <a:schemeClr val="dk1"/>
                </a:solidFill>
              </a:defRPr>
            </a:lvl1pPr>
            <a:lvl2pPr lvl="1" algn="ctr">
              <a:spcBef>
                <a:spcPts val="0"/>
              </a:spcBef>
              <a:spcAft>
                <a:spcPts val="0"/>
              </a:spcAft>
              <a:buClr>
                <a:schemeClr val="dk1"/>
              </a:buClr>
              <a:buSzPts val="1800"/>
              <a:buNone/>
              <a:defRPr sz="1800">
                <a:solidFill>
                  <a:schemeClr val="dk1"/>
                </a:solidFill>
              </a:defRPr>
            </a:lvl2pPr>
            <a:lvl3pPr lvl="2" algn="ctr">
              <a:spcBef>
                <a:spcPts val="0"/>
              </a:spcBef>
              <a:spcAft>
                <a:spcPts val="0"/>
              </a:spcAft>
              <a:buClr>
                <a:schemeClr val="dk1"/>
              </a:buClr>
              <a:buSzPts val="1800"/>
              <a:buNone/>
              <a:defRPr sz="1800">
                <a:solidFill>
                  <a:schemeClr val="dk1"/>
                </a:solidFill>
              </a:defRPr>
            </a:lvl3pPr>
            <a:lvl4pPr lvl="3" algn="ctr">
              <a:spcBef>
                <a:spcPts val="0"/>
              </a:spcBef>
              <a:spcAft>
                <a:spcPts val="0"/>
              </a:spcAft>
              <a:buClr>
                <a:schemeClr val="dk1"/>
              </a:buClr>
              <a:buSzPts val="1800"/>
              <a:buNone/>
              <a:defRPr sz="1800">
                <a:solidFill>
                  <a:schemeClr val="dk1"/>
                </a:solidFill>
              </a:defRPr>
            </a:lvl4pPr>
            <a:lvl5pPr lvl="4" algn="ctr">
              <a:spcBef>
                <a:spcPts val="0"/>
              </a:spcBef>
              <a:spcAft>
                <a:spcPts val="0"/>
              </a:spcAft>
              <a:buClr>
                <a:schemeClr val="dk1"/>
              </a:buClr>
              <a:buSzPts val="1800"/>
              <a:buNone/>
              <a:defRPr sz="1800">
                <a:solidFill>
                  <a:schemeClr val="dk1"/>
                </a:solidFill>
              </a:defRPr>
            </a:lvl5pPr>
            <a:lvl6pPr lvl="5" algn="ctr">
              <a:spcBef>
                <a:spcPts val="0"/>
              </a:spcBef>
              <a:spcAft>
                <a:spcPts val="0"/>
              </a:spcAft>
              <a:buClr>
                <a:schemeClr val="dk1"/>
              </a:buClr>
              <a:buSzPts val="1800"/>
              <a:buNone/>
              <a:defRPr sz="1800">
                <a:solidFill>
                  <a:schemeClr val="dk1"/>
                </a:solidFill>
              </a:defRPr>
            </a:lvl6pPr>
            <a:lvl7pPr lvl="6" algn="ctr">
              <a:spcBef>
                <a:spcPts val="0"/>
              </a:spcBef>
              <a:spcAft>
                <a:spcPts val="0"/>
              </a:spcAft>
              <a:buClr>
                <a:schemeClr val="dk1"/>
              </a:buClr>
              <a:buSzPts val="1800"/>
              <a:buNone/>
              <a:defRPr sz="1800">
                <a:solidFill>
                  <a:schemeClr val="dk1"/>
                </a:solidFill>
              </a:defRPr>
            </a:lvl7pPr>
            <a:lvl8pPr lvl="7" algn="ctr">
              <a:spcBef>
                <a:spcPts val="0"/>
              </a:spcBef>
              <a:spcAft>
                <a:spcPts val="0"/>
              </a:spcAft>
              <a:buClr>
                <a:schemeClr val="dk1"/>
              </a:buClr>
              <a:buSzPts val="1800"/>
              <a:buNone/>
              <a:defRPr sz="1800">
                <a:solidFill>
                  <a:schemeClr val="dk1"/>
                </a:solidFill>
              </a:defRPr>
            </a:lvl8pPr>
            <a:lvl9pPr lvl="8" algn="ctr">
              <a:spcBef>
                <a:spcPts val="0"/>
              </a:spcBef>
              <a:spcAft>
                <a:spcPts val="0"/>
              </a:spcAft>
              <a:buClr>
                <a:schemeClr val="dk1"/>
              </a:buClr>
              <a:buSzPts val="1800"/>
              <a:buNone/>
              <a:defRPr sz="1800">
                <a:solidFill>
                  <a:schemeClr val="dk1"/>
                </a:solidFill>
              </a:defRPr>
            </a:lvl9pPr>
          </a:lstStyle>
          <a:p/>
        </p:txBody>
      </p:sp>
      <p:sp>
        <p:nvSpPr>
          <p:cNvPr id="283" name="Google Shape;283;p38"/>
          <p:cNvSpPr txBox="1"/>
          <p:nvPr>
            <p:ph idx="4" type="subTitle"/>
          </p:nvPr>
        </p:nvSpPr>
        <p:spPr>
          <a:xfrm>
            <a:off x="6355419" y="3520107"/>
            <a:ext cx="1848000" cy="208200"/>
          </a:xfrm>
          <a:prstGeom prst="rect">
            <a:avLst/>
          </a:prstGeom>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284" name="Google Shape;284;p38"/>
          <p:cNvSpPr txBox="1"/>
          <p:nvPr>
            <p:ph idx="5" type="title"/>
          </p:nvPr>
        </p:nvSpPr>
        <p:spPr>
          <a:xfrm>
            <a:off x="3990022" y="3270025"/>
            <a:ext cx="1159800" cy="3339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1"/>
              </a:buClr>
              <a:buSzPts val="1800"/>
              <a:buNone/>
              <a:defRPr sz="1800">
                <a:solidFill>
                  <a:schemeClr val="dk1"/>
                </a:solidFill>
              </a:defRPr>
            </a:lvl1pPr>
            <a:lvl2pPr lvl="1" algn="ctr">
              <a:spcBef>
                <a:spcPts val="0"/>
              </a:spcBef>
              <a:spcAft>
                <a:spcPts val="0"/>
              </a:spcAft>
              <a:buClr>
                <a:schemeClr val="dk1"/>
              </a:buClr>
              <a:buSzPts val="1800"/>
              <a:buNone/>
              <a:defRPr sz="1800">
                <a:solidFill>
                  <a:schemeClr val="dk1"/>
                </a:solidFill>
              </a:defRPr>
            </a:lvl2pPr>
            <a:lvl3pPr lvl="2" algn="ctr">
              <a:spcBef>
                <a:spcPts val="0"/>
              </a:spcBef>
              <a:spcAft>
                <a:spcPts val="0"/>
              </a:spcAft>
              <a:buClr>
                <a:schemeClr val="dk1"/>
              </a:buClr>
              <a:buSzPts val="1800"/>
              <a:buNone/>
              <a:defRPr sz="1800">
                <a:solidFill>
                  <a:schemeClr val="dk1"/>
                </a:solidFill>
              </a:defRPr>
            </a:lvl3pPr>
            <a:lvl4pPr lvl="3" algn="ctr">
              <a:spcBef>
                <a:spcPts val="0"/>
              </a:spcBef>
              <a:spcAft>
                <a:spcPts val="0"/>
              </a:spcAft>
              <a:buClr>
                <a:schemeClr val="dk1"/>
              </a:buClr>
              <a:buSzPts val="1800"/>
              <a:buNone/>
              <a:defRPr sz="1800">
                <a:solidFill>
                  <a:schemeClr val="dk1"/>
                </a:solidFill>
              </a:defRPr>
            </a:lvl4pPr>
            <a:lvl5pPr lvl="4" algn="ctr">
              <a:spcBef>
                <a:spcPts val="0"/>
              </a:spcBef>
              <a:spcAft>
                <a:spcPts val="0"/>
              </a:spcAft>
              <a:buClr>
                <a:schemeClr val="dk1"/>
              </a:buClr>
              <a:buSzPts val="1800"/>
              <a:buNone/>
              <a:defRPr sz="1800">
                <a:solidFill>
                  <a:schemeClr val="dk1"/>
                </a:solidFill>
              </a:defRPr>
            </a:lvl5pPr>
            <a:lvl6pPr lvl="5" algn="ctr">
              <a:spcBef>
                <a:spcPts val="0"/>
              </a:spcBef>
              <a:spcAft>
                <a:spcPts val="0"/>
              </a:spcAft>
              <a:buClr>
                <a:schemeClr val="dk1"/>
              </a:buClr>
              <a:buSzPts val="1800"/>
              <a:buNone/>
              <a:defRPr sz="1800">
                <a:solidFill>
                  <a:schemeClr val="dk1"/>
                </a:solidFill>
              </a:defRPr>
            </a:lvl6pPr>
            <a:lvl7pPr lvl="6" algn="ctr">
              <a:spcBef>
                <a:spcPts val="0"/>
              </a:spcBef>
              <a:spcAft>
                <a:spcPts val="0"/>
              </a:spcAft>
              <a:buClr>
                <a:schemeClr val="dk1"/>
              </a:buClr>
              <a:buSzPts val="1800"/>
              <a:buNone/>
              <a:defRPr sz="1800">
                <a:solidFill>
                  <a:schemeClr val="dk1"/>
                </a:solidFill>
              </a:defRPr>
            </a:lvl7pPr>
            <a:lvl8pPr lvl="7" algn="ctr">
              <a:spcBef>
                <a:spcPts val="0"/>
              </a:spcBef>
              <a:spcAft>
                <a:spcPts val="0"/>
              </a:spcAft>
              <a:buClr>
                <a:schemeClr val="dk1"/>
              </a:buClr>
              <a:buSzPts val="1800"/>
              <a:buNone/>
              <a:defRPr sz="1800">
                <a:solidFill>
                  <a:schemeClr val="dk1"/>
                </a:solidFill>
              </a:defRPr>
            </a:lvl8pPr>
            <a:lvl9pPr lvl="8" algn="ctr">
              <a:spcBef>
                <a:spcPts val="0"/>
              </a:spcBef>
              <a:spcAft>
                <a:spcPts val="0"/>
              </a:spcAft>
              <a:buClr>
                <a:schemeClr val="dk1"/>
              </a:buClr>
              <a:buSzPts val="1800"/>
              <a:buNone/>
              <a:defRPr sz="1800">
                <a:solidFill>
                  <a:schemeClr val="dk1"/>
                </a:solidFill>
              </a:defRPr>
            </a:lvl9pPr>
          </a:lstStyle>
          <a:p/>
        </p:txBody>
      </p:sp>
      <p:sp>
        <p:nvSpPr>
          <p:cNvPr id="285" name="Google Shape;285;p38"/>
          <p:cNvSpPr txBox="1"/>
          <p:nvPr>
            <p:ph idx="6" type="subTitle"/>
          </p:nvPr>
        </p:nvSpPr>
        <p:spPr>
          <a:xfrm>
            <a:off x="3645922" y="3541195"/>
            <a:ext cx="1848000" cy="208200"/>
          </a:xfrm>
          <a:prstGeom prst="rect">
            <a:avLst/>
          </a:prstGeom>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5">
  <p:cSld name="TITLE_ONLY_2_1">
    <p:bg>
      <p:bgPr>
        <a:solidFill>
          <a:schemeClr val="accent5"/>
        </a:solidFill>
      </p:bgPr>
    </p:bg>
    <p:spTree>
      <p:nvGrpSpPr>
        <p:cNvPr id="286" name="Shape 286"/>
        <p:cNvGrpSpPr/>
        <p:nvPr/>
      </p:nvGrpSpPr>
      <p:grpSpPr>
        <a:xfrm>
          <a:off x="0" y="0"/>
          <a:ext cx="0" cy="0"/>
          <a:chOff x="0" y="0"/>
          <a:chExt cx="0" cy="0"/>
        </a:xfrm>
      </p:grpSpPr>
      <p:sp>
        <p:nvSpPr>
          <p:cNvPr id="287" name="Google Shape;287;p39"/>
          <p:cNvSpPr txBox="1"/>
          <p:nvPr>
            <p:ph type="title"/>
          </p:nvPr>
        </p:nvSpPr>
        <p:spPr>
          <a:xfrm>
            <a:off x="892050" y="530725"/>
            <a:ext cx="7359900" cy="5286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dk1"/>
              </a:buClr>
              <a:buSzPts val="2500"/>
              <a:buNone/>
              <a:defRPr b="1" sz="3000">
                <a:solidFill>
                  <a:schemeClr val="dk1"/>
                </a:solidFill>
              </a:defRPr>
            </a:lvl1pPr>
            <a:lvl2pPr lvl="1" algn="ctr">
              <a:spcBef>
                <a:spcPts val="0"/>
              </a:spcBef>
              <a:spcAft>
                <a:spcPts val="0"/>
              </a:spcAft>
              <a:buClr>
                <a:schemeClr val="dk1"/>
              </a:buClr>
              <a:buSzPts val="2500"/>
              <a:buNone/>
              <a:defRPr b="1">
                <a:solidFill>
                  <a:schemeClr val="dk1"/>
                </a:solidFill>
              </a:defRPr>
            </a:lvl2pPr>
            <a:lvl3pPr lvl="2" algn="ctr">
              <a:spcBef>
                <a:spcPts val="0"/>
              </a:spcBef>
              <a:spcAft>
                <a:spcPts val="0"/>
              </a:spcAft>
              <a:buClr>
                <a:schemeClr val="dk1"/>
              </a:buClr>
              <a:buSzPts val="2500"/>
              <a:buNone/>
              <a:defRPr b="1">
                <a:solidFill>
                  <a:schemeClr val="dk1"/>
                </a:solidFill>
              </a:defRPr>
            </a:lvl3pPr>
            <a:lvl4pPr lvl="3" algn="ctr">
              <a:spcBef>
                <a:spcPts val="0"/>
              </a:spcBef>
              <a:spcAft>
                <a:spcPts val="0"/>
              </a:spcAft>
              <a:buClr>
                <a:schemeClr val="dk1"/>
              </a:buClr>
              <a:buSzPts val="2500"/>
              <a:buNone/>
              <a:defRPr b="1">
                <a:solidFill>
                  <a:schemeClr val="dk1"/>
                </a:solidFill>
              </a:defRPr>
            </a:lvl4pPr>
            <a:lvl5pPr lvl="4" algn="ctr">
              <a:spcBef>
                <a:spcPts val="0"/>
              </a:spcBef>
              <a:spcAft>
                <a:spcPts val="0"/>
              </a:spcAft>
              <a:buClr>
                <a:schemeClr val="dk1"/>
              </a:buClr>
              <a:buSzPts val="2500"/>
              <a:buNone/>
              <a:defRPr b="1">
                <a:solidFill>
                  <a:schemeClr val="dk1"/>
                </a:solidFill>
              </a:defRPr>
            </a:lvl5pPr>
            <a:lvl6pPr lvl="5" algn="ctr">
              <a:spcBef>
                <a:spcPts val="0"/>
              </a:spcBef>
              <a:spcAft>
                <a:spcPts val="0"/>
              </a:spcAft>
              <a:buClr>
                <a:schemeClr val="dk1"/>
              </a:buClr>
              <a:buSzPts val="2500"/>
              <a:buNone/>
              <a:defRPr b="1">
                <a:solidFill>
                  <a:schemeClr val="dk1"/>
                </a:solidFill>
              </a:defRPr>
            </a:lvl6pPr>
            <a:lvl7pPr lvl="6" algn="ctr">
              <a:spcBef>
                <a:spcPts val="0"/>
              </a:spcBef>
              <a:spcAft>
                <a:spcPts val="0"/>
              </a:spcAft>
              <a:buClr>
                <a:schemeClr val="dk1"/>
              </a:buClr>
              <a:buSzPts val="2500"/>
              <a:buNone/>
              <a:defRPr b="1">
                <a:solidFill>
                  <a:schemeClr val="dk1"/>
                </a:solidFill>
              </a:defRPr>
            </a:lvl7pPr>
            <a:lvl8pPr lvl="7" algn="ctr">
              <a:spcBef>
                <a:spcPts val="0"/>
              </a:spcBef>
              <a:spcAft>
                <a:spcPts val="0"/>
              </a:spcAft>
              <a:buClr>
                <a:schemeClr val="dk1"/>
              </a:buClr>
              <a:buSzPts val="2500"/>
              <a:buNone/>
              <a:defRPr b="1">
                <a:solidFill>
                  <a:schemeClr val="dk1"/>
                </a:solidFill>
              </a:defRPr>
            </a:lvl8pPr>
            <a:lvl9pPr lvl="8" algn="ctr">
              <a:spcBef>
                <a:spcPts val="0"/>
              </a:spcBef>
              <a:spcAft>
                <a:spcPts val="0"/>
              </a:spcAft>
              <a:buClr>
                <a:schemeClr val="dk1"/>
              </a:buClr>
              <a:buSzPts val="2500"/>
              <a:buNone/>
              <a:defRPr b="1">
                <a:solidFill>
                  <a:schemeClr val="dk1"/>
                </a:solidFill>
              </a:defRPr>
            </a:lvl9pPr>
          </a:lstStyle>
          <a:p/>
        </p:txBody>
      </p:sp>
      <p:sp>
        <p:nvSpPr>
          <p:cNvPr id="288" name="Google Shape;288;p39"/>
          <p:cNvSpPr/>
          <p:nvPr/>
        </p:nvSpPr>
        <p:spPr>
          <a:xfrm flipH="1" rot="10800000">
            <a:off x="-287750" y="-113775"/>
            <a:ext cx="2978700" cy="3082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39"/>
          <p:cNvSpPr/>
          <p:nvPr/>
        </p:nvSpPr>
        <p:spPr>
          <a:xfrm>
            <a:off x="5008975" y="1687000"/>
            <a:ext cx="7403100" cy="3794100"/>
          </a:xfrm>
          <a:prstGeom prst="triangle">
            <a:avLst>
              <a:gd fmla="val 50000" name="adj"/>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23">
    <p:bg>
      <p:bgPr>
        <a:solidFill>
          <a:schemeClr val="accent5"/>
        </a:solidFill>
      </p:bgPr>
    </p:bg>
    <p:spTree>
      <p:nvGrpSpPr>
        <p:cNvPr id="290" name="Shape 290"/>
        <p:cNvGrpSpPr/>
        <p:nvPr/>
      </p:nvGrpSpPr>
      <p:grpSpPr>
        <a:xfrm>
          <a:off x="0" y="0"/>
          <a:ext cx="0" cy="0"/>
          <a:chOff x="0" y="0"/>
          <a:chExt cx="0" cy="0"/>
        </a:xfrm>
      </p:grpSpPr>
      <p:sp>
        <p:nvSpPr>
          <p:cNvPr id="291" name="Google Shape;291;p40"/>
          <p:cNvSpPr/>
          <p:nvPr/>
        </p:nvSpPr>
        <p:spPr>
          <a:xfrm flipH="1">
            <a:off x="4458687" y="-942975"/>
            <a:ext cx="8250600" cy="7999800"/>
          </a:xfrm>
          <a:prstGeom prst="rtTriangle">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92" name="Google Shape;292;p40"/>
          <p:cNvSpPr/>
          <p:nvPr/>
        </p:nvSpPr>
        <p:spPr>
          <a:xfrm>
            <a:off x="3310050" y="1947500"/>
            <a:ext cx="2523900" cy="2024700"/>
          </a:xfrm>
          <a:prstGeom prst="rect">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40"/>
          <p:cNvSpPr/>
          <p:nvPr/>
        </p:nvSpPr>
        <p:spPr>
          <a:xfrm>
            <a:off x="535050" y="1947500"/>
            <a:ext cx="2523900" cy="2024700"/>
          </a:xfrm>
          <a:prstGeom prst="rect">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40"/>
          <p:cNvSpPr/>
          <p:nvPr/>
        </p:nvSpPr>
        <p:spPr>
          <a:xfrm>
            <a:off x="6085050" y="1947500"/>
            <a:ext cx="2523900" cy="2024700"/>
          </a:xfrm>
          <a:prstGeom prst="rect">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40"/>
          <p:cNvSpPr txBox="1"/>
          <p:nvPr>
            <p:ph idx="1" type="subTitle"/>
          </p:nvPr>
        </p:nvSpPr>
        <p:spPr>
          <a:xfrm>
            <a:off x="653699" y="3141175"/>
            <a:ext cx="2286600" cy="7530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1pPr>
            <a:lvl2pPr lvl="1"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2pPr>
            <a:lvl3pPr lvl="2"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3pPr>
            <a:lvl4pPr lvl="3"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4pPr>
            <a:lvl5pPr lvl="4"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5pPr>
            <a:lvl6pPr lvl="5"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6pPr>
            <a:lvl7pPr lvl="6"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7pPr>
            <a:lvl8pPr lvl="7"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8pPr>
            <a:lvl9pPr lvl="8"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9pPr>
          </a:lstStyle>
          <a:p/>
        </p:txBody>
      </p:sp>
      <p:sp>
        <p:nvSpPr>
          <p:cNvPr id="296" name="Google Shape;296;p40"/>
          <p:cNvSpPr txBox="1"/>
          <p:nvPr>
            <p:ph idx="2" type="subTitle"/>
          </p:nvPr>
        </p:nvSpPr>
        <p:spPr>
          <a:xfrm>
            <a:off x="3439674" y="3141175"/>
            <a:ext cx="2286600" cy="7530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1pPr>
            <a:lvl2pPr lvl="1"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2pPr>
            <a:lvl3pPr lvl="2"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3pPr>
            <a:lvl4pPr lvl="3"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4pPr>
            <a:lvl5pPr lvl="4"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5pPr>
            <a:lvl6pPr lvl="5"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6pPr>
            <a:lvl7pPr lvl="6"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7pPr>
            <a:lvl8pPr lvl="7"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8pPr>
            <a:lvl9pPr lvl="8"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9pPr>
          </a:lstStyle>
          <a:p/>
        </p:txBody>
      </p:sp>
      <p:sp>
        <p:nvSpPr>
          <p:cNvPr id="297" name="Google Shape;297;p40"/>
          <p:cNvSpPr txBox="1"/>
          <p:nvPr>
            <p:ph idx="3" type="subTitle"/>
          </p:nvPr>
        </p:nvSpPr>
        <p:spPr>
          <a:xfrm>
            <a:off x="6203701" y="3141175"/>
            <a:ext cx="2286600" cy="7530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1pPr>
            <a:lvl2pPr lvl="1"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2pPr>
            <a:lvl3pPr lvl="2"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3pPr>
            <a:lvl4pPr lvl="3"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4pPr>
            <a:lvl5pPr lvl="4"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5pPr>
            <a:lvl6pPr lvl="5"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6pPr>
            <a:lvl7pPr lvl="6"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7pPr>
            <a:lvl8pPr lvl="7"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8pPr>
            <a:lvl9pPr lvl="8"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9pPr>
          </a:lstStyle>
          <a:p/>
        </p:txBody>
      </p:sp>
      <p:sp>
        <p:nvSpPr>
          <p:cNvPr id="298" name="Google Shape;298;p40"/>
          <p:cNvSpPr txBox="1"/>
          <p:nvPr>
            <p:ph hasCustomPrompt="1" type="title"/>
          </p:nvPr>
        </p:nvSpPr>
        <p:spPr>
          <a:xfrm>
            <a:off x="588299" y="2468125"/>
            <a:ext cx="2417400" cy="7530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4000"/>
              <a:buNone/>
              <a:defRPr b="1" sz="4000">
                <a:solidFill>
                  <a:schemeClr val="lt1"/>
                </a:solidFill>
              </a:defRPr>
            </a:lvl1pPr>
            <a:lvl2pPr lvl="1" algn="ctr">
              <a:spcBef>
                <a:spcPts val="0"/>
              </a:spcBef>
              <a:spcAft>
                <a:spcPts val="0"/>
              </a:spcAft>
              <a:buClr>
                <a:schemeClr val="lt1"/>
              </a:buClr>
              <a:buSzPts val="4000"/>
              <a:buNone/>
              <a:defRPr sz="4000">
                <a:solidFill>
                  <a:schemeClr val="lt1"/>
                </a:solidFill>
              </a:defRPr>
            </a:lvl2pPr>
            <a:lvl3pPr lvl="2" algn="ctr">
              <a:spcBef>
                <a:spcPts val="0"/>
              </a:spcBef>
              <a:spcAft>
                <a:spcPts val="0"/>
              </a:spcAft>
              <a:buClr>
                <a:schemeClr val="lt1"/>
              </a:buClr>
              <a:buSzPts val="4000"/>
              <a:buNone/>
              <a:defRPr sz="4000">
                <a:solidFill>
                  <a:schemeClr val="lt1"/>
                </a:solidFill>
              </a:defRPr>
            </a:lvl3pPr>
            <a:lvl4pPr lvl="3" algn="ctr">
              <a:spcBef>
                <a:spcPts val="0"/>
              </a:spcBef>
              <a:spcAft>
                <a:spcPts val="0"/>
              </a:spcAft>
              <a:buClr>
                <a:schemeClr val="lt1"/>
              </a:buClr>
              <a:buSzPts val="4000"/>
              <a:buNone/>
              <a:defRPr sz="4000">
                <a:solidFill>
                  <a:schemeClr val="lt1"/>
                </a:solidFill>
              </a:defRPr>
            </a:lvl4pPr>
            <a:lvl5pPr lvl="4" algn="ctr">
              <a:spcBef>
                <a:spcPts val="0"/>
              </a:spcBef>
              <a:spcAft>
                <a:spcPts val="0"/>
              </a:spcAft>
              <a:buClr>
                <a:schemeClr val="lt1"/>
              </a:buClr>
              <a:buSzPts val="4000"/>
              <a:buNone/>
              <a:defRPr sz="4000">
                <a:solidFill>
                  <a:schemeClr val="lt1"/>
                </a:solidFill>
              </a:defRPr>
            </a:lvl5pPr>
            <a:lvl6pPr lvl="5" algn="ctr">
              <a:spcBef>
                <a:spcPts val="0"/>
              </a:spcBef>
              <a:spcAft>
                <a:spcPts val="0"/>
              </a:spcAft>
              <a:buClr>
                <a:schemeClr val="lt1"/>
              </a:buClr>
              <a:buSzPts val="4000"/>
              <a:buNone/>
              <a:defRPr sz="4000">
                <a:solidFill>
                  <a:schemeClr val="lt1"/>
                </a:solidFill>
              </a:defRPr>
            </a:lvl6pPr>
            <a:lvl7pPr lvl="6" algn="ctr">
              <a:spcBef>
                <a:spcPts val="0"/>
              </a:spcBef>
              <a:spcAft>
                <a:spcPts val="0"/>
              </a:spcAft>
              <a:buClr>
                <a:schemeClr val="lt1"/>
              </a:buClr>
              <a:buSzPts val="4000"/>
              <a:buNone/>
              <a:defRPr sz="4000">
                <a:solidFill>
                  <a:schemeClr val="lt1"/>
                </a:solidFill>
              </a:defRPr>
            </a:lvl7pPr>
            <a:lvl8pPr lvl="7" algn="ctr">
              <a:spcBef>
                <a:spcPts val="0"/>
              </a:spcBef>
              <a:spcAft>
                <a:spcPts val="0"/>
              </a:spcAft>
              <a:buClr>
                <a:schemeClr val="lt1"/>
              </a:buClr>
              <a:buSzPts val="4000"/>
              <a:buNone/>
              <a:defRPr sz="4000">
                <a:solidFill>
                  <a:schemeClr val="lt1"/>
                </a:solidFill>
              </a:defRPr>
            </a:lvl8pPr>
            <a:lvl9pPr lvl="8" algn="ctr">
              <a:spcBef>
                <a:spcPts val="0"/>
              </a:spcBef>
              <a:spcAft>
                <a:spcPts val="0"/>
              </a:spcAft>
              <a:buClr>
                <a:schemeClr val="lt1"/>
              </a:buClr>
              <a:buSzPts val="4000"/>
              <a:buNone/>
              <a:defRPr sz="4000">
                <a:solidFill>
                  <a:schemeClr val="lt1"/>
                </a:solidFill>
              </a:defRPr>
            </a:lvl9pPr>
          </a:lstStyle>
          <a:p>
            <a:r>
              <a:t>xx%</a:t>
            </a:r>
          </a:p>
        </p:txBody>
      </p:sp>
      <p:sp>
        <p:nvSpPr>
          <p:cNvPr id="299" name="Google Shape;299;p40"/>
          <p:cNvSpPr txBox="1"/>
          <p:nvPr>
            <p:ph hasCustomPrompt="1" idx="4" type="title"/>
          </p:nvPr>
        </p:nvSpPr>
        <p:spPr>
          <a:xfrm>
            <a:off x="3363300" y="2468125"/>
            <a:ext cx="2417400" cy="7530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4000"/>
              <a:buNone/>
              <a:defRPr b="1" sz="4000">
                <a:solidFill>
                  <a:schemeClr val="lt1"/>
                </a:solidFill>
              </a:defRPr>
            </a:lvl1pPr>
            <a:lvl2pPr lvl="1" algn="ctr">
              <a:spcBef>
                <a:spcPts val="0"/>
              </a:spcBef>
              <a:spcAft>
                <a:spcPts val="0"/>
              </a:spcAft>
              <a:buClr>
                <a:schemeClr val="lt1"/>
              </a:buClr>
              <a:buSzPts val="4000"/>
              <a:buNone/>
              <a:defRPr sz="4000">
                <a:solidFill>
                  <a:schemeClr val="lt1"/>
                </a:solidFill>
              </a:defRPr>
            </a:lvl2pPr>
            <a:lvl3pPr lvl="2" algn="ctr">
              <a:spcBef>
                <a:spcPts val="0"/>
              </a:spcBef>
              <a:spcAft>
                <a:spcPts val="0"/>
              </a:spcAft>
              <a:buClr>
                <a:schemeClr val="lt1"/>
              </a:buClr>
              <a:buSzPts val="4000"/>
              <a:buNone/>
              <a:defRPr sz="4000">
                <a:solidFill>
                  <a:schemeClr val="lt1"/>
                </a:solidFill>
              </a:defRPr>
            </a:lvl3pPr>
            <a:lvl4pPr lvl="3" algn="ctr">
              <a:spcBef>
                <a:spcPts val="0"/>
              </a:spcBef>
              <a:spcAft>
                <a:spcPts val="0"/>
              </a:spcAft>
              <a:buClr>
                <a:schemeClr val="lt1"/>
              </a:buClr>
              <a:buSzPts val="4000"/>
              <a:buNone/>
              <a:defRPr sz="4000">
                <a:solidFill>
                  <a:schemeClr val="lt1"/>
                </a:solidFill>
              </a:defRPr>
            </a:lvl4pPr>
            <a:lvl5pPr lvl="4" algn="ctr">
              <a:spcBef>
                <a:spcPts val="0"/>
              </a:spcBef>
              <a:spcAft>
                <a:spcPts val="0"/>
              </a:spcAft>
              <a:buClr>
                <a:schemeClr val="lt1"/>
              </a:buClr>
              <a:buSzPts val="4000"/>
              <a:buNone/>
              <a:defRPr sz="4000">
                <a:solidFill>
                  <a:schemeClr val="lt1"/>
                </a:solidFill>
              </a:defRPr>
            </a:lvl5pPr>
            <a:lvl6pPr lvl="5" algn="ctr">
              <a:spcBef>
                <a:spcPts val="0"/>
              </a:spcBef>
              <a:spcAft>
                <a:spcPts val="0"/>
              </a:spcAft>
              <a:buClr>
                <a:schemeClr val="lt1"/>
              </a:buClr>
              <a:buSzPts val="4000"/>
              <a:buNone/>
              <a:defRPr sz="4000">
                <a:solidFill>
                  <a:schemeClr val="lt1"/>
                </a:solidFill>
              </a:defRPr>
            </a:lvl6pPr>
            <a:lvl7pPr lvl="6" algn="ctr">
              <a:spcBef>
                <a:spcPts val="0"/>
              </a:spcBef>
              <a:spcAft>
                <a:spcPts val="0"/>
              </a:spcAft>
              <a:buClr>
                <a:schemeClr val="lt1"/>
              </a:buClr>
              <a:buSzPts val="4000"/>
              <a:buNone/>
              <a:defRPr sz="4000">
                <a:solidFill>
                  <a:schemeClr val="lt1"/>
                </a:solidFill>
              </a:defRPr>
            </a:lvl7pPr>
            <a:lvl8pPr lvl="7" algn="ctr">
              <a:spcBef>
                <a:spcPts val="0"/>
              </a:spcBef>
              <a:spcAft>
                <a:spcPts val="0"/>
              </a:spcAft>
              <a:buClr>
                <a:schemeClr val="lt1"/>
              </a:buClr>
              <a:buSzPts val="4000"/>
              <a:buNone/>
              <a:defRPr sz="4000">
                <a:solidFill>
                  <a:schemeClr val="lt1"/>
                </a:solidFill>
              </a:defRPr>
            </a:lvl8pPr>
            <a:lvl9pPr lvl="8" algn="ctr">
              <a:spcBef>
                <a:spcPts val="0"/>
              </a:spcBef>
              <a:spcAft>
                <a:spcPts val="0"/>
              </a:spcAft>
              <a:buClr>
                <a:schemeClr val="lt1"/>
              </a:buClr>
              <a:buSzPts val="4000"/>
              <a:buNone/>
              <a:defRPr sz="4000">
                <a:solidFill>
                  <a:schemeClr val="lt1"/>
                </a:solidFill>
              </a:defRPr>
            </a:lvl9pPr>
          </a:lstStyle>
          <a:p>
            <a:r>
              <a:t>xx%</a:t>
            </a:r>
          </a:p>
        </p:txBody>
      </p:sp>
      <p:sp>
        <p:nvSpPr>
          <p:cNvPr id="300" name="Google Shape;300;p40"/>
          <p:cNvSpPr txBox="1"/>
          <p:nvPr>
            <p:ph hasCustomPrompt="1" idx="5" type="title"/>
          </p:nvPr>
        </p:nvSpPr>
        <p:spPr>
          <a:xfrm>
            <a:off x="6138301" y="2468125"/>
            <a:ext cx="2417400" cy="7530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4000"/>
              <a:buNone/>
              <a:defRPr b="1" sz="4000">
                <a:solidFill>
                  <a:schemeClr val="lt1"/>
                </a:solidFill>
              </a:defRPr>
            </a:lvl1pPr>
            <a:lvl2pPr lvl="1" algn="ctr">
              <a:spcBef>
                <a:spcPts val="0"/>
              </a:spcBef>
              <a:spcAft>
                <a:spcPts val="0"/>
              </a:spcAft>
              <a:buClr>
                <a:schemeClr val="lt1"/>
              </a:buClr>
              <a:buSzPts val="4000"/>
              <a:buNone/>
              <a:defRPr sz="4000">
                <a:solidFill>
                  <a:schemeClr val="lt1"/>
                </a:solidFill>
              </a:defRPr>
            </a:lvl2pPr>
            <a:lvl3pPr lvl="2" algn="ctr">
              <a:spcBef>
                <a:spcPts val="0"/>
              </a:spcBef>
              <a:spcAft>
                <a:spcPts val="0"/>
              </a:spcAft>
              <a:buClr>
                <a:schemeClr val="lt1"/>
              </a:buClr>
              <a:buSzPts val="4000"/>
              <a:buNone/>
              <a:defRPr sz="4000">
                <a:solidFill>
                  <a:schemeClr val="lt1"/>
                </a:solidFill>
              </a:defRPr>
            </a:lvl3pPr>
            <a:lvl4pPr lvl="3" algn="ctr">
              <a:spcBef>
                <a:spcPts val="0"/>
              </a:spcBef>
              <a:spcAft>
                <a:spcPts val="0"/>
              </a:spcAft>
              <a:buClr>
                <a:schemeClr val="lt1"/>
              </a:buClr>
              <a:buSzPts val="4000"/>
              <a:buNone/>
              <a:defRPr sz="4000">
                <a:solidFill>
                  <a:schemeClr val="lt1"/>
                </a:solidFill>
              </a:defRPr>
            </a:lvl4pPr>
            <a:lvl5pPr lvl="4" algn="ctr">
              <a:spcBef>
                <a:spcPts val="0"/>
              </a:spcBef>
              <a:spcAft>
                <a:spcPts val="0"/>
              </a:spcAft>
              <a:buClr>
                <a:schemeClr val="lt1"/>
              </a:buClr>
              <a:buSzPts val="4000"/>
              <a:buNone/>
              <a:defRPr sz="4000">
                <a:solidFill>
                  <a:schemeClr val="lt1"/>
                </a:solidFill>
              </a:defRPr>
            </a:lvl5pPr>
            <a:lvl6pPr lvl="5" algn="ctr">
              <a:spcBef>
                <a:spcPts val="0"/>
              </a:spcBef>
              <a:spcAft>
                <a:spcPts val="0"/>
              </a:spcAft>
              <a:buClr>
                <a:schemeClr val="lt1"/>
              </a:buClr>
              <a:buSzPts val="4000"/>
              <a:buNone/>
              <a:defRPr sz="4000">
                <a:solidFill>
                  <a:schemeClr val="lt1"/>
                </a:solidFill>
              </a:defRPr>
            </a:lvl6pPr>
            <a:lvl7pPr lvl="6" algn="ctr">
              <a:spcBef>
                <a:spcPts val="0"/>
              </a:spcBef>
              <a:spcAft>
                <a:spcPts val="0"/>
              </a:spcAft>
              <a:buClr>
                <a:schemeClr val="lt1"/>
              </a:buClr>
              <a:buSzPts val="4000"/>
              <a:buNone/>
              <a:defRPr sz="4000">
                <a:solidFill>
                  <a:schemeClr val="lt1"/>
                </a:solidFill>
              </a:defRPr>
            </a:lvl7pPr>
            <a:lvl8pPr lvl="7" algn="ctr">
              <a:spcBef>
                <a:spcPts val="0"/>
              </a:spcBef>
              <a:spcAft>
                <a:spcPts val="0"/>
              </a:spcAft>
              <a:buClr>
                <a:schemeClr val="lt1"/>
              </a:buClr>
              <a:buSzPts val="4000"/>
              <a:buNone/>
              <a:defRPr sz="4000">
                <a:solidFill>
                  <a:schemeClr val="lt1"/>
                </a:solidFill>
              </a:defRPr>
            </a:lvl8pPr>
            <a:lvl9pPr lvl="8" algn="ctr">
              <a:spcBef>
                <a:spcPts val="0"/>
              </a:spcBef>
              <a:spcAft>
                <a:spcPts val="0"/>
              </a:spcAft>
              <a:buClr>
                <a:schemeClr val="lt1"/>
              </a:buClr>
              <a:buSzPts val="4000"/>
              <a:buNone/>
              <a:defRPr sz="4000">
                <a:solidFill>
                  <a:schemeClr val="lt1"/>
                </a:solidFill>
              </a:defRPr>
            </a:lvl9pPr>
          </a:lstStyle>
          <a:p>
            <a:r>
              <a:t>xx%</a:t>
            </a:r>
          </a:p>
        </p:txBody>
      </p:sp>
      <p:sp>
        <p:nvSpPr>
          <p:cNvPr id="301" name="Google Shape;301;p40"/>
          <p:cNvSpPr txBox="1"/>
          <p:nvPr>
            <p:ph idx="6" type="title"/>
          </p:nvPr>
        </p:nvSpPr>
        <p:spPr>
          <a:xfrm>
            <a:off x="1974300" y="530725"/>
            <a:ext cx="5195400" cy="5286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dk1"/>
              </a:buClr>
              <a:buSzPts val="2500"/>
              <a:buNone/>
              <a:defRPr b="1" sz="3000">
                <a:solidFill>
                  <a:schemeClr val="dk1"/>
                </a:solidFill>
              </a:defRPr>
            </a:lvl1pPr>
            <a:lvl2pPr lvl="1">
              <a:spcBef>
                <a:spcPts val="0"/>
              </a:spcBef>
              <a:spcAft>
                <a:spcPts val="0"/>
              </a:spcAft>
              <a:buClr>
                <a:schemeClr val="dk1"/>
              </a:buClr>
              <a:buSzPts val="2500"/>
              <a:buNone/>
              <a:defRPr b="1">
                <a:solidFill>
                  <a:schemeClr val="dk1"/>
                </a:solidFill>
              </a:defRPr>
            </a:lvl2pPr>
            <a:lvl3pPr lvl="2">
              <a:spcBef>
                <a:spcPts val="0"/>
              </a:spcBef>
              <a:spcAft>
                <a:spcPts val="0"/>
              </a:spcAft>
              <a:buClr>
                <a:schemeClr val="dk1"/>
              </a:buClr>
              <a:buSzPts val="2500"/>
              <a:buNone/>
              <a:defRPr b="1">
                <a:solidFill>
                  <a:schemeClr val="dk1"/>
                </a:solidFill>
              </a:defRPr>
            </a:lvl3pPr>
            <a:lvl4pPr lvl="3">
              <a:spcBef>
                <a:spcPts val="0"/>
              </a:spcBef>
              <a:spcAft>
                <a:spcPts val="0"/>
              </a:spcAft>
              <a:buClr>
                <a:schemeClr val="dk1"/>
              </a:buClr>
              <a:buSzPts val="2500"/>
              <a:buNone/>
              <a:defRPr b="1">
                <a:solidFill>
                  <a:schemeClr val="dk1"/>
                </a:solidFill>
              </a:defRPr>
            </a:lvl4pPr>
            <a:lvl5pPr lvl="4">
              <a:spcBef>
                <a:spcPts val="0"/>
              </a:spcBef>
              <a:spcAft>
                <a:spcPts val="0"/>
              </a:spcAft>
              <a:buClr>
                <a:schemeClr val="dk1"/>
              </a:buClr>
              <a:buSzPts val="2500"/>
              <a:buNone/>
              <a:defRPr b="1">
                <a:solidFill>
                  <a:schemeClr val="dk1"/>
                </a:solidFill>
              </a:defRPr>
            </a:lvl5pPr>
            <a:lvl6pPr lvl="5">
              <a:spcBef>
                <a:spcPts val="0"/>
              </a:spcBef>
              <a:spcAft>
                <a:spcPts val="0"/>
              </a:spcAft>
              <a:buClr>
                <a:schemeClr val="dk1"/>
              </a:buClr>
              <a:buSzPts val="2500"/>
              <a:buNone/>
              <a:defRPr b="1">
                <a:solidFill>
                  <a:schemeClr val="dk1"/>
                </a:solidFill>
              </a:defRPr>
            </a:lvl6pPr>
            <a:lvl7pPr lvl="6">
              <a:spcBef>
                <a:spcPts val="0"/>
              </a:spcBef>
              <a:spcAft>
                <a:spcPts val="0"/>
              </a:spcAft>
              <a:buClr>
                <a:schemeClr val="dk1"/>
              </a:buClr>
              <a:buSzPts val="2500"/>
              <a:buNone/>
              <a:defRPr b="1">
                <a:solidFill>
                  <a:schemeClr val="dk1"/>
                </a:solidFill>
              </a:defRPr>
            </a:lvl7pPr>
            <a:lvl8pPr lvl="7">
              <a:spcBef>
                <a:spcPts val="0"/>
              </a:spcBef>
              <a:spcAft>
                <a:spcPts val="0"/>
              </a:spcAft>
              <a:buClr>
                <a:schemeClr val="dk1"/>
              </a:buClr>
              <a:buSzPts val="2500"/>
              <a:buNone/>
              <a:defRPr b="1">
                <a:solidFill>
                  <a:schemeClr val="dk1"/>
                </a:solidFill>
              </a:defRPr>
            </a:lvl8pPr>
            <a:lvl9pPr lvl="8">
              <a:spcBef>
                <a:spcPts val="0"/>
              </a:spcBef>
              <a:spcAft>
                <a:spcPts val="0"/>
              </a:spcAft>
              <a:buClr>
                <a:schemeClr val="dk1"/>
              </a:buClr>
              <a:buSzPts val="2500"/>
              <a:buNone/>
              <a:defRPr b="1">
                <a:solidFill>
                  <a:schemeClr val="dk1"/>
                </a:solidFill>
              </a:defRPr>
            </a:lvl9pPr>
          </a:lstStyle>
          <a:p/>
        </p:txBody>
      </p:sp>
      <p:sp>
        <p:nvSpPr>
          <p:cNvPr id="302" name="Google Shape;302;p40"/>
          <p:cNvSpPr/>
          <p:nvPr/>
        </p:nvSpPr>
        <p:spPr>
          <a:xfrm flipH="1">
            <a:off x="7169700" y="2391925"/>
            <a:ext cx="3405900" cy="33024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03" name="Google Shape;303;p40"/>
          <p:cNvSpPr/>
          <p:nvPr/>
        </p:nvSpPr>
        <p:spPr>
          <a:xfrm flipH="1" rot="10800000">
            <a:off x="-762425" y="-1182250"/>
            <a:ext cx="3405900" cy="33024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04" name="Google Shape;304;p40"/>
          <p:cNvSpPr/>
          <p:nvPr/>
        </p:nvSpPr>
        <p:spPr>
          <a:xfrm flipH="1" rot="10800000">
            <a:off x="-1681400" y="-1789325"/>
            <a:ext cx="5364900" cy="2516400"/>
          </a:xfrm>
          <a:prstGeom prst="triangle">
            <a:avLst>
              <a:gd fmla="val 5000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accent5"/>
        </a:solidFill>
      </p:bgPr>
    </p:bg>
    <p:spTree>
      <p:nvGrpSpPr>
        <p:cNvPr id="24" name="Shape 24"/>
        <p:cNvGrpSpPr/>
        <p:nvPr/>
      </p:nvGrpSpPr>
      <p:grpSpPr>
        <a:xfrm>
          <a:off x="0" y="0"/>
          <a:ext cx="0" cy="0"/>
          <a:chOff x="0" y="0"/>
          <a:chExt cx="0" cy="0"/>
        </a:xfrm>
      </p:grpSpPr>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26" name="Google Shape;26;p5"/>
          <p:cNvSpPr txBox="1"/>
          <p:nvPr>
            <p:ph idx="1" type="subTitle"/>
          </p:nvPr>
        </p:nvSpPr>
        <p:spPr>
          <a:xfrm>
            <a:off x="833927" y="2641577"/>
            <a:ext cx="3100800" cy="990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1pPr>
            <a:lvl2pPr lvl="1"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2pPr>
            <a:lvl3pPr lvl="2"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3pPr>
            <a:lvl4pPr lvl="3"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4pPr>
            <a:lvl5pPr lvl="4"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5pPr>
            <a:lvl6pPr lvl="5"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6pPr>
            <a:lvl7pPr lvl="6"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7pPr>
            <a:lvl8pPr lvl="7"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8pPr>
            <a:lvl9pPr lvl="8"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9pPr>
          </a:lstStyle>
          <a:p/>
        </p:txBody>
      </p:sp>
      <p:sp>
        <p:nvSpPr>
          <p:cNvPr id="27" name="Google Shape;27;p5"/>
          <p:cNvSpPr txBox="1"/>
          <p:nvPr>
            <p:ph idx="2" type="subTitle"/>
          </p:nvPr>
        </p:nvSpPr>
        <p:spPr>
          <a:xfrm>
            <a:off x="5209273" y="2641577"/>
            <a:ext cx="3100800" cy="990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1pPr>
            <a:lvl2pPr lvl="1"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2pPr>
            <a:lvl3pPr lvl="2"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3pPr>
            <a:lvl4pPr lvl="3"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4pPr>
            <a:lvl5pPr lvl="4"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5pPr>
            <a:lvl6pPr lvl="5"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6pPr>
            <a:lvl7pPr lvl="6"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7pPr>
            <a:lvl8pPr lvl="7"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8pPr>
            <a:lvl9pPr lvl="8"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9pPr>
          </a:lstStyle>
          <a:p/>
        </p:txBody>
      </p:sp>
      <p:sp>
        <p:nvSpPr>
          <p:cNvPr id="28" name="Google Shape;28;p5"/>
          <p:cNvSpPr txBox="1"/>
          <p:nvPr>
            <p:ph type="title"/>
          </p:nvPr>
        </p:nvSpPr>
        <p:spPr>
          <a:xfrm>
            <a:off x="1554977" y="1985760"/>
            <a:ext cx="1658700" cy="3087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1"/>
              </a:buClr>
              <a:buSzPts val="3000"/>
              <a:buNone/>
              <a:defRPr b="1" sz="3000">
                <a:solidFill>
                  <a:schemeClr val="dk1"/>
                </a:solidFill>
              </a:defRPr>
            </a:lvl1pPr>
            <a:lvl2pPr lvl="1" algn="ctr">
              <a:spcBef>
                <a:spcPts val="0"/>
              </a:spcBef>
              <a:spcAft>
                <a:spcPts val="0"/>
              </a:spcAft>
              <a:buClr>
                <a:schemeClr val="dk1"/>
              </a:buClr>
              <a:buSzPts val="2500"/>
              <a:buNone/>
              <a:defRPr b="1">
                <a:solidFill>
                  <a:schemeClr val="dk1"/>
                </a:solidFill>
              </a:defRPr>
            </a:lvl2pPr>
            <a:lvl3pPr lvl="2" algn="ctr">
              <a:spcBef>
                <a:spcPts val="0"/>
              </a:spcBef>
              <a:spcAft>
                <a:spcPts val="0"/>
              </a:spcAft>
              <a:buClr>
                <a:schemeClr val="dk1"/>
              </a:buClr>
              <a:buSzPts val="2500"/>
              <a:buNone/>
              <a:defRPr b="1">
                <a:solidFill>
                  <a:schemeClr val="dk1"/>
                </a:solidFill>
              </a:defRPr>
            </a:lvl3pPr>
            <a:lvl4pPr lvl="3" algn="ctr">
              <a:spcBef>
                <a:spcPts val="0"/>
              </a:spcBef>
              <a:spcAft>
                <a:spcPts val="0"/>
              </a:spcAft>
              <a:buClr>
                <a:schemeClr val="dk1"/>
              </a:buClr>
              <a:buSzPts val="2500"/>
              <a:buNone/>
              <a:defRPr b="1">
                <a:solidFill>
                  <a:schemeClr val="dk1"/>
                </a:solidFill>
              </a:defRPr>
            </a:lvl4pPr>
            <a:lvl5pPr lvl="4" algn="ctr">
              <a:spcBef>
                <a:spcPts val="0"/>
              </a:spcBef>
              <a:spcAft>
                <a:spcPts val="0"/>
              </a:spcAft>
              <a:buClr>
                <a:schemeClr val="dk1"/>
              </a:buClr>
              <a:buSzPts val="2500"/>
              <a:buNone/>
              <a:defRPr b="1">
                <a:solidFill>
                  <a:schemeClr val="dk1"/>
                </a:solidFill>
              </a:defRPr>
            </a:lvl5pPr>
            <a:lvl6pPr lvl="5" algn="ctr">
              <a:spcBef>
                <a:spcPts val="0"/>
              </a:spcBef>
              <a:spcAft>
                <a:spcPts val="0"/>
              </a:spcAft>
              <a:buClr>
                <a:schemeClr val="dk1"/>
              </a:buClr>
              <a:buSzPts val="2500"/>
              <a:buNone/>
              <a:defRPr b="1">
                <a:solidFill>
                  <a:schemeClr val="dk1"/>
                </a:solidFill>
              </a:defRPr>
            </a:lvl6pPr>
            <a:lvl7pPr lvl="6" algn="ctr">
              <a:spcBef>
                <a:spcPts val="0"/>
              </a:spcBef>
              <a:spcAft>
                <a:spcPts val="0"/>
              </a:spcAft>
              <a:buClr>
                <a:schemeClr val="dk1"/>
              </a:buClr>
              <a:buSzPts val="2500"/>
              <a:buNone/>
              <a:defRPr b="1">
                <a:solidFill>
                  <a:schemeClr val="dk1"/>
                </a:solidFill>
              </a:defRPr>
            </a:lvl7pPr>
            <a:lvl8pPr lvl="7" algn="ctr">
              <a:spcBef>
                <a:spcPts val="0"/>
              </a:spcBef>
              <a:spcAft>
                <a:spcPts val="0"/>
              </a:spcAft>
              <a:buClr>
                <a:schemeClr val="dk1"/>
              </a:buClr>
              <a:buSzPts val="2500"/>
              <a:buNone/>
              <a:defRPr b="1">
                <a:solidFill>
                  <a:schemeClr val="dk1"/>
                </a:solidFill>
              </a:defRPr>
            </a:lvl8pPr>
            <a:lvl9pPr lvl="8" algn="ctr">
              <a:spcBef>
                <a:spcPts val="0"/>
              </a:spcBef>
              <a:spcAft>
                <a:spcPts val="0"/>
              </a:spcAft>
              <a:buClr>
                <a:schemeClr val="dk1"/>
              </a:buClr>
              <a:buSzPts val="2500"/>
              <a:buNone/>
              <a:defRPr b="1">
                <a:solidFill>
                  <a:schemeClr val="dk1"/>
                </a:solidFill>
              </a:defRPr>
            </a:lvl9pPr>
          </a:lstStyle>
          <a:p/>
        </p:txBody>
      </p:sp>
      <p:sp>
        <p:nvSpPr>
          <p:cNvPr id="29" name="Google Shape;29;p5"/>
          <p:cNvSpPr txBox="1"/>
          <p:nvPr>
            <p:ph idx="3" type="title"/>
          </p:nvPr>
        </p:nvSpPr>
        <p:spPr>
          <a:xfrm>
            <a:off x="5930323" y="1985760"/>
            <a:ext cx="1658700" cy="3087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1"/>
              </a:buClr>
              <a:buSzPts val="3000"/>
              <a:buNone/>
              <a:defRPr b="1" sz="3000">
                <a:solidFill>
                  <a:schemeClr val="dk1"/>
                </a:solidFill>
              </a:defRPr>
            </a:lvl1pPr>
            <a:lvl2pPr lvl="1" algn="ctr">
              <a:spcBef>
                <a:spcPts val="0"/>
              </a:spcBef>
              <a:spcAft>
                <a:spcPts val="0"/>
              </a:spcAft>
              <a:buClr>
                <a:schemeClr val="dk1"/>
              </a:buClr>
              <a:buSzPts val="2500"/>
              <a:buNone/>
              <a:defRPr b="1">
                <a:solidFill>
                  <a:schemeClr val="dk1"/>
                </a:solidFill>
              </a:defRPr>
            </a:lvl2pPr>
            <a:lvl3pPr lvl="2" algn="ctr">
              <a:spcBef>
                <a:spcPts val="0"/>
              </a:spcBef>
              <a:spcAft>
                <a:spcPts val="0"/>
              </a:spcAft>
              <a:buClr>
                <a:schemeClr val="dk1"/>
              </a:buClr>
              <a:buSzPts val="2500"/>
              <a:buNone/>
              <a:defRPr b="1">
                <a:solidFill>
                  <a:schemeClr val="dk1"/>
                </a:solidFill>
              </a:defRPr>
            </a:lvl3pPr>
            <a:lvl4pPr lvl="3" algn="ctr">
              <a:spcBef>
                <a:spcPts val="0"/>
              </a:spcBef>
              <a:spcAft>
                <a:spcPts val="0"/>
              </a:spcAft>
              <a:buClr>
                <a:schemeClr val="dk1"/>
              </a:buClr>
              <a:buSzPts val="2500"/>
              <a:buNone/>
              <a:defRPr b="1">
                <a:solidFill>
                  <a:schemeClr val="dk1"/>
                </a:solidFill>
              </a:defRPr>
            </a:lvl4pPr>
            <a:lvl5pPr lvl="4" algn="ctr">
              <a:spcBef>
                <a:spcPts val="0"/>
              </a:spcBef>
              <a:spcAft>
                <a:spcPts val="0"/>
              </a:spcAft>
              <a:buClr>
                <a:schemeClr val="dk1"/>
              </a:buClr>
              <a:buSzPts val="2500"/>
              <a:buNone/>
              <a:defRPr b="1">
                <a:solidFill>
                  <a:schemeClr val="dk1"/>
                </a:solidFill>
              </a:defRPr>
            </a:lvl5pPr>
            <a:lvl6pPr lvl="5" algn="ctr">
              <a:spcBef>
                <a:spcPts val="0"/>
              </a:spcBef>
              <a:spcAft>
                <a:spcPts val="0"/>
              </a:spcAft>
              <a:buClr>
                <a:schemeClr val="dk1"/>
              </a:buClr>
              <a:buSzPts val="2500"/>
              <a:buNone/>
              <a:defRPr b="1">
                <a:solidFill>
                  <a:schemeClr val="dk1"/>
                </a:solidFill>
              </a:defRPr>
            </a:lvl6pPr>
            <a:lvl7pPr lvl="6" algn="ctr">
              <a:spcBef>
                <a:spcPts val="0"/>
              </a:spcBef>
              <a:spcAft>
                <a:spcPts val="0"/>
              </a:spcAft>
              <a:buClr>
                <a:schemeClr val="dk1"/>
              </a:buClr>
              <a:buSzPts val="2500"/>
              <a:buNone/>
              <a:defRPr b="1">
                <a:solidFill>
                  <a:schemeClr val="dk1"/>
                </a:solidFill>
              </a:defRPr>
            </a:lvl7pPr>
            <a:lvl8pPr lvl="7" algn="ctr">
              <a:spcBef>
                <a:spcPts val="0"/>
              </a:spcBef>
              <a:spcAft>
                <a:spcPts val="0"/>
              </a:spcAft>
              <a:buClr>
                <a:schemeClr val="dk1"/>
              </a:buClr>
              <a:buSzPts val="2500"/>
              <a:buNone/>
              <a:defRPr b="1">
                <a:solidFill>
                  <a:schemeClr val="dk1"/>
                </a:solidFill>
              </a:defRPr>
            </a:lvl8pPr>
            <a:lvl9pPr lvl="8" algn="ctr">
              <a:spcBef>
                <a:spcPts val="0"/>
              </a:spcBef>
              <a:spcAft>
                <a:spcPts val="0"/>
              </a:spcAft>
              <a:buClr>
                <a:schemeClr val="dk1"/>
              </a:buClr>
              <a:buSzPts val="2500"/>
              <a:buNone/>
              <a:defRPr b="1">
                <a:solidFill>
                  <a:schemeClr val="dk1"/>
                </a:solidFill>
              </a:defRPr>
            </a:lvl9pPr>
          </a:lstStyle>
          <a:p/>
        </p:txBody>
      </p:sp>
      <p:sp>
        <p:nvSpPr>
          <p:cNvPr id="30" name="Google Shape;30;p5"/>
          <p:cNvSpPr/>
          <p:nvPr/>
        </p:nvSpPr>
        <p:spPr>
          <a:xfrm rot="10800000">
            <a:off x="3588450" y="-22625"/>
            <a:ext cx="1967100" cy="885900"/>
          </a:xfrm>
          <a:prstGeom prst="triangle">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CUSTOM_23_1">
    <p:bg>
      <p:bgPr>
        <a:solidFill>
          <a:schemeClr val="dk1"/>
        </a:solidFill>
      </p:bgPr>
    </p:bg>
    <p:spTree>
      <p:nvGrpSpPr>
        <p:cNvPr id="305" name="Shape 305"/>
        <p:cNvGrpSpPr/>
        <p:nvPr/>
      </p:nvGrpSpPr>
      <p:grpSpPr>
        <a:xfrm>
          <a:off x="0" y="0"/>
          <a:ext cx="0" cy="0"/>
          <a:chOff x="0" y="0"/>
          <a:chExt cx="0" cy="0"/>
        </a:xfrm>
      </p:grpSpPr>
      <p:sp>
        <p:nvSpPr>
          <p:cNvPr id="306" name="Google Shape;306;p41"/>
          <p:cNvSpPr txBox="1"/>
          <p:nvPr>
            <p:ph idx="1" type="subTitle"/>
          </p:nvPr>
        </p:nvSpPr>
        <p:spPr>
          <a:xfrm>
            <a:off x="713250" y="1264629"/>
            <a:ext cx="7717500" cy="364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1pPr>
            <a:lvl2pPr lvl="1"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2pPr>
            <a:lvl3pPr lvl="2"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3pPr>
            <a:lvl4pPr lvl="3"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4pPr>
            <a:lvl5pPr lvl="4"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5pPr>
            <a:lvl6pPr lvl="5"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6pPr>
            <a:lvl7pPr lvl="6"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7pPr>
            <a:lvl8pPr lvl="7"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8pPr>
            <a:lvl9pPr lvl="8"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9pPr>
          </a:lstStyle>
          <a:p/>
        </p:txBody>
      </p:sp>
      <p:sp>
        <p:nvSpPr>
          <p:cNvPr id="307" name="Google Shape;307;p41"/>
          <p:cNvSpPr txBox="1"/>
          <p:nvPr>
            <p:ph hasCustomPrompt="1" type="title"/>
          </p:nvPr>
        </p:nvSpPr>
        <p:spPr>
          <a:xfrm>
            <a:off x="713227" y="639821"/>
            <a:ext cx="7717500" cy="7530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5000"/>
              <a:buNone/>
              <a:defRPr b="1" sz="5000">
                <a:solidFill>
                  <a:schemeClr val="lt1"/>
                </a:solidFill>
              </a:defRPr>
            </a:lvl1pPr>
            <a:lvl2pPr lvl="1" algn="ctr">
              <a:spcBef>
                <a:spcPts val="0"/>
              </a:spcBef>
              <a:spcAft>
                <a:spcPts val="0"/>
              </a:spcAft>
              <a:buClr>
                <a:schemeClr val="lt1"/>
              </a:buClr>
              <a:buSzPts val="5000"/>
              <a:buNone/>
              <a:defRPr b="1" sz="5000">
                <a:solidFill>
                  <a:schemeClr val="lt1"/>
                </a:solidFill>
              </a:defRPr>
            </a:lvl2pPr>
            <a:lvl3pPr lvl="2" algn="ctr">
              <a:spcBef>
                <a:spcPts val="0"/>
              </a:spcBef>
              <a:spcAft>
                <a:spcPts val="0"/>
              </a:spcAft>
              <a:buClr>
                <a:schemeClr val="lt1"/>
              </a:buClr>
              <a:buSzPts val="5000"/>
              <a:buNone/>
              <a:defRPr b="1" sz="5000">
                <a:solidFill>
                  <a:schemeClr val="lt1"/>
                </a:solidFill>
              </a:defRPr>
            </a:lvl3pPr>
            <a:lvl4pPr lvl="3" algn="ctr">
              <a:spcBef>
                <a:spcPts val="0"/>
              </a:spcBef>
              <a:spcAft>
                <a:spcPts val="0"/>
              </a:spcAft>
              <a:buClr>
                <a:schemeClr val="lt1"/>
              </a:buClr>
              <a:buSzPts val="5000"/>
              <a:buNone/>
              <a:defRPr b="1" sz="5000">
                <a:solidFill>
                  <a:schemeClr val="lt1"/>
                </a:solidFill>
              </a:defRPr>
            </a:lvl4pPr>
            <a:lvl5pPr lvl="4" algn="ctr">
              <a:spcBef>
                <a:spcPts val="0"/>
              </a:spcBef>
              <a:spcAft>
                <a:spcPts val="0"/>
              </a:spcAft>
              <a:buClr>
                <a:schemeClr val="lt1"/>
              </a:buClr>
              <a:buSzPts val="5000"/>
              <a:buNone/>
              <a:defRPr b="1" sz="5000">
                <a:solidFill>
                  <a:schemeClr val="lt1"/>
                </a:solidFill>
              </a:defRPr>
            </a:lvl5pPr>
            <a:lvl6pPr lvl="5" algn="ctr">
              <a:spcBef>
                <a:spcPts val="0"/>
              </a:spcBef>
              <a:spcAft>
                <a:spcPts val="0"/>
              </a:spcAft>
              <a:buClr>
                <a:schemeClr val="lt1"/>
              </a:buClr>
              <a:buSzPts val="5000"/>
              <a:buNone/>
              <a:defRPr b="1" sz="5000">
                <a:solidFill>
                  <a:schemeClr val="lt1"/>
                </a:solidFill>
              </a:defRPr>
            </a:lvl6pPr>
            <a:lvl7pPr lvl="6" algn="ctr">
              <a:spcBef>
                <a:spcPts val="0"/>
              </a:spcBef>
              <a:spcAft>
                <a:spcPts val="0"/>
              </a:spcAft>
              <a:buClr>
                <a:schemeClr val="lt1"/>
              </a:buClr>
              <a:buSzPts val="5000"/>
              <a:buNone/>
              <a:defRPr b="1" sz="5000">
                <a:solidFill>
                  <a:schemeClr val="lt1"/>
                </a:solidFill>
              </a:defRPr>
            </a:lvl7pPr>
            <a:lvl8pPr lvl="7" algn="ctr">
              <a:spcBef>
                <a:spcPts val="0"/>
              </a:spcBef>
              <a:spcAft>
                <a:spcPts val="0"/>
              </a:spcAft>
              <a:buClr>
                <a:schemeClr val="lt1"/>
              </a:buClr>
              <a:buSzPts val="5000"/>
              <a:buNone/>
              <a:defRPr b="1" sz="5000">
                <a:solidFill>
                  <a:schemeClr val="lt1"/>
                </a:solidFill>
              </a:defRPr>
            </a:lvl8pPr>
            <a:lvl9pPr lvl="8" algn="ctr">
              <a:spcBef>
                <a:spcPts val="0"/>
              </a:spcBef>
              <a:spcAft>
                <a:spcPts val="0"/>
              </a:spcAft>
              <a:buClr>
                <a:schemeClr val="lt1"/>
              </a:buClr>
              <a:buSzPts val="5000"/>
              <a:buNone/>
              <a:defRPr b="1" sz="5000">
                <a:solidFill>
                  <a:schemeClr val="lt1"/>
                </a:solidFill>
              </a:defRPr>
            </a:lvl9pPr>
          </a:lstStyle>
          <a:p>
            <a:r>
              <a:t>xx%</a:t>
            </a:r>
          </a:p>
        </p:txBody>
      </p:sp>
      <p:sp>
        <p:nvSpPr>
          <p:cNvPr id="308" name="Google Shape;308;p41"/>
          <p:cNvSpPr txBox="1"/>
          <p:nvPr>
            <p:ph idx="2" type="subTitle"/>
          </p:nvPr>
        </p:nvSpPr>
        <p:spPr>
          <a:xfrm>
            <a:off x="713250" y="2701904"/>
            <a:ext cx="7717500" cy="364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1pPr>
            <a:lvl2pPr lvl="1"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2pPr>
            <a:lvl3pPr lvl="2"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3pPr>
            <a:lvl4pPr lvl="3"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4pPr>
            <a:lvl5pPr lvl="4"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5pPr>
            <a:lvl6pPr lvl="5"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6pPr>
            <a:lvl7pPr lvl="6"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7pPr>
            <a:lvl8pPr lvl="7"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8pPr>
            <a:lvl9pPr lvl="8"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9pPr>
          </a:lstStyle>
          <a:p/>
        </p:txBody>
      </p:sp>
      <p:sp>
        <p:nvSpPr>
          <p:cNvPr id="309" name="Google Shape;309;p41"/>
          <p:cNvSpPr txBox="1"/>
          <p:nvPr>
            <p:ph hasCustomPrompt="1" idx="3" type="title"/>
          </p:nvPr>
        </p:nvSpPr>
        <p:spPr>
          <a:xfrm>
            <a:off x="713227" y="2077096"/>
            <a:ext cx="7717500" cy="7530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5000"/>
              <a:buNone/>
              <a:defRPr b="1" sz="5000">
                <a:solidFill>
                  <a:schemeClr val="lt1"/>
                </a:solidFill>
              </a:defRPr>
            </a:lvl1pPr>
            <a:lvl2pPr lvl="1" algn="ctr">
              <a:spcBef>
                <a:spcPts val="0"/>
              </a:spcBef>
              <a:spcAft>
                <a:spcPts val="0"/>
              </a:spcAft>
              <a:buClr>
                <a:schemeClr val="lt1"/>
              </a:buClr>
              <a:buSzPts val="5000"/>
              <a:buNone/>
              <a:defRPr b="1" sz="5000">
                <a:solidFill>
                  <a:schemeClr val="lt1"/>
                </a:solidFill>
              </a:defRPr>
            </a:lvl2pPr>
            <a:lvl3pPr lvl="2" algn="ctr">
              <a:spcBef>
                <a:spcPts val="0"/>
              </a:spcBef>
              <a:spcAft>
                <a:spcPts val="0"/>
              </a:spcAft>
              <a:buClr>
                <a:schemeClr val="lt1"/>
              </a:buClr>
              <a:buSzPts val="5000"/>
              <a:buNone/>
              <a:defRPr b="1" sz="5000">
                <a:solidFill>
                  <a:schemeClr val="lt1"/>
                </a:solidFill>
              </a:defRPr>
            </a:lvl3pPr>
            <a:lvl4pPr lvl="3" algn="ctr">
              <a:spcBef>
                <a:spcPts val="0"/>
              </a:spcBef>
              <a:spcAft>
                <a:spcPts val="0"/>
              </a:spcAft>
              <a:buClr>
                <a:schemeClr val="lt1"/>
              </a:buClr>
              <a:buSzPts val="5000"/>
              <a:buNone/>
              <a:defRPr b="1" sz="5000">
                <a:solidFill>
                  <a:schemeClr val="lt1"/>
                </a:solidFill>
              </a:defRPr>
            </a:lvl4pPr>
            <a:lvl5pPr lvl="4" algn="ctr">
              <a:spcBef>
                <a:spcPts val="0"/>
              </a:spcBef>
              <a:spcAft>
                <a:spcPts val="0"/>
              </a:spcAft>
              <a:buClr>
                <a:schemeClr val="lt1"/>
              </a:buClr>
              <a:buSzPts val="5000"/>
              <a:buNone/>
              <a:defRPr b="1" sz="5000">
                <a:solidFill>
                  <a:schemeClr val="lt1"/>
                </a:solidFill>
              </a:defRPr>
            </a:lvl5pPr>
            <a:lvl6pPr lvl="5" algn="ctr">
              <a:spcBef>
                <a:spcPts val="0"/>
              </a:spcBef>
              <a:spcAft>
                <a:spcPts val="0"/>
              </a:spcAft>
              <a:buClr>
                <a:schemeClr val="lt1"/>
              </a:buClr>
              <a:buSzPts val="5000"/>
              <a:buNone/>
              <a:defRPr b="1" sz="5000">
                <a:solidFill>
                  <a:schemeClr val="lt1"/>
                </a:solidFill>
              </a:defRPr>
            </a:lvl6pPr>
            <a:lvl7pPr lvl="6" algn="ctr">
              <a:spcBef>
                <a:spcPts val="0"/>
              </a:spcBef>
              <a:spcAft>
                <a:spcPts val="0"/>
              </a:spcAft>
              <a:buClr>
                <a:schemeClr val="lt1"/>
              </a:buClr>
              <a:buSzPts val="5000"/>
              <a:buNone/>
              <a:defRPr b="1" sz="5000">
                <a:solidFill>
                  <a:schemeClr val="lt1"/>
                </a:solidFill>
              </a:defRPr>
            </a:lvl7pPr>
            <a:lvl8pPr lvl="7" algn="ctr">
              <a:spcBef>
                <a:spcPts val="0"/>
              </a:spcBef>
              <a:spcAft>
                <a:spcPts val="0"/>
              </a:spcAft>
              <a:buClr>
                <a:schemeClr val="lt1"/>
              </a:buClr>
              <a:buSzPts val="5000"/>
              <a:buNone/>
              <a:defRPr b="1" sz="5000">
                <a:solidFill>
                  <a:schemeClr val="lt1"/>
                </a:solidFill>
              </a:defRPr>
            </a:lvl8pPr>
            <a:lvl9pPr lvl="8" algn="ctr">
              <a:spcBef>
                <a:spcPts val="0"/>
              </a:spcBef>
              <a:spcAft>
                <a:spcPts val="0"/>
              </a:spcAft>
              <a:buClr>
                <a:schemeClr val="lt1"/>
              </a:buClr>
              <a:buSzPts val="5000"/>
              <a:buNone/>
              <a:defRPr b="1" sz="5000">
                <a:solidFill>
                  <a:schemeClr val="lt1"/>
                </a:solidFill>
              </a:defRPr>
            </a:lvl9pPr>
          </a:lstStyle>
          <a:p>
            <a:r>
              <a:t>xx%</a:t>
            </a:r>
          </a:p>
        </p:txBody>
      </p:sp>
      <p:sp>
        <p:nvSpPr>
          <p:cNvPr id="310" name="Google Shape;310;p41"/>
          <p:cNvSpPr txBox="1"/>
          <p:nvPr>
            <p:ph idx="4" type="subTitle"/>
          </p:nvPr>
        </p:nvSpPr>
        <p:spPr>
          <a:xfrm>
            <a:off x="713250" y="4139179"/>
            <a:ext cx="7717500" cy="364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1pPr>
            <a:lvl2pPr lvl="1"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2pPr>
            <a:lvl3pPr lvl="2"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3pPr>
            <a:lvl4pPr lvl="3"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4pPr>
            <a:lvl5pPr lvl="4"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5pPr>
            <a:lvl6pPr lvl="5"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6pPr>
            <a:lvl7pPr lvl="6"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7pPr>
            <a:lvl8pPr lvl="7"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8pPr>
            <a:lvl9pPr lvl="8"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9pPr>
          </a:lstStyle>
          <a:p/>
        </p:txBody>
      </p:sp>
      <p:sp>
        <p:nvSpPr>
          <p:cNvPr id="311" name="Google Shape;311;p41"/>
          <p:cNvSpPr txBox="1"/>
          <p:nvPr>
            <p:ph hasCustomPrompt="1" idx="5" type="title"/>
          </p:nvPr>
        </p:nvSpPr>
        <p:spPr>
          <a:xfrm>
            <a:off x="713227" y="3514371"/>
            <a:ext cx="7717500" cy="7530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5000"/>
              <a:buNone/>
              <a:defRPr b="1" sz="5000">
                <a:solidFill>
                  <a:schemeClr val="lt1"/>
                </a:solidFill>
              </a:defRPr>
            </a:lvl1pPr>
            <a:lvl2pPr lvl="1" algn="ctr">
              <a:spcBef>
                <a:spcPts val="0"/>
              </a:spcBef>
              <a:spcAft>
                <a:spcPts val="0"/>
              </a:spcAft>
              <a:buClr>
                <a:schemeClr val="lt1"/>
              </a:buClr>
              <a:buSzPts val="5000"/>
              <a:buNone/>
              <a:defRPr b="1" sz="5000">
                <a:solidFill>
                  <a:schemeClr val="lt1"/>
                </a:solidFill>
              </a:defRPr>
            </a:lvl2pPr>
            <a:lvl3pPr lvl="2" algn="ctr">
              <a:spcBef>
                <a:spcPts val="0"/>
              </a:spcBef>
              <a:spcAft>
                <a:spcPts val="0"/>
              </a:spcAft>
              <a:buClr>
                <a:schemeClr val="lt1"/>
              </a:buClr>
              <a:buSzPts val="5000"/>
              <a:buNone/>
              <a:defRPr b="1" sz="5000">
                <a:solidFill>
                  <a:schemeClr val="lt1"/>
                </a:solidFill>
              </a:defRPr>
            </a:lvl3pPr>
            <a:lvl4pPr lvl="3" algn="ctr">
              <a:spcBef>
                <a:spcPts val="0"/>
              </a:spcBef>
              <a:spcAft>
                <a:spcPts val="0"/>
              </a:spcAft>
              <a:buClr>
                <a:schemeClr val="lt1"/>
              </a:buClr>
              <a:buSzPts val="5000"/>
              <a:buNone/>
              <a:defRPr b="1" sz="5000">
                <a:solidFill>
                  <a:schemeClr val="lt1"/>
                </a:solidFill>
              </a:defRPr>
            </a:lvl4pPr>
            <a:lvl5pPr lvl="4" algn="ctr">
              <a:spcBef>
                <a:spcPts val="0"/>
              </a:spcBef>
              <a:spcAft>
                <a:spcPts val="0"/>
              </a:spcAft>
              <a:buClr>
                <a:schemeClr val="lt1"/>
              </a:buClr>
              <a:buSzPts val="5000"/>
              <a:buNone/>
              <a:defRPr b="1" sz="5000">
                <a:solidFill>
                  <a:schemeClr val="lt1"/>
                </a:solidFill>
              </a:defRPr>
            </a:lvl5pPr>
            <a:lvl6pPr lvl="5" algn="ctr">
              <a:spcBef>
                <a:spcPts val="0"/>
              </a:spcBef>
              <a:spcAft>
                <a:spcPts val="0"/>
              </a:spcAft>
              <a:buClr>
                <a:schemeClr val="lt1"/>
              </a:buClr>
              <a:buSzPts val="5000"/>
              <a:buNone/>
              <a:defRPr b="1" sz="5000">
                <a:solidFill>
                  <a:schemeClr val="lt1"/>
                </a:solidFill>
              </a:defRPr>
            </a:lvl6pPr>
            <a:lvl7pPr lvl="6" algn="ctr">
              <a:spcBef>
                <a:spcPts val="0"/>
              </a:spcBef>
              <a:spcAft>
                <a:spcPts val="0"/>
              </a:spcAft>
              <a:buClr>
                <a:schemeClr val="lt1"/>
              </a:buClr>
              <a:buSzPts val="5000"/>
              <a:buNone/>
              <a:defRPr b="1" sz="5000">
                <a:solidFill>
                  <a:schemeClr val="lt1"/>
                </a:solidFill>
              </a:defRPr>
            </a:lvl7pPr>
            <a:lvl8pPr lvl="7" algn="ctr">
              <a:spcBef>
                <a:spcPts val="0"/>
              </a:spcBef>
              <a:spcAft>
                <a:spcPts val="0"/>
              </a:spcAft>
              <a:buClr>
                <a:schemeClr val="lt1"/>
              </a:buClr>
              <a:buSzPts val="5000"/>
              <a:buNone/>
              <a:defRPr b="1" sz="5000">
                <a:solidFill>
                  <a:schemeClr val="lt1"/>
                </a:solidFill>
              </a:defRPr>
            </a:lvl8pPr>
            <a:lvl9pPr lvl="8" algn="ctr">
              <a:spcBef>
                <a:spcPts val="0"/>
              </a:spcBef>
              <a:spcAft>
                <a:spcPts val="0"/>
              </a:spcAft>
              <a:buClr>
                <a:schemeClr val="lt1"/>
              </a:buClr>
              <a:buSzPts val="5000"/>
              <a:buNone/>
              <a:defRPr b="1" sz="5000">
                <a:solidFill>
                  <a:schemeClr val="lt1"/>
                </a:solidFill>
              </a:defRPr>
            </a:lvl9pPr>
          </a:lstStyle>
          <a:p>
            <a:r>
              <a:t>xx%</a:t>
            </a:r>
          </a:p>
        </p:txBody>
      </p:sp>
      <p:sp>
        <p:nvSpPr>
          <p:cNvPr id="312" name="Google Shape;312;p41"/>
          <p:cNvSpPr/>
          <p:nvPr/>
        </p:nvSpPr>
        <p:spPr>
          <a:xfrm rot="10800000">
            <a:off x="5913650" y="-411375"/>
            <a:ext cx="5264100" cy="2697600"/>
          </a:xfrm>
          <a:prstGeom prst="triangle">
            <a:avLst>
              <a:gd fmla="val 50000" name="adj"/>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41"/>
          <p:cNvSpPr/>
          <p:nvPr/>
        </p:nvSpPr>
        <p:spPr>
          <a:xfrm>
            <a:off x="-5191825" y="2310500"/>
            <a:ext cx="7403100" cy="3794100"/>
          </a:xfrm>
          <a:prstGeom prst="triangl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41"/>
          <p:cNvSpPr/>
          <p:nvPr/>
        </p:nvSpPr>
        <p:spPr>
          <a:xfrm flipH="1">
            <a:off x="-924100" y="3997950"/>
            <a:ext cx="3329700" cy="1561800"/>
          </a:xfrm>
          <a:prstGeom prst="triangle">
            <a:avLst>
              <a:gd fmla="val 50000" name="adj"/>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2">
  <p:cSld name="CUSTOM_34">
    <p:spTree>
      <p:nvGrpSpPr>
        <p:cNvPr id="315" name="Shape 315"/>
        <p:cNvGrpSpPr/>
        <p:nvPr/>
      </p:nvGrpSpPr>
      <p:grpSpPr>
        <a:xfrm>
          <a:off x="0" y="0"/>
          <a:ext cx="0" cy="0"/>
          <a:chOff x="0" y="0"/>
          <a:chExt cx="0" cy="0"/>
        </a:xfrm>
      </p:grpSpPr>
      <p:sp>
        <p:nvSpPr>
          <p:cNvPr id="316" name="Google Shape;316;p42"/>
          <p:cNvSpPr txBox="1"/>
          <p:nvPr>
            <p:ph type="title"/>
          </p:nvPr>
        </p:nvSpPr>
        <p:spPr>
          <a:xfrm>
            <a:off x="716550" y="530725"/>
            <a:ext cx="7710900" cy="5286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dk1"/>
              </a:buClr>
              <a:buSzPts val="2500"/>
              <a:buNone/>
              <a:defRPr b="1" sz="3000">
                <a:solidFill>
                  <a:schemeClr val="dk1"/>
                </a:solidFill>
              </a:defRPr>
            </a:lvl1pPr>
            <a:lvl2pPr lvl="1" algn="ctr">
              <a:spcBef>
                <a:spcPts val="0"/>
              </a:spcBef>
              <a:spcAft>
                <a:spcPts val="0"/>
              </a:spcAft>
              <a:buClr>
                <a:schemeClr val="dk1"/>
              </a:buClr>
              <a:buSzPts val="2500"/>
              <a:buNone/>
              <a:defRPr b="1">
                <a:solidFill>
                  <a:schemeClr val="dk1"/>
                </a:solidFill>
              </a:defRPr>
            </a:lvl2pPr>
            <a:lvl3pPr lvl="2" algn="ctr">
              <a:spcBef>
                <a:spcPts val="0"/>
              </a:spcBef>
              <a:spcAft>
                <a:spcPts val="0"/>
              </a:spcAft>
              <a:buClr>
                <a:schemeClr val="dk1"/>
              </a:buClr>
              <a:buSzPts val="2500"/>
              <a:buNone/>
              <a:defRPr b="1">
                <a:solidFill>
                  <a:schemeClr val="dk1"/>
                </a:solidFill>
              </a:defRPr>
            </a:lvl3pPr>
            <a:lvl4pPr lvl="3" algn="ctr">
              <a:spcBef>
                <a:spcPts val="0"/>
              </a:spcBef>
              <a:spcAft>
                <a:spcPts val="0"/>
              </a:spcAft>
              <a:buClr>
                <a:schemeClr val="dk1"/>
              </a:buClr>
              <a:buSzPts val="2500"/>
              <a:buNone/>
              <a:defRPr b="1">
                <a:solidFill>
                  <a:schemeClr val="dk1"/>
                </a:solidFill>
              </a:defRPr>
            </a:lvl4pPr>
            <a:lvl5pPr lvl="4" algn="ctr">
              <a:spcBef>
                <a:spcPts val="0"/>
              </a:spcBef>
              <a:spcAft>
                <a:spcPts val="0"/>
              </a:spcAft>
              <a:buClr>
                <a:schemeClr val="dk1"/>
              </a:buClr>
              <a:buSzPts val="2500"/>
              <a:buNone/>
              <a:defRPr b="1">
                <a:solidFill>
                  <a:schemeClr val="dk1"/>
                </a:solidFill>
              </a:defRPr>
            </a:lvl5pPr>
            <a:lvl6pPr lvl="5" algn="ctr">
              <a:spcBef>
                <a:spcPts val="0"/>
              </a:spcBef>
              <a:spcAft>
                <a:spcPts val="0"/>
              </a:spcAft>
              <a:buClr>
                <a:schemeClr val="dk1"/>
              </a:buClr>
              <a:buSzPts val="2500"/>
              <a:buNone/>
              <a:defRPr b="1">
                <a:solidFill>
                  <a:schemeClr val="dk1"/>
                </a:solidFill>
              </a:defRPr>
            </a:lvl6pPr>
            <a:lvl7pPr lvl="6" algn="ctr">
              <a:spcBef>
                <a:spcPts val="0"/>
              </a:spcBef>
              <a:spcAft>
                <a:spcPts val="0"/>
              </a:spcAft>
              <a:buClr>
                <a:schemeClr val="dk1"/>
              </a:buClr>
              <a:buSzPts val="2500"/>
              <a:buNone/>
              <a:defRPr b="1">
                <a:solidFill>
                  <a:schemeClr val="dk1"/>
                </a:solidFill>
              </a:defRPr>
            </a:lvl7pPr>
            <a:lvl8pPr lvl="7" algn="ctr">
              <a:spcBef>
                <a:spcPts val="0"/>
              </a:spcBef>
              <a:spcAft>
                <a:spcPts val="0"/>
              </a:spcAft>
              <a:buClr>
                <a:schemeClr val="dk1"/>
              </a:buClr>
              <a:buSzPts val="2500"/>
              <a:buNone/>
              <a:defRPr b="1">
                <a:solidFill>
                  <a:schemeClr val="dk1"/>
                </a:solidFill>
              </a:defRPr>
            </a:lvl8pPr>
            <a:lvl9pPr lvl="8" algn="ctr">
              <a:spcBef>
                <a:spcPts val="0"/>
              </a:spcBef>
              <a:spcAft>
                <a:spcPts val="0"/>
              </a:spcAft>
              <a:buClr>
                <a:schemeClr val="dk1"/>
              </a:buClr>
              <a:buSzPts val="2500"/>
              <a:buNone/>
              <a:defRPr b="1">
                <a:solidFill>
                  <a:schemeClr val="dk1"/>
                </a:solidFill>
              </a:defRPr>
            </a:lvl9pPr>
          </a:lstStyle>
          <a:p/>
        </p:txBody>
      </p:sp>
      <p:sp>
        <p:nvSpPr>
          <p:cNvPr id="317" name="Google Shape;317;p42"/>
          <p:cNvSpPr/>
          <p:nvPr/>
        </p:nvSpPr>
        <p:spPr>
          <a:xfrm>
            <a:off x="-1681400" y="2482100"/>
            <a:ext cx="3405900" cy="33024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18" name="Google Shape;318;p42"/>
          <p:cNvSpPr/>
          <p:nvPr/>
        </p:nvSpPr>
        <p:spPr>
          <a:xfrm rot="10800000">
            <a:off x="6494725" y="-1182250"/>
            <a:ext cx="3405900" cy="33024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19" name="Google Shape;319;p42"/>
          <p:cNvSpPr/>
          <p:nvPr/>
        </p:nvSpPr>
        <p:spPr>
          <a:xfrm rot="10800000">
            <a:off x="5454700" y="-1789325"/>
            <a:ext cx="5364900" cy="2516400"/>
          </a:xfrm>
          <a:prstGeom prst="triangle">
            <a:avLst>
              <a:gd fmla="val 5000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42"/>
          <p:cNvSpPr txBox="1"/>
          <p:nvPr>
            <p:ph idx="2" type="title"/>
          </p:nvPr>
        </p:nvSpPr>
        <p:spPr>
          <a:xfrm>
            <a:off x="928050" y="3565775"/>
            <a:ext cx="1509600" cy="3339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1"/>
              </a:buClr>
              <a:buSzPts val="1800"/>
              <a:buNone/>
              <a:defRPr b="1" sz="1800">
                <a:solidFill>
                  <a:schemeClr val="dk1"/>
                </a:solidFill>
              </a:defRPr>
            </a:lvl1pPr>
            <a:lvl2pPr lvl="1" algn="ctr">
              <a:spcBef>
                <a:spcPts val="0"/>
              </a:spcBef>
              <a:spcAft>
                <a:spcPts val="0"/>
              </a:spcAft>
              <a:buClr>
                <a:schemeClr val="dk1"/>
              </a:buClr>
              <a:buSzPts val="1800"/>
              <a:buNone/>
              <a:defRPr sz="1800">
                <a:solidFill>
                  <a:schemeClr val="dk1"/>
                </a:solidFill>
              </a:defRPr>
            </a:lvl2pPr>
            <a:lvl3pPr lvl="2" algn="ctr">
              <a:spcBef>
                <a:spcPts val="0"/>
              </a:spcBef>
              <a:spcAft>
                <a:spcPts val="0"/>
              </a:spcAft>
              <a:buClr>
                <a:schemeClr val="dk1"/>
              </a:buClr>
              <a:buSzPts val="1800"/>
              <a:buNone/>
              <a:defRPr sz="1800">
                <a:solidFill>
                  <a:schemeClr val="dk1"/>
                </a:solidFill>
              </a:defRPr>
            </a:lvl3pPr>
            <a:lvl4pPr lvl="3" algn="ctr">
              <a:spcBef>
                <a:spcPts val="0"/>
              </a:spcBef>
              <a:spcAft>
                <a:spcPts val="0"/>
              </a:spcAft>
              <a:buClr>
                <a:schemeClr val="dk1"/>
              </a:buClr>
              <a:buSzPts val="1800"/>
              <a:buNone/>
              <a:defRPr sz="1800">
                <a:solidFill>
                  <a:schemeClr val="dk1"/>
                </a:solidFill>
              </a:defRPr>
            </a:lvl4pPr>
            <a:lvl5pPr lvl="4" algn="ctr">
              <a:spcBef>
                <a:spcPts val="0"/>
              </a:spcBef>
              <a:spcAft>
                <a:spcPts val="0"/>
              </a:spcAft>
              <a:buClr>
                <a:schemeClr val="dk1"/>
              </a:buClr>
              <a:buSzPts val="1800"/>
              <a:buNone/>
              <a:defRPr sz="1800">
                <a:solidFill>
                  <a:schemeClr val="dk1"/>
                </a:solidFill>
              </a:defRPr>
            </a:lvl5pPr>
            <a:lvl6pPr lvl="5" algn="ctr">
              <a:spcBef>
                <a:spcPts val="0"/>
              </a:spcBef>
              <a:spcAft>
                <a:spcPts val="0"/>
              </a:spcAft>
              <a:buClr>
                <a:schemeClr val="dk1"/>
              </a:buClr>
              <a:buSzPts val="1800"/>
              <a:buNone/>
              <a:defRPr sz="1800">
                <a:solidFill>
                  <a:schemeClr val="dk1"/>
                </a:solidFill>
              </a:defRPr>
            </a:lvl6pPr>
            <a:lvl7pPr lvl="6" algn="ctr">
              <a:spcBef>
                <a:spcPts val="0"/>
              </a:spcBef>
              <a:spcAft>
                <a:spcPts val="0"/>
              </a:spcAft>
              <a:buClr>
                <a:schemeClr val="dk1"/>
              </a:buClr>
              <a:buSzPts val="1800"/>
              <a:buNone/>
              <a:defRPr sz="1800">
                <a:solidFill>
                  <a:schemeClr val="dk1"/>
                </a:solidFill>
              </a:defRPr>
            </a:lvl7pPr>
            <a:lvl8pPr lvl="7" algn="ctr">
              <a:spcBef>
                <a:spcPts val="0"/>
              </a:spcBef>
              <a:spcAft>
                <a:spcPts val="0"/>
              </a:spcAft>
              <a:buClr>
                <a:schemeClr val="dk1"/>
              </a:buClr>
              <a:buSzPts val="1800"/>
              <a:buNone/>
              <a:defRPr sz="1800">
                <a:solidFill>
                  <a:schemeClr val="dk1"/>
                </a:solidFill>
              </a:defRPr>
            </a:lvl8pPr>
            <a:lvl9pPr lvl="8" algn="ctr">
              <a:spcBef>
                <a:spcPts val="0"/>
              </a:spcBef>
              <a:spcAft>
                <a:spcPts val="0"/>
              </a:spcAft>
              <a:buClr>
                <a:schemeClr val="dk1"/>
              </a:buClr>
              <a:buSzPts val="1800"/>
              <a:buNone/>
              <a:defRPr sz="1800">
                <a:solidFill>
                  <a:schemeClr val="dk1"/>
                </a:solidFill>
              </a:defRPr>
            </a:lvl9pPr>
          </a:lstStyle>
          <a:p/>
        </p:txBody>
      </p:sp>
      <p:sp>
        <p:nvSpPr>
          <p:cNvPr id="321" name="Google Shape;321;p42"/>
          <p:cNvSpPr txBox="1"/>
          <p:nvPr>
            <p:ph idx="1" type="subTitle"/>
          </p:nvPr>
        </p:nvSpPr>
        <p:spPr>
          <a:xfrm>
            <a:off x="758850" y="3950490"/>
            <a:ext cx="1848000" cy="390900"/>
          </a:xfrm>
          <a:prstGeom prst="rect">
            <a:avLst/>
          </a:prstGeom>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322" name="Google Shape;322;p42"/>
          <p:cNvSpPr txBox="1"/>
          <p:nvPr>
            <p:ph idx="3" type="title"/>
          </p:nvPr>
        </p:nvSpPr>
        <p:spPr>
          <a:xfrm>
            <a:off x="6686827" y="3565775"/>
            <a:ext cx="1509600" cy="3339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1"/>
              </a:buClr>
              <a:buSzPts val="1800"/>
              <a:buNone/>
              <a:defRPr b="1" sz="1800">
                <a:solidFill>
                  <a:schemeClr val="dk1"/>
                </a:solidFill>
              </a:defRPr>
            </a:lvl1pPr>
            <a:lvl2pPr lvl="1" algn="ctr">
              <a:spcBef>
                <a:spcPts val="0"/>
              </a:spcBef>
              <a:spcAft>
                <a:spcPts val="0"/>
              </a:spcAft>
              <a:buClr>
                <a:schemeClr val="dk1"/>
              </a:buClr>
              <a:buSzPts val="1800"/>
              <a:buNone/>
              <a:defRPr sz="1800">
                <a:solidFill>
                  <a:schemeClr val="dk1"/>
                </a:solidFill>
              </a:defRPr>
            </a:lvl2pPr>
            <a:lvl3pPr lvl="2" algn="ctr">
              <a:spcBef>
                <a:spcPts val="0"/>
              </a:spcBef>
              <a:spcAft>
                <a:spcPts val="0"/>
              </a:spcAft>
              <a:buClr>
                <a:schemeClr val="dk1"/>
              </a:buClr>
              <a:buSzPts val="1800"/>
              <a:buNone/>
              <a:defRPr sz="1800">
                <a:solidFill>
                  <a:schemeClr val="dk1"/>
                </a:solidFill>
              </a:defRPr>
            </a:lvl3pPr>
            <a:lvl4pPr lvl="3" algn="ctr">
              <a:spcBef>
                <a:spcPts val="0"/>
              </a:spcBef>
              <a:spcAft>
                <a:spcPts val="0"/>
              </a:spcAft>
              <a:buClr>
                <a:schemeClr val="dk1"/>
              </a:buClr>
              <a:buSzPts val="1800"/>
              <a:buNone/>
              <a:defRPr sz="1800">
                <a:solidFill>
                  <a:schemeClr val="dk1"/>
                </a:solidFill>
              </a:defRPr>
            </a:lvl4pPr>
            <a:lvl5pPr lvl="4" algn="ctr">
              <a:spcBef>
                <a:spcPts val="0"/>
              </a:spcBef>
              <a:spcAft>
                <a:spcPts val="0"/>
              </a:spcAft>
              <a:buClr>
                <a:schemeClr val="dk1"/>
              </a:buClr>
              <a:buSzPts val="1800"/>
              <a:buNone/>
              <a:defRPr sz="1800">
                <a:solidFill>
                  <a:schemeClr val="dk1"/>
                </a:solidFill>
              </a:defRPr>
            </a:lvl5pPr>
            <a:lvl6pPr lvl="5" algn="ctr">
              <a:spcBef>
                <a:spcPts val="0"/>
              </a:spcBef>
              <a:spcAft>
                <a:spcPts val="0"/>
              </a:spcAft>
              <a:buClr>
                <a:schemeClr val="dk1"/>
              </a:buClr>
              <a:buSzPts val="1800"/>
              <a:buNone/>
              <a:defRPr sz="1800">
                <a:solidFill>
                  <a:schemeClr val="dk1"/>
                </a:solidFill>
              </a:defRPr>
            </a:lvl6pPr>
            <a:lvl7pPr lvl="6" algn="ctr">
              <a:spcBef>
                <a:spcPts val="0"/>
              </a:spcBef>
              <a:spcAft>
                <a:spcPts val="0"/>
              </a:spcAft>
              <a:buClr>
                <a:schemeClr val="dk1"/>
              </a:buClr>
              <a:buSzPts val="1800"/>
              <a:buNone/>
              <a:defRPr sz="1800">
                <a:solidFill>
                  <a:schemeClr val="dk1"/>
                </a:solidFill>
              </a:defRPr>
            </a:lvl7pPr>
            <a:lvl8pPr lvl="7" algn="ctr">
              <a:spcBef>
                <a:spcPts val="0"/>
              </a:spcBef>
              <a:spcAft>
                <a:spcPts val="0"/>
              </a:spcAft>
              <a:buClr>
                <a:schemeClr val="dk1"/>
              </a:buClr>
              <a:buSzPts val="1800"/>
              <a:buNone/>
              <a:defRPr sz="1800">
                <a:solidFill>
                  <a:schemeClr val="dk1"/>
                </a:solidFill>
              </a:defRPr>
            </a:lvl8pPr>
            <a:lvl9pPr lvl="8" algn="ctr">
              <a:spcBef>
                <a:spcPts val="0"/>
              </a:spcBef>
              <a:spcAft>
                <a:spcPts val="0"/>
              </a:spcAft>
              <a:buClr>
                <a:schemeClr val="dk1"/>
              </a:buClr>
              <a:buSzPts val="1800"/>
              <a:buNone/>
              <a:defRPr sz="1800">
                <a:solidFill>
                  <a:schemeClr val="dk1"/>
                </a:solidFill>
              </a:defRPr>
            </a:lvl9pPr>
          </a:lstStyle>
          <a:p/>
        </p:txBody>
      </p:sp>
      <p:sp>
        <p:nvSpPr>
          <p:cNvPr id="323" name="Google Shape;323;p42"/>
          <p:cNvSpPr txBox="1"/>
          <p:nvPr>
            <p:ph idx="4" type="subTitle"/>
          </p:nvPr>
        </p:nvSpPr>
        <p:spPr>
          <a:xfrm>
            <a:off x="6517622" y="3950490"/>
            <a:ext cx="1848000" cy="390900"/>
          </a:xfrm>
          <a:prstGeom prst="rect">
            <a:avLst/>
          </a:prstGeom>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324" name="Google Shape;324;p42"/>
          <p:cNvSpPr txBox="1"/>
          <p:nvPr>
            <p:ph idx="5" type="title"/>
          </p:nvPr>
        </p:nvSpPr>
        <p:spPr>
          <a:xfrm>
            <a:off x="3815126" y="3565775"/>
            <a:ext cx="1509600" cy="3339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1"/>
              </a:buClr>
              <a:buSzPts val="1800"/>
              <a:buNone/>
              <a:defRPr b="1" sz="1800">
                <a:solidFill>
                  <a:schemeClr val="dk1"/>
                </a:solidFill>
              </a:defRPr>
            </a:lvl1pPr>
            <a:lvl2pPr lvl="1" algn="ctr">
              <a:spcBef>
                <a:spcPts val="0"/>
              </a:spcBef>
              <a:spcAft>
                <a:spcPts val="0"/>
              </a:spcAft>
              <a:buClr>
                <a:schemeClr val="dk1"/>
              </a:buClr>
              <a:buSzPts val="1800"/>
              <a:buNone/>
              <a:defRPr sz="1800">
                <a:solidFill>
                  <a:schemeClr val="dk1"/>
                </a:solidFill>
              </a:defRPr>
            </a:lvl2pPr>
            <a:lvl3pPr lvl="2" algn="ctr">
              <a:spcBef>
                <a:spcPts val="0"/>
              </a:spcBef>
              <a:spcAft>
                <a:spcPts val="0"/>
              </a:spcAft>
              <a:buClr>
                <a:schemeClr val="dk1"/>
              </a:buClr>
              <a:buSzPts val="1800"/>
              <a:buNone/>
              <a:defRPr sz="1800">
                <a:solidFill>
                  <a:schemeClr val="dk1"/>
                </a:solidFill>
              </a:defRPr>
            </a:lvl3pPr>
            <a:lvl4pPr lvl="3" algn="ctr">
              <a:spcBef>
                <a:spcPts val="0"/>
              </a:spcBef>
              <a:spcAft>
                <a:spcPts val="0"/>
              </a:spcAft>
              <a:buClr>
                <a:schemeClr val="dk1"/>
              </a:buClr>
              <a:buSzPts val="1800"/>
              <a:buNone/>
              <a:defRPr sz="1800">
                <a:solidFill>
                  <a:schemeClr val="dk1"/>
                </a:solidFill>
              </a:defRPr>
            </a:lvl4pPr>
            <a:lvl5pPr lvl="4" algn="ctr">
              <a:spcBef>
                <a:spcPts val="0"/>
              </a:spcBef>
              <a:spcAft>
                <a:spcPts val="0"/>
              </a:spcAft>
              <a:buClr>
                <a:schemeClr val="dk1"/>
              </a:buClr>
              <a:buSzPts val="1800"/>
              <a:buNone/>
              <a:defRPr sz="1800">
                <a:solidFill>
                  <a:schemeClr val="dk1"/>
                </a:solidFill>
              </a:defRPr>
            </a:lvl5pPr>
            <a:lvl6pPr lvl="5" algn="ctr">
              <a:spcBef>
                <a:spcPts val="0"/>
              </a:spcBef>
              <a:spcAft>
                <a:spcPts val="0"/>
              </a:spcAft>
              <a:buClr>
                <a:schemeClr val="dk1"/>
              </a:buClr>
              <a:buSzPts val="1800"/>
              <a:buNone/>
              <a:defRPr sz="1800">
                <a:solidFill>
                  <a:schemeClr val="dk1"/>
                </a:solidFill>
              </a:defRPr>
            </a:lvl6pPr>
            <a:lvl7pPr lvl="6" algn="ctr">
              <a:spcBef>
                <a:spcPts val="0"/>
              </a:spcBef>
              <a:spcAft>
                <a:spcPts val="0"/>
              </a:spcAft>
              <a:buClr>
                <a:schemeClr val="dk1"/>
              </a:buClr>
              <a:buSzPts val="1800"/>
              <a:buNone/>
              <a:defRPr sz="1800">
                <a:solidFill>
                  <a:schemeClr val="dk1"/>
                </a:solidFill>
              </a:defRPr>
            </a:lvl7pPr>
            <a:lvl8pPr lvl="7" algn="ctr">
              <a:spcBef>
                <a:spcPts val="0"/>
              </a:spcBef>
              <a:spcAft>
                <a:spcPts val="0"/>
              </a:spcAft>
              <a:buClr>
                <a:schemeClr val="dk1"/>
              </a:buClr>
              <a:buSzPts val="1800"/>
              <a:buNone/>
              <a:defRPr sz="1800">
                <a:solidFill>
                  <a:schemeClr val="dk1"/>
                </a:solidFill>
              </a:defRPr>
            </a:lvl8pPr>
            <a:lvl9pPr lvl="8" algn="ctr">
              <a:spcBef>
                <a:spcPts val="0"/>
              </a:spcBef>
              <a:spcAft>
                <a:spcPts val="0"/>
              </a:spcAft>
              <a:buClr>
                <a:schemeClr val="dk1"/>
              </a:buClr>
              <a:buSzPts val="1800"/>
              <a:buNone/>
              <a:defRPr sz="1800">
                <a:solidFill>
                  <a:schemeClr val="dk1"/>
                </a:solidFill>
              </a:defRPr>
            </a:lvl9pPr>
          </a:lstStyle>
          <a:p/>
        </p:txBody>
      </p:sp>
      <p:sp>
        <p:nvSpPr>
          <p:cNvPr id="325" name="Google Shape;325;p42"/>
          <p:cNvSpPr txBox="1"/>
          <p:nvPr>
            <p:ph idx="6" type="subTitle"/>
          </p:nvPr>
        </p:nvSpPr>
        <p:spPr>
          <a:xfrm>
            <a:off x="3645921" y="3950490"/>
            <a:ext cx="1848000" cy="390900"/>
          </a:xfrm>
          <a:prstGeom prst="rect">
            <a:avLst/>
          </a:prstGeom>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326" name="Google Shape;326;p42"/>
          <p:cNvSpPr txBox="1"/>
          <p:nvPr>
            <p:ph hasCustomPrompt="1" idx="7" type="title"/>
          </p:nvPr>
        </p:nvSpPr>
        <p:spPr>
          <a:xfrm>
            <a:off x="4006513" y="2497875"/>
            <a:ext cx="1131000" cy="3909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1"/>
              </a:buClr>
              <a:buSzPts val="2500"/>
              <a:buNone/>
              <a:defRPr b="1" sz="2500">
                <a:solidFill>
                  <a:schemeClr val="dk1"/>
                </a:solidFill>
              </a:defRPr>
            </a:lvl1pPr>
            <a:lvl2pPr lvl="1" algn="ctr">
              <a:spcBef>
                <a:spcPts val="0"/>
              </a:spcBef>
              <a:spcAft>
                <a:spcPts val="0"/>
              </a:spcAft>
              <a:buClr>
                <a:schemeClr val="dk1"/>
              </a:buClr>
              <a:buSzPts val="2500"/>
              <a:buNone/>
              <a:defRPr b="1" sz="2500">
                <a:solidFill>
                  <a:schemeClr val="dk1"/>
                </a:solidFill>
              </a:defRPr>
            </a:lvl2pPr>
            <a:lvl3pPr lvl="2" algn="ctr">
              <a:spcBef>
                <a:spcPts val="0"/>
              </a:spcBef>
              <a:spcAft>
                <a:spcPts val="0"/>
              </a:spcAft>
              <a:buClr>
                <a:schemeClr val="dk1"/>
              </a:buClr>
              <a:buSzPts val="2500"/>
              <a:buNone/>
              <a:defRPr b="1" sz="2500">
                <a:solidFill>
                  <a:schemeClr val="dk1"/>
                </a:solidFill>
              </a:defRPr>
            </a:lvl3pPr>
            <a:lvl4pPr lvl="3" algn="ctr">
              <a:spcBef>
                <a:spcPts val="0"/>
              </a:spcBef>
              <a:spcAft>
                <a:spcPts val="0"/>
              </a:spcAft>
              <a:buClr>
                <a:schemeClr val="dk1"/>
              </a:buClr>
              <a:buSzPts val="2500"/>
              <a:buNone/>
              <a:defRPr b="1" sz="2500">
                <a:solidFill>
                  <a:schemeClr val="dk1"/>
                </a:solidFill>
              </a:defRPr>
            </a:lvl4pPr>
            <a:lvl5pPr lvl="4" algn="ctr">
              <a:spcBef>
                <a:spcPts val="0"/>
              </a:spcBef>
              <a:spcAft>
                <a:spcPts val="0"/>
              </a:spcAft>
              <a:buClr>
                <a:schemeClr val="dk1"/>
              </a:buClr>
              <a:buSzPts val="2500"/>
              <a:buNone/>
              <a:defRPr b="1" sz="2500">
                <a:solidFill>
                  <a:schemeClr val="dk1"/>
                </a:solidFill>
              </a:defRPr>
            </a:lvl5pPr>
            <a:lvl6pPr lvl="5" algn="ctr">
              <a:spcBef>
                <a:spcPts val="0"/>
              </a:spcBef>
              <a:spcAft>
                <a:spcPts val="0"/>
              </a:spcAft>
              <a:buClr>
                <a:schemeClr val="dk1"/>
              </a:buClr>
              <a:buSzPts val="2500"/>
              <a:buNone/>
              <a:defRPr b="1" sz="2500">
                <a:solidFill>
                  <a:schemeClr val="dk1"/>
                </a:solidFill>
              </a:defRPr>
            </a:lvl6pPr>
            <a:lvl7pPr lvl="6" algn="ctr">
              <a:spcBef>
                <a:spcPts val="0"/>
              </a:spcBef>
              <a:spcAft>
                <a:spcPts val="0"/>
              </a:spcAft>
              <a:buClr>
                <a:schemeClr val="dk1"/>
              </a:buClr>
              <a:buSzPts val="2500"/>
              <a:buNone/>
              <a:defRPr b="1" sz="2500">
                <a:solidFill>
                  <a:schemeClr val="dk1"/>
                </a:solidFill>
              </a:defRPr>
            </a:lvl7pPr>
            <a:lvl8pPr lvl="7" algn="ctr">
              <a:spcBef>
                <a:spcPts val="0"/>
              </a:spcBef>
              <a:spcAft>
                <a:spcPts val="0"/>
              </a:spcAft>
              <a:buClr>
                <a:schemeClr val="dk1"/>
              </a:buClr>
              <a:buSzPts val="2500"/>
              <a:buNone/>
              <a:defRPr b="1" sz="2500">
                <a:solidFill>
                  <a:schemeClr val="dk1"/>
                </a:solidFill>
              </a:defRPr>
            </a:lvl8pPr>
            <a:lvl9pPr lvl="8" algn="ctr">
              <a:spcBef>
                <a:spcPts val="0"/>
              </a:spcBef>
              <a:spcAft>
                <a:spcPts val="0"/>
              </a:spcAft>
              <a:buClr>
                <a:schemeClr val="dk1"/>
              </a:buClr>
              <a:buSzPts val="2500"/>
              <a:buNone/>
              <a:defRPr b="1" sz="2500">
                <a:solidFill>
                  <a:schemeClr val="dk1"/>
                </a:solidFill>
              </a:defRPr>
            </a:lvl9pPr>
          </a:lstStyle>
          <a:p>
            <a:r>
              <a:t>xx%</a:t>
            </a:r>
          </a:p>
        </p:txBody>
      </p:sp>
      <p:sp>
        <p:nvSpPr>
          <p:cNvPr id="327" name="Google Shape;327;p42"/>
          <p:cNvSpPr txBox="1"/>
          <p:nvPr>
            <p:ph hasCustomPrompt="1" idx="8" type="title"/>
          </p:nvPr>
        </p:nvSpPr>
        <p:spPr>
          <a:xfrm>
            <a:off x="1117350" y="2497873"/>
            <a:ext cx="1131000" cy="3909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1"/>
              </a:buClr>
              <a:buSzPts val="2500"/>
              <a:buNone/>
              <a:defRPr b="1" sz="2500">
                <a:solidFill>
                  <a:schemeClr val="dk1"/>
                </a:solidFill>
              </a:defRPr>
            </a:lvl1pPr>
            <a:lvl2pPr lvl="1" algn="ctr">
              <a:spcBef>
                <a:spcPts val="0"/>
              </a:spcBef>
              <a:spcAft>
                <a:spcPts val="0"/>
              </a:spcAft>
              <a:buClr>
                <a:schemeClr val="dk1"/>
              </a:buClr>
              <a:buSzPts val="2500"/>
              <a:buNone/>
              <a:defRPr b="1" sz="2500">
                <a:solidFill>
                  <a:schemeClr val="dk1"/>
                </a:solidFill>
              </a:defRPr>
            </a:lvl2pPr>
            <a:lvl3pPr lvl="2" algn="ctr">
              <a:spcBef>
                <a:spcPts val="0"/>
              </a:spcBef>
              <a:spcAft>
                <a:spcPts val="0"/>
              </a:spcAft>
              <a:buClr>
                <a:schemeClr val="dk1"/>
              </a:buClr>
              <a:buSzPts val="2500"/>
              <a:buNone/>
              <a:defRPr b="1" sz="2500">
                <a:solidFill>
                  <a:schemeClr val="dk1"/>
                </a:solidFill>
              </a:defRPr>
            </a:lvl3pPr>
            <a:lvl4pPr lvl="3" algn="ctr">
              <a:spcBef>
                <a:spcPts val="0"/>
              </a:spcBef>
              <a:spcAft>
                <a:spcPts val="0"/>
              </a:spcAft>
              <a:buClr>
                <a:schemeClr val="dk1"/>
              </a:buClr>
              <a:buSzPts val="2500"/>
              <a:buNone/>
              <a:defRPr b="1" sz="2500">
                <a:solidFill>
                  <a:schemeClr val="dk1"/>
                </a:solidFill>
              </a:defRPr>
            </a:lvl4pPr>
            <a:lvl5pPr lvl="4" algn="ctr">
              <a:spcBef>
                <a:spcPts val="0"/>
              </a:spcBef>
              <a:spcAft>
                <a:spcPts val="0"/>
              </a:spcAft>
              <a:buClr>
                <a:schemeClr val="dk1"/>
              </a:buClr>
              <a:buSzPts val="2500"/>
              <a:buNone/>
              <a:defRPr b="1" sz="2500">
                <a:solidFill>
                  <a:schemeClr val="dk1"/>
                </a:solidFill>
              </a:defRPr>
            </a:lvl5pPr>
            <a:lvl6pPr lvl="5" algn="ctr">
              <a:spcBef>
                <a:spcPts val="0"/>
              </a:spcBef>
              <a:spcAft>
                <a:spcPts val="0"/>
              </a:spcAft>
              <a:buClr>
                <a:schemeClr val="dk1"/>
              </a:buClr>
              <a:buSzPts val="2500"/>
              <a:buNone/>
              <a:defRPr b="1" sz="2500">
                <a:solidFill>
                  <a:schemeClr val="dk1"/>
                </a:solidFill>
              </a:defRPr>
            </a:lvl6pPr>
            <a:lvl7pPr lvl="6" algn="ctr">
              <a:spcBef>
                <a:spcPts val="0"/>
              </a:spcBef>
              <a:spcAft>
                <a:spcPts val="0"/>
              </a:spcAft>
              <a:buClr>
                <a:schemeClr val="dk1"/>
              </a:buClr>
              <a:buSzPts val="2500"/>
              <a:buNone/>
              <a:defRPr b="1" sz="2500">
                <a:solidFill>
                  <a:schemeClr val="dk1"/>
                </a:solidFill>
              </a:defRPr>
            </a:lvl7pPr>
            <a:lvl8pPr lvl="7" algn="ctr">
              <a:spcBef>
                <a:spcPts val="0"/>
              </a:spcBef>
              <a:spcAft>
                <a:spcPts val="0"/>
              </a:spcAft>
              <a:buClr>
                <a:schemeClr val="dk1"/>
              </a:buClr>
              <a:buSzPts val="2500"/>
              <a:buNone/>
              <a:defRPr b="1" sz="2500">
                <a:solidFill>
                  <a:schemeClr val="dk1"/>
                </a:solidFill>
              </a:defRPr>
            </a:lvl8pPr>
            <a:lvl9pPr lvl="8" algn="ctr">
              <a:spcBef>
                <a:spcPts val="0"/>
              </a:spcBef>
              <a:spcAft>
                <a:spcPts val="0"/>
              </a:spcAft>
              <a:buClr>
                <a:schemeClr val="dk1"/>
              </a:buClr>
              <a:buSzPts val="2500"/>
              <a:buNone/>
              <a:defRPr b="1" sz="2500">
                <a:solidFill>
                  <a:schemeClr val="dk1"/>
                </a:solidFill>
              </a:defRPr>
            </a:lvl9pPr>
          </a:lstStyle>
          <a:p>
            <a:r>
              <a:t>xx%</a:t>
            </a:r>
          </a:p>
        </p:txBody>
      </p:sp>
      <p:sp>
        <p:nvSpPr>
          <p:cNvPr id="328" name="Google Shape;328;p42"/>
          <p:cNvSpPr txBox="1"/>
          <p:nvPr>
            <p:ph hasCustomPrompt="1" idx="9" type="title"/>
          </p:nvPr>
        </p:nvSpPr>
        <p:spPr>
          <a:xfrm>
            <a:off x="6876113" y="2497873"/>
            <a:ext cx="1131000" cy="3909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1"/>
              </a:buClr>
              <a:buSzPts val="2500"/>
              <a:buNone/>
              <a:defRPr b="1" sz="2500">
                <a:solidFill>
                  <a:schemeClr val="dk1"/>
                </a:solidFill>
              </a:defRPr>
            </a:lvl1pPr>
            <a:lvl2pPr lvl="1" algn="ctr">
              <a:spcBef>
                <a:spcPts val="0"/>
              </a:spcBef>
              <a:spcAft>
                <a:spcPts val="0"/>
              </a:spcAft>
              <a:buClr>
                <a:schemeClr val="dk1"/>
              </a:buClr>
              <a:buSzPts val="2500"/>
              <a:buNone/>
              <a:defRPr b="1" sz="2500">
                <a:solidFill>
                  <a:schemeClr val="dk1"/>
                </a:solidFill>
              </a:defRPr>
            </a:lvl2pPr>
            <a:lvl3pPr lvl="2" algn="ctr">
              <a:spcBef>
                <a:spcPts val="0"/>
              </a:spcBef>
              <a:spcAft>
                <a:spcPts val="0"/>
              </a:spcAft>
              <a:buClr>
                <a:schemeClr val="dk1"/>
              </a:buClr>
              <a:buSzPts val="2500"/>
              <a:buNone/>
              <a:defRPr b="1" sz="2500">
                <a:solidFill>
                  <a:schemeClr val="dk1"/>
                </a:solidFill>
              </a:defRPr>
            </a:lvl3pPr>
            <a:lvl4pPr lvl="3" algn="ctr">
              <a:spcBef>
                <a:spcPts val="0"/>
              </a:spcBef>
              <a:spcAft>
                <a:spcPts val="0"/>
              </a:spcAft>
              <a:buClr>
                <a:schemeClr val="dk1"/>
              </a:buClr>
              <a:buSzPts val="2500"/>
              <a:buNone/>
              <a:defRPr b="1" sz="2500">
                <a:solidFill>
                  <a:schemeClr val="dk1"/>
                </a:solidFill>
              </a:defRPr>
            </a:lvl4pPr>
            <a:lvl5pPr lvl="4" algn="ctr">
              <a:spcBef>
                <a:spcPts val="0"/>
              </a:spcBef>
              <a:spcAft>
                <a:spcPts val="0"/>
              </a:spcAft>
              <a:buClr>
                <a:schemeClr val="dk1"/>
              </a:buClr>
              <a:buSzPts val="2500"/>
              <a:buNone/>
              <a:defRPr b="1" sz="2500">
                <a:solidFill>
                  <a:schemeClr val="dk1"/>
                </a:solidFill>
              </a:defRPr>
            </a:lvl5pPr>
            <a:lvl6pPr lvl="5" algn="ctr">
              <a:spcBef>
                <a:spcPts val="0"/>
              </a:spcBef>
              <a:spcAft>
                <a:spcPts val="0"/>
              </a:spcAft>
              <a:buClr>
                <a:schemeClr val="dk1"/>
              </a:buClr>
              <a:buSzPts val="2500"/>
              <a:buNone/>
              <a:defRPr b="1" sz="2500">
                <a:solidFill>
                  <a:schemeClr val="dk1"/>
                </a:solidFill>
              </a:defRPr>
            </a:lvl6pPr>
            <a:lvl7pPr lvl="6" algn="ctr">
              <a:spcBef>
                <a:spcPts val="0"/>
              </a:spcBef>
              <a:spcAft>
                <a:spcPts val="0"/>
              </a:spcAft>
              <a:buClr>
                <a:schemeClr val="dk1"/>
              </a:buClr>
              <a:buSzPts val="2500"/>
              <a:buNone/>
              <a:defRPr b="1" sz="2500">
                <a:solidFill>
                  <a:schemeClr val="dk1"/>
                </a:solidFill>
              </a:defRPr>
            </a:lvl7pPr>
            <a:lvl8pPr lvl="7" algn="ctr">
              <a:spcBef>
                <a:spcPts val="0"/>
              </a:spcBef>
              <a:spcAft>
                <a:spcPts val="0"/>
              </a:spcAft>
              <a:buClr>
                <a:schemeClr val="dk1"/>
              </a:buClr>
              <a:buSzPts val="2500"/>
              <a:buNone/>
              <a:defRPr b="1" sz="2500">
                <a:solidFill>
                  <a:schemeClr val="dk1"/>
                </a:solidFill>
              </a:defRPr>
            </a:lvl8pPr>
            <a:lvl9pPr lvl="8" algn="ctr">
              <a:spcBef>
                <a:spcPts val="0"/>
              </a:spcBef>
              <a:spcAft>
                <a:spcPts val="0"/>
              </a:spcAft>
              <a:buClr>
                <a:schemeClr val="dk1"/>
              </a:buClr>
              <a:buSzPts val="2500"/>
              <a:buNone/>
              <a:defRPr b="1" sz="2500">
                <a:solidFill>
                  <a:schemeClr val="dk1"/>
                </a:solidFill>
              </a:defRPr>
            </a:lvl9pPr>
          </a:lstStyle>
          <a:p>
            <a:r>
              <a:t>xx%</a:t>
            </a: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18">
    <p:bg>
      <p:bgPr>
        <a:solidFill>
          <a:schemeClr val="dk1"/>
        </a:solidFill>
      </p:bgPr>
    </p:bg>
    <p:spTree>
      <p:nvGrpSpPr>
        <p:cNvPr id="329" name="Shape 329"/>
        <p:cNvGrpSpPr/>
        <p:nvPr/>
      </p:nvGrpSpPr>
      <p:grpSpPr>
        <a:xfrm>
          <a:off x="0" y="0"/>
          <a:ext cx="0" cy="0"/>
          <a:chOff x="0" y="0"/>
          <a:chExt cx="0" cy="0"/>
        </a:xfrm>
      </p:grpSpPr>
      <p:sp>
        <p:nvSpPr>
          <p:cNvPr id="330" name="Google Shape;330;p43"/>
          <p:cNvSpPr/>
          <p:nvPr/>
        </p:nvSpPr>
        <p:spPr>
          <a:xfrm>
            <a:off x="4165600" y="2820426"/>
            <a:ext cx="8077200" cy="3875700"/>
          </a:xfrm>
          <a:prstGeom prst="triangle">
            <a:avLst>
              <a:gd fmla="val 50000" name="adj"/>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Didact Gothic"/>
              <a:ea typeface="Didact Gothic"/>
              <a:cs typeface="Didact Gothic"/>
              <a:sym typeface="Didact Gothic"/>
            </a:endParaRPr>
          </a:p>
        </p:txBody>
      </p:sp>
      <p:sp>
        <p:nvSpPr>
          <p:cNvPr id="331" name="Google Shape;331;p43"/>
          <p:cNvSpPr/>
          <p:nvPr/>
        </p:nvSpPr>
        <p:spPr>
          <a:xfrm rot="10800000">
            <a:off x="-1006525" y="-294700"/>
            <a:ext cx="4029300" cy="1933500"/>
          </a:xfrm>
          <a:prstGeom prst="triangl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43"/>
          <p:cNvSpPr txBox="1"/>
          <p:nvPr>
            <p:ph type="title"/>
          </p:nvPr>
        </p:nvSpPr>
        <p:spPr>
          <a:xfrm>
            <a:off x="713250" y="672738"/>
            <a:ext cx="7717500" cy="12966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lt1"/>
              </a:buClr>
              <a:buSzPts val="2500"/>
              <a:buNone/>
              <a:defRPr b="1" sz="5000">
                <a:solidFill>
                  <a:schemeClr val="accent5"/>
                </a:solidFill>
              </a:defRPr>
            </a:lvl1pPr>
            <a:lvl2pPr lvl="1">
              <a:spcBef>
                <a:spcPts val="0"/>
              </a:spcBef>
              <a:spcAft>
                <a:spcPts val="0"/>
              </a:spcAft>
              <a:buClr>
                <a:schemeClr val="lt1"/>
              </a:buClr>
              <a:buSzPts val="2500"/>
              <a:buNone/>
              <a:defRPr b="1">
                <a:solidFill>
                  <a:schemeClr val="lt1"/>
                </a:solidFill>
              </a:defRPr>
            </a:lvl2pPr>
            <a:lvl3pPr lvl="2">
              <a:spcBef>
                <a:spcPts val="0"/>
              </a:spcBef>
              <a:spcAft>
                <a:spcPts val="0"/>
              </a:spcAft>
              <a:buClr>
                <a:schemeClr val="lt1"/>
              </a:buClr>
              <a:buSzPts val="2500"/>
              <a:buNone/>
              <a:defRPr b="1">
                <a:solidFill>
                  <a:schemeClr val="lt1"/>
                </a:solidFill>
              </a:defRPr>
            </a:lvl3pPr>
            <a:lvl4pPr lvl="3">
              <a:spcBef>
                <a:spcPts val="0"/>
              </a:spcBef>
              <a:spcAft>
                <a:spcPts val="0"/>
              </a:spcAft>
              <a:buClr>
                <a:schemeClr val="lt1"/>
              </a:buClr>
              <a:buSzPts val="2500"/>
              <a:buNone/>
              <a:defRPr b="1">
                <a:solidFill>
                  <a:schemeClr val="lt1"/>
                </a:solidFill>
              </a:defRPr>
            </a:lvl4pPr>
            <a:lvl5pPr lvl="4">
              <a:spcBef>
                <a:spcPts val="0"/>
              </a:spcBef>
              <a:spcAft>
                <a:spcPts val="0"/>
              </a:spcAft>
              <a:buClr>
                <a:schemeClr val="lt1"/>
              </a:buClr>
              <a:buSzPts val="2500"/>
              <a:buNone/>
              <a:defRPr b="1">
                <a:solidFill>
                  <a:schemeClr val="lt1"/>
                </a:solidFill>
              </a:defRPr>
            </a:lvl5pPr>
            <a:lvl6pPr lvl="5">
              <a:spcBef>
                <a:spcPts val="0"/>
              </a:spcBef>
              <a:spcAft>
                <a:spcPts val="0"/>
              </a:spcAft>
              <a:buClr>
                <a:schemeClr val="lt1"/>
              </a:buClr>
              <a:buSzPts val="2500"/>
              <a:buNone/>
              <a:defRPr b="1">
                <a:solidFill>
                  <a:schemeClr val="lt1"/>
                </a:solidFill>
              </a:defRPr>
            </a:lvl6pPr>
            <a:lvl7pPr lvl="6">
              <a:spcBef>
                <a:spcPts val="0"/>
              </a:spcBef>
              <a:spcAft>
                <a:spcPts val="0"/>
              </a:spcAft>
              <a:buClr>
                <a:schemeClr val="lt1"/>
              </a:buClr>
              <a:buSzPts val="2500"/>
              <a:buNone/>
              <a:defRPr b="1">
                <a:solidFill>
                  <a:schemeClr val="lt1"/>
                </a:solidFill>
              </a:defRPr>
            </a:lvl7pPr>
            <a:lvl8pPr lvl="7">
              <a:spcBef>
                <a:spcPts val="0"/>
              </a:spcBef>
              <a:spcAft>
                <a:spcPts val="0"/>
              </a:spcAft>
              <a:buClr>
                <a:schemeClr val="lt1"/>
              </a:buClr>
              <a:buSzPts val="2500"/>
              <a:buNone/>
              <a:defRPr b="1">
                <a:solidFill>
                  <a:schemeClr val="lt1"/>
                </a:solidFill>
              </a:defRPr>
            </a:lvl8pPr>
            <a:lvl9pPr lvl="8">
              <a:spcBef>
                <a:spcPts val="0"/>
              </a:spcBef>
              <a:spcAft>
                <a:spcPts val="0"/>
              </a:spcAft>
              <a:buClr>
                <a:schemeClr val="lt1"/>
              </a:buClr>
              <a:buSzPts val="2500"/>
              <a:buNone/>
              <a:defRPr b="1">
                <a:solidFill>
                  <a:schemeClr val="lt1"/>
                </a:solidFill>
              </a:defRPr>
            </a:lvl9pPr>
          </a:lstStyle>
          <a:p/>
        </p:txBody>
      </p:sp>
      <p:sp>
        <p:nvSpPr>
          <p:cNvPr id="333" name="Google Shape;333;p43"/>
          <p:cNvSpPr txBox="1"/>
          <p:nvPr>
            <p:ph idx="1" type="body"/>
          </p:nvPr>
        </p:nvSpPr>
        <p:spPr>
          <a:xfrm>
            <a:off x="3068250" y="2129523"/>
            <a:ext cx="3007500" cy="690900"/>
          </a:xfrm>
          <a:prstGeom prst="rect">
            <a:avLst/>
          </a:prstGeom>
        </p:spPr>
        <p:txBody>
          <a:bodyPr anchorCtr="0" anchor="t" bIns="91425" lIns="91425" spcFirstLastPara="1" rIns="91425" wrap="square" tIns="91425">
            <a:noAutofit/>
          </a:bodyPr>
          <a:lstStyle>
            <a:lvl1pPr indent="-317500" lvl="0" marL="457200" algn="ctr">
              <a:lnSpc>
                <a:spcPct val="100000"/>
              </a:lnSpc>
              <a:spcBef>
                <a:spcPts val="0"/>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1pPr>
            <a:lvl2pPr indent="-317500" lvl="1" marL="914400">
              <a:spcBef>
                <a:spcPts val="0"/>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2pPr>
            <a:lvl3pPr indent="-317500" lvl="2" marL="1371600">
              <a:spcBef>
                <a:spcPts val="0"/>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3pPr>
            <a:lvl4pPr indent="-317500" lvl="3" marL="1828800">
              <a:spcBef>
                <a:spcPts val="0"/>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4pPr>
            <a:lvl5pPr indent="-317500" lvl="4" marL="2286000">
              <a:spcBef>
                <a:spcPts val="0"/>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5pPr>
            <a:lvl6pPr indent="-317500" lvl="5" marL="2743200">
              <a:spcBef>
                <a:spcPts val="0"/>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6pPr>
            <a:lvl7pPr indent="-317500" lvl="6" marL="3200400">
              <a:spcBef>
                <a:spcPts val="0"/>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7pPr>
            <a:lvl8pPr indent="-317500" lvl="7" marL="3657600">
              <a:spcBef>
                <a:spcPts val="0"/>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8pPr>
            <a:lvl9pPr indent="-317500" lvl="8" marL="4114800">
              <a:spcBef>
                <a:spcPts val="0"/>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9pPr>
          </a:lstStyle>
          <a:p/>
        </p:txBody>
      </p:sp>
      <p:sp>
        <p:nvSpPr>
          <p:cNvPr id="334" name="Google Shape;334;p43"/>
          <p:cNvSpPr txBox="1"/>
          <p:nvPr/>
        </p:nvSpPr>
        <p:spPr>
          <a:xfrm>
            <a:off x="2483550" y="3392650"/>
            <a:ext cx="4176900" cy="6909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lang="en" sz="1100">
                <a:solidFill>
                  <a:schemeClr val="lt1"/>
                </a:solidFill>
                <a:latin typeface="Didact Gothic"/>
                <a:ea typeface="Didact Gothic"/>
                <a:cs typeface="Didact Gothic"/>
                <a:sym typeface="Didact Gothic"/>
              </a:rPr>
              <a:t>CREDITS: This presentation template was created by </a:t>
            </a:r>
            <a:r>
              <a:rPr b="1" lang="en" sz="1100">
                <a:solidFill>
                  <a:schemeClr val="lt1"/>
                </a:solidFill>
                <a:uFill>
                  <a:noFill/>
                </a:uFill>
                <a:latin typeface="Didact Gothic"/>
                <a:ea typeface="Didact Gothic"/>
                <a:cs typeface="Didact Gothic"/>
                <a:sym typeface="Didact Gothic"/>
                <a:hlinkClick r:id="rId2">
                  <a:extLst>
                    <a:ext uri="{A12FA001-AC4F-418D-AE19-62706E023703}">
                      <ahyp:hlinkClr val="tx"/>
                    </a:ext>
                  </a:extLst>
                </a:hlinkClick>
              </a:rPr>
              <a:t>Slidesgo</a:t>
            </a:r>
            <a:r>
              <a:rPr lang="en" sz="1100">
                <a:solidFill>
                  <a:schemeClr val="lt1"/>
                </a:solidFill>
                <a:latin typeface="Didact Gothic"/>
                <a:ea typeface="Didact Gothic"/>
                <a:cs typeface="Didact Gothic"/>
                <a:sym typeface="Didact Gothic"/>
              </a:rPr>
              <a:t>, including icons, infographics &amp; images by </a:t>
            </a:r>
            <a:r>
              <a:rPr b="1" lang="en" sz="1100">
                <a:solidFill>
                  <a:schemeClr val="lt1"/>
                </a:solidFill>
                <a:uFill>
                  <a:noFill/>
                </a:uFill>
                <a:latin typeface="Didact Gothic"/>
                <a:ea typeface="Didact Gothic"/>
                <a:cs typeface="Didact Gothic"/>
                <a:sym typeface="Didact Gothic"/>
                <a:hlinkClick r:id="rId3">
                  <a:extLst>
                    <a:ext uri="{A12FA001-AC4F-418D-AE19-62706E023703}">
                      <ahyp:hlinkClr val="tx"/>
                    </a:ext>
                  </a:extLst>
                </a:hlinkClick>
              </a:rPr>
              <a:t>Freepik</a:t>
            </a:r>
            <a:r>
              <a:rPr lang="en" sz="1100">
                <a:solidFill>
                  <a:schemeClr val="lt1"/>
                </a:solidFill>
                <a:latin typeface="Didact Gothic"/>
                <a:ea typeface="Didact Gothic"/>
                <a:cs typeface="Didact Gothic"/>
                <a:sym typeface="Didact Gothic"/>
              </a:rPr>
              <a:t> </a:t>
            </a:r>
            <a:endParaRPr sz="1100">
              <a:solidFill>
                <a:schemeClr val="lt1"/>
              </a:solidFill>
              <a:latin typeface="Didact Gothic"/>
              <a:ea typeface="Didact Gothic"/>
              <a:cs typeface="Didact Gothic"/>
              <a:sym typeface="Didact Gothic"/>
            </a:endParaRPr>
          </a:p>
        </p:txBody>
      </p:sp>
      <p:sp>
        <p:nvSpPr>
          <p:cNvPr id="335" name="Google Shape;335;p43"/>
          <p:cNvSpPr txBox="1"/>
          <p:nvPr>
            <p:ph idx="2" type="subTitle"/>
          </p:nvPr>
        </p:nvSpPr>
        <p:spPr>
          <a:xfrm>
            <a:off x="3069175" y="1843125"/>
            <a:ext cx="3007500" cy="4296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1pPr>
            <a:lvl2pPr lvl="1" algn="ctr">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2pPr>
            <a:lvl3pPr lvl="2" algn="ctr">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3pPr>
            <a:lvl4pPr lvl="3" algn="ctr">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4pPr>
            <a:lvl5pPr lvl="4" algn="ctr">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5pPr>
            <a:lvl6pPr lvl="5" algn="ctr">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6pPr>
            <a:lvl7pPr lvl="6" algn="ctr">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7pPr>
            <a:lvl8pPr lvl="7" algn="ctr">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8pPr>
            <a:lvl9pPr lvl="8" algn="ctr">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9pPr>
          </a:lstStyle>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TITLE_AND_BODY_1_1">
    <p:bg>
      <p:bgPr>
        <a:solidFill>
          <a:schemeClr val="accent5"/>
        </a:solidFill>
      </p:bgPr>
    </p:bg>
    <p:spTree>
      <p:nvGrpSpPr>
        <p:cNvPr id="336" name="Shape 336"/>
        <p:cNvGrpSpPr/>
        <p:nvPr/>
      </p:nvGrpSpPr>
      <p:grpSpPr>
        <a:xfrm>
          <a:off x="0" y="0"/>
          <a:ext cx="0" cy="0"/>
          <a:chOff x="0" y="0"/>
          <a:chExt cx="0" cy="0"/>
        </a:xfrm>
      </p:grpSpPr>
      <p:sp>
        <p:nvSpPr>
          <p:cNvPr id="337" name="Google Shape;337;p44"/>
          <p:cNvSpPr txBox="1"/>
          <p:nvPr>
            <p:ph type="title"/>
          </p:nvPr>
        </p:nvSpPr>
        <p:spPr>
          <a:xfrm>
            <a:off x="713225" y="530725"/>
            <a:ext cx="7710900" cy="528600"/>
          </a:xfrm>
          <a:prstGeom prst="rect">
            <a:avLst/>
          </a:prstGeom>
        </p:spPr>
        <p:txBody>
          <a:bodyPr anchorCtr="0" anchor="t" bIns="91425" lIns="91425" spcFirstLastPara="1" rIns="91425" wrap="square" tIns="91425">
            <a:noAutofit/>
          </a:bodyPr>
          <a:lstStyle>
            <a:lvl1pPr lvl="0">
              <a:spcBef>
                <a:spcPts val="0"/>
              </a:spcBef>
              <a:spcAft>
                <a:spcPts val="0"/>
              </a:spcAft>
              <a:buClr>
                <a:schemeClr val="dk1"/>
              </a:buClr>
              <a:buSzPts val="2500"/>
              <a:buNone/>
              <a:defRPr b="1" sz="3000">
                <a:solidFill>
                  <a:schemeClr val="dk1"/>
                </a:solidFill>
              </a:defRPr>
            </a:lvl1pPr>
            <a:lvl2pPr lvl="1" algn="ctr">
              <a:spcBef>
                <a:spcPts val="0"/>
              </a:spcBef>
              <a:spcAft>
                <a:spcPts val="0"/>
              </a:spcAft>
              <a:buClr>
                <a:schemeClr val="dk1"/>
              </a:buClr>
              <a:buSzPts val="2500"/>
              <a:buNone/>
              <a:defRPr b="1">
                <a:solidFill>
                  <a:schemeClr val="dk1"/>
                </a:solidFill>
              </a:defRPr>
            </a:lvl2pPr>
            <a:lvl3pPr lvl="2" algn="ctr">
              <a:spcBef>
                <a:spcPts val="0"/>
              </a:spcBef>
              <a:spcAft>
                <a:spcPts val="0"/>
              </a:spcAft>
              <a:buClr>
                <a:schemeClr val="dk1"/>
              </a:buClr>
              <a:buSzPts val="2500"/>
              <a:buNone/>
              <a:defRPr b="1">
                <a:solidFill>
                  <a:schemeClr val="dk1"/>
                </a:solidFill>
              </a:defRPr>
            </a:lvl3pPr>
            <a:lvl4pPr lvl="3" algn="ctr">
              <a:spcBef>
                <a:spcPts val="0"/>
              </a:spcBef>
              <a:spcAft>
                <a:spcPts val="0"/>
              </a:spcAft>
              <a:buClr>
                <a:schemeClr val="dk1"/>
              </a:buClr>
              <a:buSzPts val="2500"/>
              <a:buNone/>
              <a:defRPr b="1">
                <a:solidFill>
                  <a:schemeClr val="dk1"/>
                </a:solidFill>
              </a:defRPr>
            </a:lvl4pPr>
            <a:lvl5pPr lvl="4" algn="ctr">
              <a:spcBef>
                <a:spcPts val="0"/>
              </a:spcBef>
              <a:spcAft>
                <a:spcPts val="0"/>
              </a:spcAft>
              <a:buClr>
                <a:schemeClr val="dk1"/>
              </a:buClr>
              <a:buSzPts val="2500"/>
              <a:buNone/>
              <a:defRPr b="1">
                <a:solidFill>
                  <a:schemeClr val="dk1"/>
                </a:solidFill>
              </a:defRPr>
            </a:lvl5pPr>
            <a:lvl6pPr lvl="5" algn="ctr">
              <a:spcBef>
                <a:spcPts val="0"/>
              </a:spcBef>
              <a:spcAft>
                <a:spcPts val="0"/>
              </a:spcAft>
              <a:buClr>
                <a:schemeClr val="dk1"/>
              </a:buClr>
              <a:buSzPts val="2500"/>
              <a:buNone/>
              <a:defRPr b="1">
                <a:solidFill>
                  <a:schemeClr val="dk1"/>
                </a:solidFill>
              </a:defRPr>
            </a:lvl6pPr>
            <a:lvl7pPr lvl="6" algn="ctr">
              <a:spcBef>
                <a:spcPts val="0"/>
              </a:spcBef>
              <a:spcAft>
                <a:spcPts val="0"/>
              </a:spcAft>
              <a:buClr>
                <a:schemeClr val="dk1"/>
              </a:buClr>
              <a:buSzPts val="2500"/>
              <a:buNone/>
              <a:defRPr b="1">
                <a:solidFill>
                  <a:schemeClr val="dk1"/>
                </a:solidFill>
              </a:defRPr>
            </a:lvl7pPr>
            <a:lvl8pPr lvl="7" algn="ctr">
              <a:spcBef>
                <a:spcPts val="0"/>
              </a:spcBef>
              <a:spcAft>
                <a:spcPts val="0"/>
              </a:spcAft>
              <a:buClr>
                <a:schemeClr val="dk1"/>
              </a:buClr>
              <a:buSzPts val="2500"/>
              <a:buNone/>
              <a:defRPr b="1">
                <a:solidFill>
                  <a:schemeClr val="dk1"/>
                </a:solidFill>
              </a:defRPr>
            </a:lvl8pPr>
            <a:lvl9pPr lvl="8" algn="ctr">
              <a:spcBef>
                <a:spcPts val="0"/>
              </a:spcBef>
              <a:spcAft>
                <a:spcPts val="0"/>
              </a:spcAft>
              <a:buClr>
                <a:schemeClr val="dk1"/>
              </a:buClr>
              <a:buSzPts val="2500"/>
              <a:buNone/>
              <a:defRPr b="1">
                <a:solidFill>
                  <a:schemeClr val="dk1"/>
                </a:solidFill>
              </a:defRPr>
            </a:lvl9pPr>
          </a:lstStyle>
          <a:p/>
        </p:txBody>
      </p:sp>
      <p:sp>
        <p:nvSpPr>
          <p:cNvPr id="338" name="Google Shape;338;p44"/>
          <p:cNvSpPr/>
          <p:nvPr/>
        </p:nvSpPr>
        <p:spPr>
          <a:xfrm flipH="1">
            <a:off x="7413700" y="2482100"/>
            <a:ext cx="3405900" cy="33024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39" name="Google Shape;339;p44"/>
          <p:cNvSpPr/>
          <p:nvPr/>
        </p:nvSpPr>
        <p:spPr>
          <a:xfrm flipH="1" rot="10800000">
            <a:off x="-924550" y="-1354075"/>
            <a:ext cx="3405900" cy="3302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40" name="Google Shape;340;p44"/>
          <p:cNvSpPr/>
          <p:nvPr/>
        </p:nvSpPr>
        <p:spPr>
          <a:xfrm flipH="1" rot="10800000">
            <a:off x="-1996725" y="-1985675"/>
            <a:ext cx="5364900" cy="2516400"/>
          </a:xfrm>
          <a:prstGeom prst="triangle">
            <a:avLst>
              <a:gd fmla="val 50000" name="adj"/>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44"/>
          <p:cNvSpPr txBox="1"/>
          <p:nvPr>
            <p:ph idx="1" type="body"/>
          </p:nvPr>
        </p:nvSpPr>
        <p:spPr>
          <a:xfrm>
            <a:off x="713225" y="1424150"/>
            <a:ext cx="7710900" cy="3259800"/>
          </a:xfrm>
          <a:prstGeom prst="rect">
            <a:avLst/>
          </a:prstGeom>
        </p:spPr>
        <p:txBody>
          <a:bodyPr anchorCtr="0" anchor="t" bIns="91425" lIns="91425" spcFirstLastPara="1" rIns="91425" wrap="square" tIns="91425">
            <a:noAutofit/>
          </a:bodyPr>
          <a:lstStyle>
            <a:lvl1pPr indent="-317500" lvl="0" marL="457200" marR="50800">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1pPr>
            <a:lvl2pPr indent="-317500" lvl="1" marL="914400">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2pPr>
            <a:lvl3pPr indent="-317500" lvl="2" marL="1371600">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3pPr>
            <a:lvl4pPr indent="-317500" lvl="3" marL="1828800">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4pPr>
            <a:lvl5pPr indent="-317500" lvl="4" marL="2286000">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5pPr>
            <a:lvl6pPr indent="-317500" lvl="5" marL="2743200">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6pPr>
            <a:lvl7pPr indent="-317500" lvl="6" marL="3200400">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7pPr>
            <a:lvl8pPr indent="-317500" lvl="7" marL="3657600">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8pPr>
            <a:lvl9pPr indent="-317500" lvl="8" marL="4114800">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9pPr>
          </a:lstStyle>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4">
  <p:cSld name="SECTION_HEADER_3">
    <p:bg>
      <p:bgPr>
        <a:solidFill>
          <a:schemeClr val="accent5"/>
        </a:solidFill>
      </p:bgPr>
    </p:bg>
    <p:spTree>
      <p:nvGrpSpPr>
        <p:cNvPr id="342" name="Shape 342"/>
        <p:cNvGrpSpPr/>
        <p:nvPr/>
      </p:nvGrpSpPr>
      <p:grpSpPr>
        <a:xfrm>
          <a:off x="0" y="0"/>
          <a:ext cx="0" cy="0"/>
          <a:chOff x="0" y="0"/>
          <a:chExt cx="0" cy="0"/>
        </a:xfrm>
      </p:grpSpPr>
      <p:sp>
        <p:nvSpPr>
          <p:cNvPr id="343" name="Google Shape;343;p45"/>
          <p:cNvSpPr txBox="1"/>
          <p:nvPr>
            <p:ph type="title"/>
          </p:nvPr>
        </p:nvSpPr>
        <p:spPr>
          <a:xfrm>
            <a:off x="4572000" y="1737675"/>
            <a:ext cx="3636600" cy="1381500"/>
          </a:xfrm>
          <a:prstGeom prst="rect">
            <a:avLst/>
          </a:prstGeom>
        </p:spPr>
        <p:txBody>
          <a:bodyPr anchorCtr="0" anchor="ctr" bIns="91425" lIns="91425" spcFirstLastPara="1" rIns="91425" wrap="square" tIns="91425">
            <a:noAutofit/>
          </a:bodyPr>
          <a:lstStyle>
            <a:lvl1pPr lvl="0" algn="r">
              <a:spcBef>
                <a:spcPts val="0"/>
              </a:spcBef>
              <a:spcAft>
                <a:spcPts val="0"/>
              </a:spcAft>
              <a:buClr>
                <a:schemeClr val="dk1"/>
              </a:buClr>
              <a:buSzPts val="3600"/>
              <a:buNone/>
              <a:defRPr b="1" sz="3400">
                <a:solidFill>
                  <a:schemeClr val="dk1"/>
                </a:solidFill>
              </a:defRPr>
            </a:lvl1pPr>
            <a:lvl2pPr lvl="1" algn="r">
              <a:spcBef>
                <a:spcPts val="0"/>
              </a:spcBef>
              <a:spcAft>
                <a:spcPts val="0"/>
              </a:spcAft>
              <a:buClr>
                <a:schemeClr val="dk1"/>
              </a:buClr>
              <a:buSzPts val="3600"/>
              <a:buNone/>
              <a:defRPr b="1" sz="3600">
                <a:solidFill>
                  <a:schemeClr val="dk1"/>
                </a:solidFill>
              </a:defRPr>
            </a:lvl2pPr>
            <a:lvl3pPr lvl="2" algn="r">
              <a:spcBef>
                <a:spcPts val="0"/>
              </a:spcBef>
              <a:spcAft>
                <a:spcPts val="0"/>
              </a:spcAft>
              <a:buClr>
                <a:schemeClr val="dk1"/>
              </a:buClr>
              <a:buSzPts val="3600"/>
              <a:buNone/>
              <a:defRPr b="1" sz="3600">
                <a:solidFill>
                  <a:schemeClr val="dk1"/>
                </a:solidFill>
              </a:defRPr>
            </a:lvl3pPr>
            <a:lvl4pPr lvl="3" algn="r">
              <a:spcBef>
                <a:spcPts val="0"/>
              </a:spcBef>
              <a:spcAft>
                <a:spcPts val="0"/>
              </a:spcAft>
              <a:buClr>
                <a:schemeClr val="dk1"/>
              </a:buClr>
              <a:buSzPts val="3600"/>
              <a:buNone/>
              <a:defRPr b="1" sz="3600">
                <a:solidFill>
                  <a:schemeClr val="dk1"/>
                </a:solidFill>
              </a:defRPr>
            </a:lvl4pPr>
            <a:lvl5pPr lvl="4" algn="r">
              <a:spcBef>
                <a:spcPts val="0"/>
              </a:spcBef>
              <a:spcAft>
                <a:spcPts val="0"/>
              </a:spcAft>
              <a:buClr>
                <a:schemeClr val="dk1"/>
              </a:buClr>
              <a:buSzPts val="3600"/>
              <a:buNone/>
              <a:defRPr b="1" sz="3600">
                <a:solidFill>
                  <a:schemeClr val="dk1"/>
                </a:solidFill>
              </a:defRPr>
            </a:lvl5pPr>
            <a:lvl6pPr lvl="5" algn="r">
              <a:spcBef>
                <a:spcPts val="0"/>
              </a:spcBef>
              <a:spcAft>
                <a:spcPts val="0"/>
              </a:spcAft>
              <a:buClr>
                <a:schemeClr val="dk1"/>
              </a:buClr>
              <a:buSzPts val="3600"/>
              <a:buNone/>
              <a:defRPr b="1" sz="3600">
                <a:solidFill>
                  <a:schemeClr val="dk1"/>
                </a:solidFill>
              </a:defRPr>
            </a:lvl6pPr>
            <a:lvl7pPr lvl="6" algn="r">
              <a:spcBef>
                <a:spcPts val="0"/>
              </a:spcBef>
              <a:spcAft>
                <a:spcPts val="0"/>
              </a:spcAft>
              <a:buClr>
                <a:schemeClr val="dk1"/>
              </a:buClr>
              <a:buSzPts val="3600"/>
              <a:buNone/>
              <a:defRPr b="1" sz="3600">
                <a:solidFill>
                  <a:schemeClr val="dk1"/>
                </a:solidFill>
              </a:defRPr>
            </a:lvl7pPr>
            <a:lvl8pPr lvl="7" algn="r">
              <a:spcBef>
                <a:spcPts val="0"/>
              </a:spcBef>
              <a:spcAft>
                <a:spcPts val="0"/>
              </a:spcAft>
              <a:buClr>
                <a:schemeClr val="dk1"/>
              </a:buClr>
              <a:buSzPts val="3600"/>
              <a:buNone/>
              <a:defRPr b="1" sz="3600">
                <a:solidFill>
                  <a:schemeClr val="dk1"/>
                </a:solidFill>
              </a:defRPr>
            </a:lvl8pPr>
            <a:lvl9pPr lvl="8" algn="r">
              <a:spcBef>
                <a:spcPts val="0"/>
              </a:spcBef>
              <a:spcAft>
                <a:spcPts val="0"/>
              </a:spcAft>
              <a:buClr>
                <a:schemeClr val="dk1"/>
              </a:buClr>
              <a:buSzPts val="3600"/>
              <a:buNone/>
              <a:defRPr b="1" sz="3600">
                <a:solidFill>
                  <a:schemeClr val="dk1"/>
                </a:solidFill>
              </a:defRPr>
            </a:lvl9pPr>
          </a:lstStyle>
          <a:p/>
        </p:txBody>
      </p:sp>
      <p:sp>
        <p:nvSpPr>
          <p:cNvPr id="344" name="Google Shape;344;p45"/>
          <p:cNvSpPr txBox="1"/>
          <p:nvPr>
            <p:ph hasCustomPrompt="1" idx="2" type="title"/>
          </p:nvPr>
        </p:nvSpPr>
        <p:spPr>
          <a:xfrm>
            <a:off x="5151175" y="424768"/>
            <a:ext cx="3057300" cy="1469400"/>
          </a:xfrm>
          <a:prstGeom prst="rect">
            <a:avLst/>
          </a:prstGeom>
        </p:spPr>
        <p:txBody>
          <a:bodyPr anchorCtr="0" anchor="b" bIns="91425" lIns="91425" spcFirstLastPara="1" rIns="91425" wrap="square" tIns="91425">
            <a:noAutofit/>
          </a:bodyPr>
          <a:lstStyle>
            <a:lvl1pPr lvl="0" algn="r">
              <a:spcBef>
                <a:spcPts val="0"/>
              </a:spcBef>
              <a:spcAft>
                <a:spcPts val="0"/>
              </a:spcAft>
              <a:buClr>
                <a:schemeClr val="dk1"/>
              </a:buClr>
              <a:buSzPts val="8000"/>
              <a:buNone/>
              <a:defRPr b="1" sz="8000">
                <a:solidFill>
                  <a:schemeClr val="dk1"/>
                </a:solidFill>
              </a:defRPr>
            </a:lvl1pPr>
            <a:lvl2pPr lvl="1" algn="r">
              <a:spcBef>
                <a:spcPts val="0"/>
              </a:spcBef>
              <a:spcAft>
                <a:spcPts val="0"/>
              </a:spcAft>
              <a:buClr>
                <a:schemeClr val="dk1"/>
              </a:buClr>
              <a:buSzPts val="8000"/>
              <a:buNone/>
              <a:defRPr b="1" sz="8000">
                <a:solidFill>
                  <a:schemeClr val="dk1"/>
                </a:solidFill>
              </a:defRPr>
            </a:lvl2pPr>
            <a:lvl3pPr lvl="2" algn="r">
              <a:spcBef>
                <a:spcPts val="0"/>
              </a:spcBef>
              <a:spcAft>
                <a:spcPts val="0"/>
              </a:spcAft>
              <a:buClr>
                <a:schemeClr val="dk1"/>
              </a:buClr>
              <a:buSzPts val="8000"/>
              <a:buNone/>
              <a:defRPr b="1" sz="8000">
                <a:solidFill>
                  <a:schemeClr val="dk1"/>
                </a:solidFill>
              </a:defRPr>
            </a:lvl3pPr>
            <a:lvl4pPr lvl="3" algn="r">
              <a:spcBef>
                <a:spcPts val="0"/>
              </a:spcBef>
              <a:spcAft>
                <a:spcPts val="0"/>
              </a:spcAft>
              <a:buClr>
                <a:schemeClr val="dk1"/>
              </a:buClr>
              <a:buSzPts val="8000"/>
              <a:buNone/>
              <a:defRPr b="1" sz="8000">
                <a:solidFill>
                  <a:schemeClr val="dk1"/>
                </a:solidFill>
              </a:defRPr>
            </a:lvl4pPr>
            <a:lvl5pPr lvl="4" algn="r">
              <a:spcBef>
                <a:spcPts val="0"/>
              </a:spcBef>
              <a:spcAft>
                <a:spcPts val="0"/>
              </a:spcAft>
              <a:buClr>
                <a:schemeClr val="dk1"/>
              </a:buClr>
              <a:buSzPts val="8000"/>
              <a:buNone/>
              <a:defRPr b="1" sz="8000">
                <a:solidFill>
                  <a:schemeClr val="dk1"/>
                </a:solidFill>
              </a:defRPr>
            </a:lvl5pPr>
            <a:lvl6pPr lvl="5" algn="r">
              <a:spcBef>
                <a:spcPts val="0"/>
              </a:spcBef>
              <a:spcAft>
                <a:spcPts val="0"/>
              </a:spcAft>
              <a:buClr>
                <a:schemeClr val="dk1"/>
              </a:buClr>
              <a:buSzPts val="8000"/>
              <a:buNone/>
              <a:defRPr b="1" sz="8000">
                <a:solidFill>
                  <a:schemeClr val="dk1"/>
                </a:solidFill>
              </a:defRPr>
            </a:lvl6pPr>
            <a:lvl7pPr lvl="6" algn="r">
              <a:spcBef>
                <a:spcPts val="0"/>
              </a:spcBef>
              <a:spcAft>
                <a:spcPts val="0"/>
              </a:spcAft>
              <a:buClr>
                <a:schemeClr val="dk1"/>
              </a:buClr>
              <a:buSzPts val="8000"/>
              <a:buNone/>
              <a:defRPr b="1" sz="8000">
                <a:solidFill>
                  <a:schemeClr val="dk1"/>
                </a:solidFill>
              </a:defRPr>
            </a:lvl7pPr>
            <a:lvl8pPr lvl="7" algn="r">
              <a:spcBef>
                <a:spcPts val="0"/>
              </a:spcBef>
              <a:spcAft>
                <a:spcPts val="0"/>
              </a:spcAft>
              <a:buClr>
                <a:schemeClr val="dk1"/>
              </a:buClr>
              <a:buSzPts val="8000"/>
              <a:buNone/>
              <a:defRPr b="1" sz="8000">
                <a:solidFill>
                  <a:schemeClr val="dk1"/>
                </a:solidFill>
              </a:defRPr>
            </a:lvl8pPr>
            <a:lvl9pPr lvl="8" algn="r">
              <a:spcBef>
                <a:spcPts val="0"/>
              </a:spcBef>
              <a:spcAft>
                <a:spcPts val="0"/>
              </a:spcAft>
              <a:buClr>
                <a:schemeClr val="dk1"/>
              </a:buClr>
              <a:buSzPts val="8000"/>
              <a:buNone/>
              <a:defRPr b="1" sz="8000">
                <a:solidFill>
                  <a:schemeClr val="dk1"/>
                </a:solidFill>
              </a:defRPr>
            </a:lvl9pPr>
          </a:lstStyle>
          <a:p>
            <a:r>
              <a:t>xx%</a:t>
            </a:r>
          </a:p>
        </p:txBody>
      </p:sp>
      <p:sp>
        <p:nvSpPr>
          <p:cNvPr id="345" name="Google Shape;345;p45"/>
          <p:cNvSpPr txBox="1"/>
          <p:nvPr>
            <p:ph idx="1" type="subTitle"/>
          </p:nvPr>
        </p:nvSpPr>
        <p:spPr>
          <a:xfrm>
            <a:off x="5367475" y="3320300"/>
            <a:ext cx="2841000" cy="1017300"/>
          </a:xfrm>
          <a:prstGeom prst="rect">
            <a:avLst/>
          </a:prstGeom>
        </p:spPr>
        <p:txBody>
          <a:bodyPr anchorCtr="0" anchor="t" bIns="91425" lIns="91425" spcFirstLastPara="1" rIns="91425" wrap="square" tIns="91425">
            <a:noAutofit/>
          </a:bodyPr>
          <a:lstStyle>
            <a:lvl1pPr lvl="0" algn="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cxnSp>
        <p:nvCxnSpPr>
          <p:cNvPr id="346" name="Google Shape;346;p45"/>
          <p:cNvCxnSpPr/>
          <p:nvPr/>
        </p:nvCxnSpPr>
        <p:spPr>
          <a:xfrm flipH="1">
            <a:off x="2814150" y="-1263000"/>
            <a:ext cx="3757500" cy="4183800"/>
          </a:xfrm>
          <a:prstGeom prst="straightConnector1">
            <a:avLst/>
          </a:prstGeom>
          <a:noFill/>
          <a:ln cap="flat" cmpd="sng" w="19050">
            <a:solidFill>
              <a:schemeClr val="dk1"/>
            </a:solidFill>
            <a:prstDash val="solid"/>
            <a:round/>
            <a:headEnd len="med" w="med" type="none"/>
            <a:tailEnd len="med" w="med" type="none"/>
          </a:ln>
        </p:spPr>
      </p:cxnSp>
      <p:sp>
        <p:nvSpPr>
          <p:cNvPr id="347" name="Google Shape;347;p45"/>
          <p:cNvSpPr/>
          <p:nvPr/>
        </p:nvSpPr>
        <p:spPr>
          <a:xfrm flipH="1">
            <a:off x="7919875" y="3825775"/>
            <a:ext cx="1296000" cy="1382400"/>
          </a:xfrm>
          <a:prstGeom prst="rtTriangle">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9">
  <p:cSld name="CUSTOM_21_1_3">
    <p:bg>
      <p:bgPr>
        <a:solidFill>
          <a:schemeClr val="dk1"/>
        </a:solidFill>
      </p:bgPr>
    </p:bg>
    <p:spTree>
      <p:nvGrpSpPr>
        <p:cNvPr id="348" name="Shape 348"/>
        <p:cNvGrpSpPr/>
        <p:nvPr/>
      </p:nvGrpSpPr>
      <p:grpSpPr>
        <a:xfrm>
          <a:off x="0" y="0"/>
          <a:ext cx="0" cy="0"/>
          <a:chOff x="0" y="0"/>
          <a:chExt cx="0" cy="0"/>
        </a:xfrm>
      </p:grpSpPr>
      <p:sp>
        <p:nvSpPr>
          <p:cNvPr id="349" name="Google Shape;349;p46"/>
          <p:cNvSpPr txBox="1"/>
          <p:nvPr>
            <p:ph idx="1" type="body"/>
          </p:nvPr>
        </p:nvSpPr>
        <p:spPr>
          <a:xfrm>
            <a:off x="713225" y="2347850"/>
            <a:ext cx="4941600" cy="2257800"/>
          </a:xfrm>
          <a:prstGeom prst="rect">
            <a:avLst/>
          </a:prstGeom>
        </p:spPr>
        <p:txBody>
          <a:bodyPr anchorCtr="0" anchor="t" bIns="91425" lIns="91425" spcFirstLastPara="1" rIns="91425" wrap="square" tIns="91425">
            <a:noAutofit/>
          </a:bodyPr>
          <a:lstStyle>
            <a:lvl1pPr indent="-323850" lvl="0" marL="457200">
              <a:lnSpc>
                <a:spcPct val="100000"/>
              </a:lnSpc>
              <a:spcBef>
                <a:spcPts val="0"/>
              </a:spcBef>
              <a:spcAft>
                <a:spcPts val="0"/>
              </a:spcAft>
              <a:buClr>
                <a:srgbClr val="000000"/>
              </a:buClr>
              <a:buSzPts val="1500"/>
              <a:buFont typeface="Montserrat"/>
              <a:buChar char="●"/>
              <a:defRPr>
                <a:solidFill>
                  <a:schemeClr val="lt1"/>
                </a:solidFill>
                <a:latin typeface="Didact Gothic"/>
                <a:ea typeface="Didact Gothic"/>
                <a:cs typeface="Didact Gothic"/>
                <a:sym typeface="Didact Gothic"/>
              </a:defRPr>
            </a:lvl1pPr>
            <a:lvl2pPr indent="-298450" lvl="1" marL="914400">
              <a:spcBef>
                <a:spcPts val="0"/>
              </a:spcBef>
              <a:spcAft>
                <a:spcPts val="0"/>
              </a:spcAft>
              <a:buClr>
                <a:srgbClr val="000000"/>
              </a:buClr>
              <a:buSzPts val="1100"/>
              <a:buFont typeface="Montserrat"/>
              <a:buChar char="○"/>
              <a:defRPr>
                <a:solidFill>
                  <a:schemeClr val="lt1"/>
                </a:solidFill>
                <a:latin typeface="Didact Gothic"/>
                <a:ea typeface="Didact Gothic"/>
                <a:cs typeface="Didact Gothic"/>
                <a:sym typeface="Didact Gothic"/>
              </a:defRPr>
            </a:lvl2pPr>
            <a:lvl3pPr indent="-298450" lvl="2" marL="1371600">
              <a:spcBef>
                <a:spcPts val="0"/>
              </a:spcBef>
              <a:spcAft>
                <a:spcPts val="0"/>
              </a:spcAft>
              <a:buClr>
                <a:srgbClr val="000000"/>
              </a:buClr>
              <a:buSzPts val="1100"/>
              <a:buFont typeface="Montserrat"/>
              <a:buChar char="■"/>
              <a:defRPr>
                <a:solidFill>
                  <a:schemeClr val="lt1"/>
                </a:solidFill>
                <a:latin typeface="Didact Gothic"/>
                <a:ea typeface="Didact Gothic"/>
                <a:cs typeface="Didact Gothic"/>
                <a:sym typeface="Didact Gothic"/>
              </a:defRPr>
            </a:lvl3pPr>
            <a:lvl4pPr indent="-298450" lvl="3" marL="1828800">
              <a:spcBef>
                <a:spcPts val="0"/>
              </a:spcBef>
              <a:spcAft>
                <a:spcPts val="0"/>
              </a:spcAft>
              <a:buClr>
                <a:srgbClr val="000000"/>
              </a:buClr>
              <a:buSzPts val="1100"/>
              <a:buFont typeface="Montserrat"/>
              <a:buChar char="●"/>
              <a:defRPr>
                <a:solidFill>
                  <a:schemeClr val="lt1"/>
                </a:solidFill>
                <a:latin typeface="Didact Gothic"/>
                <a:ea typeface="Didact Gothic"/>
                <a:cs typeface="Didact Gothic"/>
                <a:sym typeface="Didact Gothic"/>
              </a:defRPr>
            </a:lvl4pPr>
            <a:lvl5pPr indent="-298450" lvl="4" marL="2286000">
              <a:spcBef>
                <a:spcPts val="0"/>
              </a:spcBef>
              <a:spcAft>
                <a:spcPts val="0"/>
              </a:spcAft>
              <a:buClr>
                <a:srgbClr val="000000"/>
              </a:buClr>
              <a:buSzPts val="1100"/>
              <a:buFont typeface="Montserrat"/>
              <a:buChar char="○"/>
              <a:defRPr>
                <a:solidFill>
                  <a:schemeClr val="lt1"/>
                </a:solidFill>
                <a:latin typeface="Didact Gothic"/>
                <a:ea typeface="Didact Gothic"/>
                <a:cs typeface="Didact Gothic"/>
                <a:sym typeface="Didact Gothic"/>
              </a:defRPr>
            </a:lvl5pPr>
            <a:lvl6pPr indent="-298450" lvl="5" marL="2743200">
              <a:spcBef>
                <a:spcPts val="0"/>
              </a:spcBef>
              <a:spcAft>
                <a:spcPts val="0"/>
              </a:spcAft>
              <a:buClr>
                <a:srgbClr val="000000"/>
              </a:buClr>
              <a:buSzPts val="1100"/>
              <a:buFont typeface="Montserrat"/>
              <a:buChar char="■"/>
              <a:defRPr>
                <a:solidFill>
                  <a:schemeClr val="lt1"/>
                </a:solidFill>
                <a:latin typeface="Didact Gothic"/>
                <a:ea typeface="Didact Gothic"/>
                <a:cs typeface="Didact Gothic"/>
                <a:sym typeface="Didact Gothic"/>
              </a:defRPr>
            </a:lvl6pPr>
            <a:lvl7pPr indent="-298450" lvl="6" marL="3200400">
              <a:spcBef>
                <a:spcPts val="0"/>
              </a:spcBef>
              <a:spcAft>
                <a:spcPts val="0"/>
              </a:spcAft>
              <a:buClr>
                <a:srgbClr val="000000"/>
              </a:buClr>
              <a:buSzPts val="1100"/>
              <a:buFont typeface="Montserrat"/>
              <a:buChar char="●"/>
              <a:defRPr>
                <a:solidFill>
                  <a:schemeClr val="lt1"/>
                </a:solidFill>
                <a:latin typeface="Didact Gothic"/>
                <a:ea typeface="Didact Gothic"/>
                <a:cs typeface="Didact Gothic"/>
                <a:sym typeface="Didact Gothic"/>
              </a:defRPr>
            </a:lvl7pPr>
            <a:lvl8pPr indent="-298450" lvl="7" marL="3657600">
              <a:spcBef>
                <a:spcPts val="0"/>
              </a:spcBef>
              <a:spcAft>
                <a:spcPts val="0"/>
              </a:spcAft>
              <a:buClr>
                <a:srgbClr val="000000"/>
              </a:buClr>
              <a:buSzPts val="1100"/>
              <a:buFont typeface="Montserrat"/>
              <a:buChar char="○"/>
              <a:defRPr>
                <a:solidFill>
                  <a:schemeClr val="lt1"/>
                </a:solidFill>
                <a:latin typeface="Didact Gothic"/>
                <a:ea typeface="Didact Gothic"/>
                <a:cs typeface="Didact Gothic"/>
                <a:sym typeface="Didact Gothic"/>
              </a:defRPr>
            </a:lvl8pPr>
            <a:lvl9pPr indent="-298450" lvl="8" marL="4114800">
              <a:spcBef>
                <a:spcPts val="0"/>
              </a:spcBef>
              <a:spcAft>
                <a:spcPts val="0"/>
              </a:spcAft>
              <a:buClr>
                <a:srgbClr val="000000"/>
              </a:buClr>
              <a:buSzPts val="1100"/>
              <a:buFont typeface="Montserrat"/>
              <a:buChar char="■"/>
              <a:defRPr>
                <a:solidFill>
                  <a:schemeClr val="lt1"/>
                </a:solidFill>
                <a:latin typeface="Didact Gothic"/>
                <a:ea typeface="Didact Gothic"/>
                <a:cs typeface="Didact Gothic"/>
                <a:sym typeface="Didact Gothic"/>
              </a:defRPr>
            </a:lvl9pPr>
          </a:lstStyle>
          <a:p/>
        </p:txBody>
      </p:sp>
      <p:sp>
        <p:nvSpPr>
          <p:cNvPr id="350" name="Google Shape;350;p46"/>
          <p:cNvSpPr txBox="1"/>
          <p:nvPr>
            <p:ph type="title"/>
          </p:nvPr>
        </p:nvSpPr>
        <p:spPr>
          <a:xfrm>
            <a:off x="713225" y="1061025"/>
            <a:ext cx="5218800" cy="9891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2500"/>
              <a:buNone/>
              <a:defRPr b="1" sz="3000">
                <a:solidFill>
                  <a:schemeClr val="lt1"/>
                </a:solidFill>
              </a:defRPr>
            </a:lvl1pPr>
            <a:lvl2pPr lvl="1">
              <a:spcBef>
                <a:spcPts val="0"/>
              </a:spcBef>
              <a:spcAft>
                <a:spcPts val="0"/>
              </a:spcAft>
              <a:buClr>
                <a:schemeClr val="lt1"/>
              </a:buClr>
              <a:buSzPts val="2500"/>
              <a:buNone/>
              <a:defRPr b="1">
                <a:solidFill>
                  <a:schemeClr val="lt1"/>
                </a:solidFill>
              </a:defRPr>
            </a:lvl2pPr>
            <a:lvl3pPr lvl="2">
              <a:spcBef>
                <a:spcPts val="0"/>
              </a:spcBef>
              <a:spcAft>
                <a:spcPts val="0"/>
              </a:spcAft>
              <a:buClr>
                <a:schemeClr val="lt1"/>
              </a:buClr>
              <a:buSzPts val="2500"/>
              <a:buNone/>
              <a:defRPr b="1">
                <a:solidFill>
                  <a:schemeClr val="lt1"/>
                </a:solidFill>
              </a:defRPr>
            </a:lvl3pPr>
            <a:lvl4pPr lvl="3">
              <a:spcBef>
                <a:spcPts val="0"/>
              </a:spcBef>
              <a:spcAft>
                <a:spcPts val="0"/>
              </a:spcAft>
              <a:buClr>
                <a:schemeClr val="lt1"/>
              </a:buClr>
              <a:buSzPts val="2500"/>
              <a:buNone/>
              <a:defRPr b="1">
                <a:solidFill>
                  <a:schemeClr val="lt1"/>
                </a:solidFill>
              </a:defRPr>
            </a:lvl4pPr>
            <a:lvl5pPr lvl="4">
              <a:spcBef>
                <a:spcPts val="0"/>
              </a:spcBef>
              <a:spcAft>
                <a:spcPts val="0"/>
              </a:spcAft>
              <a:buClr>
                <a:schemeClr val="lt1"/>
              </a:buClr>
              <a:buSzPts val="2500"/>
              <a:buNone/>
              <a:defRPr b="1">
                <a:solidFill>
                  <a:schemeClr val="lt1"/>
                </a:solidFill>
              </a:defRPr>
            </a:lvl5pPr>
            <a:lvl6pPr lvl="5">
              <a:spcBef>
                <a:spcPts val="0"/>
              </a:spcBef>
              <a:spcAft>
                <a:spcPts val="0"/>
              </a:spcAft>
              <a:buClr>
                <a:schemeClr val="lt1"/>
              </a:buClr>
              <a:buSzPts val="2500"/>
              <a:buNone/>
              <a:defRPr b="1">
                <a:solidFill>
                  <a:schemeClr val="lt1"/>
                </a:solidFill>
              </a:defRPr>
            </a:lvl6pPr>
            <a:lvl7pPr lvl="6">
              <a:spcBef>
                <a:spcPts val="0"/>
              </a:spcBef>
              <a:spcAft>
                <a:spcPts val="0"/>
              </a:spcAft>
              <a:buClr>
                <a:schemeClr val="lt1"/>
              </a:buClr>
              <a:buSzPts val="2500"/>
              <a:buNone/>
              <a:defRPr b="1">
                <a:solidFill>
                  <a:schemeClr val="lt1"/>
                </a:solidFill>
              </a:defRPr>
            </a:lvl7pPr>
            <a:lvl8pPr lvl="7">
              <a:spcBef>
                <a:spcPts val="0"/>
              </a:spcBef>
              <a:spcAft>
                <a:spcPts val="0"/>
              </a:spcAft>
              <a:buClr>
                <a:schemeClr val="lt1"/>
              </a:buClr>
              <a:buSzPts val="2500"/>
              <a:buNone/>
              <a:defRPr b="1">
                <a:solidFill>
                  <a:schemeClr val="lt1"/>
                </a:solidFill>
              </a:defRPr>
            </a:lvl8pPr>
            <a:lvl9pPr lvl="8">
              <a:spcBef>
                <a:spcPts val="0"/>
              </a:spcBef>
              <a:spcAft>
                <a:spcPts val="0"/>
              </a:spcAft>
              <a:buClr>
                <a:schemeClr val="lt1"/>
              </a:buClr>
              <a:buSzPts val="2500"/>
              <a:buNone/>
              <a:defRPr b="1">
                <a:solidFill>
                  <a:schemeClr val="lt1"/>
                </a:solidFill>
              </a:defRPr>
            </a:lvl9pPr>
          </a:lstStyle>
          <a:p/>
        </p:txBody>
      </p:sp>
      <p:sp>
        <p:nvSpPr>
          <p:cNvPr id="351" name="Google Shape;351;p46"/>
          <p:cNvSpPr/>
          <p:nvPr/>
        </p:nvSpPr>
        <p:spPr>
          <a:xfrm rot="5400000">
            <a:off x="-761012" y="-790512"/>
            <a:ext cx="3405900" cy="3302400"/>
          </a:xfrm>
          <a:prstGeom prst="rtTriangle">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52" name="Google Shape;352;p46"/>
          <p:cNvSpPr/>
          <p:nvPr/>
        </p:nvSpPr>
        <p:spPr>
          <a:xfrm rot="5400000">
            <a:off x="-856262" y="-1009587"/>
            <a:ext cx="3405900" cy="33024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53" name="Google Shape;353;p46"/>
          <p:cNvSpPr/>
          <p:nvPr/>
        </p:nvSpPr>
        <p:spPr>
          <a:xfrm rot="-5400000">
            <a:off x="2896850" y="288000"/>
            <a:ext cx="10141200" cy="4567500"/>
          </a:xfrm>
          <a:prstGeom prst="triangle">
            <a:avLst>
              <a:gd fmla="val 50000"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2">
  <p:cSld name="SECTION_TITLE_AND_DESCRIPTION_2">
    <p:bg>
      <p:bgPr>
        <a:solidFill>
          <a:schemeClr val="accent5"/>
        </a:solidFill>
      </p:bgPr>
    </p:bg>
    <p:spTree>
      <p:nvGrpSpPr>
        <p:cNvPr id="354" name="Shape 354"/>
        <p:cNvGrpSpPr/>
        <p:nvPr/>
      </p:nvGrpSpPr>
      <p:grpSpPr>
        <a:xfrm>
          <a:off x="0" y="0"/>
          <a:ext cx="0" cy="0"/>
          <a:chOff x="0" y="0"/>
          <a:chExt cx="0" cy="0"/>
        </a:xfrm>
      </p:grpSpPr>
      <p:sp>
        <p:nvSpPr>
          <p:cNvPr id="355" name="Google Shape;355;p47"/>
          <p:cNvSpPr/>
          <p:nvPr/>
        </p:nvSpPr>
        <p:spPr>
          <a:xfrm rot="5400000">
            <a:off x="-64425" y="64350"/>
            <a:ext cx="4243200" cy="41145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47"/>
          <p:cNvSpPr/>
          <p:nvPr/>
        </p:nvSpPr>
        <p:spPr>
          <a:xfrm flipH="1" rot="-5400000">
            <a:off x="4941700" y="26525"/>
            <a:ext cx="4364700" cy="4227600"/>
          </a:xfrm>
          <a:prstGeom prst="rtTriangle">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47"/>
          <p:cNvSpPr txBox="1"/>
          <p:nvPr>
            <p:ph type="ctrTitle"/>
          </p:nvPr>
        </p:nvSpPr>
        <p:spPr>
          <a:xfrm>
            <a:off x="1690800" y="1707225"/>
            <a:ext cx="5762400" cy="1463100"/>
          </a:xfrm>
          <a:prstGeom prst="rect">
            <a:avLst/>
          </a:prstGeom>
        </p:spPr>
        <p:txBody>
          <a:bodyPr anchorCtr="0" anchor="b" bIns="91425" lIns="91425" spcFirstLastPara="1" rIns="91425" wrap="square" tIns="91425">
            <a:noAutofit/>
          </a:bodyPr>
          <a:lstStyle>
            <a:lvl1pPr lvl="0" algn="ctr">
              <a:spcBef>
                <a:spcPts val="0"/>
              </a:spcBef>
              <a:spcAft>
                <a:spcPts val="0"/>
              </a:spcAft>
              <a:buSzPts val="8000"/>
              <a:buNone/>
              <a:defRPr b="1" sz="3000"/>
            </a:lvl1pPr>
            <a:lvl2pPr lvl="1" algn="ctr">
              <a:spcBef>
                <a:spcPts val="0"/>
              </a:spcBef>
              <a:spcAft>
                <a:spcPts val="0"/>
              </a:spcAft>
              <a:buSzPts val="8000"/>
              <a:buNone/>
              <a:defRPr b="1" sz="8000"/>
            </a:lvl2pPr>
            <a:lvl3pPr lvl="2" algn="ctr">
              <a:spcBef>
                <a:spcPts val="0"/>
              </a:spcBef>
              <a:spcAft>
                <a:spcPts val="0"/>
              </a:spcAft>
              <a:buSzPts val="8000"/>
              <a:buNone/>
              <a:defRPr b="1" sz="8000"/>
            </a:lvl3pPr>
            <a:lvl4pPr lvl="3" algn="ctr">
              <a:spcBef>
                <a:spcPts val="0"/>
              </a:spcBef>
              <a:spcAft>
                <a:spcPts val="0"/>
              </a:spcAft>
              <a:buSzPts val="8000"/>
              <a:buNone/>
              <a:defRPr b="1" sz="8000"/>
            </a:lvl4pPr>
            <a:lvl5pPr lvl="4" algn="ctr">
              <a:spcBef>
                <a:spcPts val="0"/>
              </a:spcBef>
              <a:spcAft>
                <a:spcPts val="0"/>
              </a:spcAft>
              <a:buSzPts val="8000"/>
              <a:buNone/>
              <a:defRPr b="1" sz="8000"/>
            </a:lvl5pPr>
            <a:lvl6pPr lvl="5" algn="ctr">
              <a:spcBef>
                <a:spcPts val="0"/>
              </a:spcBef>
              <a:spcAft>
                <a:spcPts val="0"/>
              </a:spcAft>
              <a:buSzPts val="8000"/>
              <a:buNone/>
              <a:defRPr b="1" sz="8000"/>
            </a:lvl6pPr>
            <a:lvl7pPr lvl="6" algn="ctr">
              <a:spcBef>
                <a:spcPts val="0"/>
              </a:spcBef>
              <a:spcAft>
                <a:spcPts val="0"/>
              </a:spcAft>
              <a:buSzPts val="8000"/>
              <a:buNone/>
              <a:defRPr b="1" sz="8000"/>
            </a:lvl7pPr>
            <a:lvl8pPr lvl="7" algn="ctr">
              <a:spcBef>
                <a:spcPts val="0"/>
              </a:spcBef>
              <a:spcAft>
                <a:spcPts val="0"/>
              </a:spcAft>
              <a:buSzPts val="8000"/>
              <a:buNone/>
              <a:defRPr b="1" sz="8000"/>
            </a:lvl8pPr>
            <a:lvl9pPr lvl="8" algn="ctr">
              <a:spcBef>
                <a:spcPts val="0"/>
              </a:spcBef>
              <a:spcAft>
                <a:spcPts val="0"/>
              </a:spcAft>
              <a:buSzPts val="8000"/>
              <a:buNone/>
              <a:defRPr b="1" sz="8000"/>
            </a:lvl9pPr>
          </a:lstStyle>
          <a:p/>
        </p:txBody>
      </p:sp>
      <p:sp>
        <p:nvSpPr>
          <p:cNvPr id="358" name="Google Shape;358;p47"/>
          <p:cNvSpPr txBox="1"/>
          <p:nvPr>
            <p:ph idx="1" type="subTitle"/>
          </p:nvPr>
        </p:nvSpPr>
        <p:spPr>
          <a:xfrm>
            <a:off x="1431175" y="3334300"/>
            <a:ext cx="6281400" cy="11844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1400"/>
              <a:buFont typeface="Didact Gothic"/>
              <a:buNone/>
              <a:defRPr>
                <a:latin typeface="Didact Gothic"/>
                <a:ea typeface="Didact Gothic"/>
                <a:cs typeface="Didact Gothic"/>
                <a:sym typeface="Didact Gothic"/>
              </a:defRPr>
            </a:lvl1pPr>
            <a:lvl2pPr lvl="1" algn="ctr">
              <a:lnSpc>
                <a:spcPct val="100000"/>
              </a:lnSpc>
              <a:spcBef>
                <a:spcPts val="0"/>
              </a:spcBef>
              <a:spcAft>
                <a:spcPts val="0"/>
              </a:spcAft>
              <a:buSzPts val="1400"/>
              <a:buFont typeface="Didact Gothic"/>
              <a:buNone/>
              <a:defRPr>
                <a:latin typeface="Didact Gothic"/>
                <a:ea typeface="Didact Gothic"/>
                <a:cs typeface="Didact Gothic"/>
                <a:sym typeface="Didact Gothic"/>
              </a:defRPr>
            </a:lvl2pPr>
            <a:lvl3pPr lvl="2" algn="ctr">
              <a:lnSpc>
                <a:spcPct val="100000"/>
              </a:lnSpc>
              <a:spcBef>
                <a:spcPts val="0"/>
              </a:spcBef>
              <a:spcAft>
                <a:spcPts val="0"/>
              </a:spcAft>
              <a:buSzPts val="1400"/>
              <a:buFont typeface="Didact Gothic"/>
              <a:buNone/>
              <a:defRPr>
                <a:latin typeface="Didact Gothic"/>
                <a:ea typeface="Didact Gothic"/>
                <a:cs typeface="Didact Gothic"/>
                <a:sym typeface="Didact Gothic"/>
              </a:defRPr>
            </a:lvl3pPr>
            <a:lvl4pPr lvl="3" algn="ctr">
              <a:lnSpc>
                <a:spcPct val="100000"/>
              </a:lnSpc>
              <a:spcBef>
                <a:spcPts val="0"/>
              </a:spcBef>
              <a:spcAft>
                <a:spcPts val="0"/>
              </a:spcAft>
              <a:buSzPts val="1400"/>
              <a:buFont typeface="Didact Gothic"/>
              <a:buNone/>
              <a:defRPr>
                <a:latin typeface="Didact Gothic"/>
                <a:ea typeface="Didact Gothic"/>
                <a:cs typeface="Didact Gothic"/>
                <a:sym typeface="Didact Gothic"/>
              </a:defRPr>
            </a:lvl4pPr>
            <a:lvl5pPr lvl="4" algn="ctr">
              <a:lnSpc>
                <a:spcPct val="100000"/>
              </a:lnSpc>
              <a:spcBef>
                <a:spcPts val="0"/>
              </a:spcBef>
              <a:spcAft>
                <a:spcPts val="0"/>
              </a:spcAft>
              <a:buSzPts val="1400"/>
              <a:buFont typeface="Didact Gothic"/>
              <a:buNone/>
              <a:defRPr>
                <a:latin typeface="Didact Gothic"/>
                <a:ea typeface="Didact Gothic"/>
                <a:cs typeface="Didact Gothic"/>
                <a:sym typeface="Didact Gothic"/>
              </a:defRPr>
            </a:lvl5pPr>
            <a:lvl6pPr lvl="5" algn="ctr">
              <a:lnSpc>
                <a:spcPct val="100000"/>
              </a:lnSpc>
              <a:spcBef>
                <a:spcPts val="0"/>
              </a:spcBef>
              <a:spcAft>
                <a:spcPts val="0"/>
              </a:spcAft>
              <a:buSzPts val="1400"/>
              <a:buFont typeface="Didact Gothic"/>
              <a:buNone/>
              <a:defRPr>
                <a:latin typeface="Didact Gothic"/>
                <a:ea typeface="Didact Gothic"/>
                <a:cs typeface="Didact Gothic"/>
                <a:sym typeface="Didact Gothic"/>
              </a:defRPr>
            </a:lvl6pPr>
            <a:lvl7pPr lvl="6" algn="ctr">
              <a:lnSpc>
                <a:spcPct val="100000"/>
              </a:lnSpc>
              <a:spcBef>
                <a:spcPts val="0"/>
              </a:spcBef>
              <a:spcAft>
                <a:spcPts val="0"/>
              </a:spcAft>
              <a:buSzPts val="1400"/>
              <a:buFont typeface="Didact Gothic"/>
              <a:buNone/>
              <a:defRPr>
                <a:latin typeface="Didact Gothic"/>
                <a:ea typeface="Didact Gothic"/>
                <a:cs typeface="Didact Gothic"/>
                <a:sym typeface="Didact Gothic"/>
              </a:defRPr>
            </a:lvl7pPr>
            <a:lvl8pPr lvl="7" algn="ctr">
              <a:lnSpc>
                <a:spcPct val="100000"/>
              </a:lnSpc>
              <a:spcBef>
                <a:spcPts val="0"/>
              </a:spcBef>
              <a:spcAft>
                <a:spcPts val="0"/>
              </a:spcAft>
              <a:buSzPts val="1400"/>
              <a:buFont typeface="Didact Gothic"/>
              <a:buNone/>
              <a:defRPr>
                <a:latin typeface="Didact Gothic"/>
                <a:ea typeface="Didact Gothic"/>
                <a:cs typeface="Didact Gothic"/>
                <a:sym typeface="Didact Gothic"/>
              </a:defRPr>
            </a:lvl8pPr>
            <a:lvl9pPr lvl="8" algn="ctr">
              <a:lnSpc>
                <a:spcPct val="100000"/>
              </a:lnSpc>
              <a:spcBef>
                <a:spcPts val="0"/>
              </a:spcBef>
              <a:spcAft>
                <a:spcPts val="0"/>
              </a:spcAft>
              <a:buSzPts val="1400"/>
              <a:buFont typeface="Didact Gothic"/>
              <a:buNone/>
              <a:defRPr>
                <a:latin typeface="Didact Gothic"/>
                <a:ea typeface="Didact Gothic"/>
                <a:cs typeface="Didact Gothic"/>
                <a:sym typeface="Didact Gothic"/>
              </a:defRPr>
            </a:lvl9pPr>
          </a:lstStyle>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p:cSld name="TITLE_AND_TWO_COLUMNS_2">
    <p:bg>
      <p:bgPr>
        <a:solidFill>
          <a:schemeClr val="accent5"/>
        </a:solidFill>
      </p:bgPr>
    </p:bg>
    <p:spTree>
      <p:nvGrpSpPr>
        <p:cNvPr id="359" name="Shape 359"/>
        <p:cNvGrpSpPr/>
        <p:nvPr/>
      </p:nvGrpSpPr>
      <p:grpSpPr>
        <a:xfrm>
          <a:off x="0" y="0"/>
          <a:ext cx="0" cy="0"/>
          <a:chOff x="0" y="0"/>
          <a:chExt cx="0" cy="0"/>
        </a:xfrm>
      </p:grpSpPr>
      <p:sp>
        <p:nvSpPr>
          <p:cNvPr id="360" name="Google Shape;360;p48"/>
          <p:cNvSpPr txBox="1"/>
          <p:nvPr>
            <p:ph idx="1" type="subTitle"/>
          </p:nvPr>
        </p:nvSpPr>
        <p:spPr>
          <a:xfrm>
            <a:off x="833927" y="2641577"/>
            <a:ext cx="3100800" cy="990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1pPr>
            <a:lvl2pPr lvl="1"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2pPr>
            <a:lvl3pPr lvl="2"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3pPr>
            <a:lvl4pPr lvl="3"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4pPr>
            <a:lvl5pPr lvl="4"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5pPr>
            <a:lvl6pPr lvl="5"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6pPr>
            <a:lvl7pPr lvl="6"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7pPr>
            <a:lvl8pPr lvl="7"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8pPr>
            <a:lvl9pPr lvl="8"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9pPr>
          </a:lstStyle>
          <a:p/>
        </p:txBody>
      </p:sp>
      <p:sp>
        <p:nvSpPr>
          <p:cNvPr id="361" name="Google Shape;361;p48"/>
          <p:cNvSpPr txBox="1"/>
          <p:nvPr>
            <p:ph idx="2" type="subTitle"/>
          </p:nvPr>
        </p:nvSpPr>
        <p:spPr>
          <a:xfrm>
            <a:off x="5209273" y="2641577"/>
            <a:ext cx="3100800" cy="990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1pPr>
            <a:lvl2pPr lvl="1"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2pPr>
            <a:lvl3pPr lvl="2"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3pPr>
            <a:lvl4pPr lvl="3"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4pPr>
            <a:lvl5pPr lvl="4"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5pPr>
            <a:lvl6pPr lvl="5"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6pPr>
            <a:lvl7pPr lvl="6"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7pPr>
            <a:lvl8pPr lvl="7"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8pPr>
            <a:lvl9pPr lvl="8"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9pPr>
          </a:lstStyle>
          <a:p/>
        </p:txBody>
      </p:sp>
      <p:sp>
        <p:nvSpPr>
          <p:cNvPr id="362" name="Google Shape;362;p48"/>
          <p:cNvSpPr txBox="1"/>
          <p:nvPr>
            <p:ph type="title"/>
          </p:nvPr>
        </p:nvSpPr>
        <p:spPr>
          <a:xfrm>
            <a:off x="1554977" y="1985760"/>
            <a:ext cx="1658700" cy="3087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1"/>
              </a:buClr>
              <a:buSzPts val="3000"/>
              <a:buNone/>
              <a:defRPr b="1" sz="3000">
                <a:solidFill>
                  <a:schemeClr val="dk1"/>
                </a:solidFill>
              </a:defRPr>
            </a:lvl1pPr>
            <a:lvl2pPr lvl="1" algn="ctr">
              <a:spcBef>
                <a:spcPts val="0"/>
              </a:spcBef>
              <a:spcAft>
                <a:spcPts val="0"/>
              </a:spcAft>
              <a:buClr>
                <a:schemeClr val="dk1"/>
              </a:buClr>
              <a:buSzPts val="2500"/>
              <a:buNone/>
              <a:defRPr b="1">
                <a:solidFill>
                  <a:schemeClr val="dk1"/>
                </a:solidFill>
              </a:defRPr>
            </a:lvl2pPr>
            <a:lvl3pPr lvl="2" algn="ctr">
              <a:spcBef>
                <a:spcPts val="0"/>
              </a:spcBef>
              <a:spcAft>
                <a:spcPts val="0"/>
              </a:spcAft>
              <a:buClr>
                <a:schemeClr val="dk1"/>
              </a:buClr>
              <a:buSzPts val="2500"/>
              <a:buNone/>
              <a:defRPr b="1">
                <a:solidFill>
                  <a:schemeClr val="dk1"/>
                </a:solidFill>
              </a:defRPr>
            </a:lvl3pPr>
            <a:lvl4pPr lvl="3" algn="ctr">
              <a:spcBef>
                <a:spcPts val="0"/>
              </a:spcBef>
              <a:spcAft>
                <a:spcPts val="0"/>
              </a:spcAft>
              <a:buClr>
                <a:schemeClr val="dk1"/>
              </a:buClr>
              <a:buSzPts val="2500"/>
              <a:buNone/>
              <a:defRPr b="1">
                <a:solidFill>
                  <a:schemeClr val="dk1"/>
                </a:solidFill>
              </a:defRPr>
            </a:lvl4pPr>
            <a:lvl5pPr lvl="4" algn="ctr">
              <a:spcBef>
                <a:spcPts val="0"/>
              </a:spcBef>
              <a:spcAft>
                <a:spcPts val="0"/>
              </a:spcAft>
              <a:buClr>
                <a:schemeClr val="dk1"/>
              </a:buClr>
              <a:buSzPts val="2500"/>
              <a:buNone/>
              <a:defRPr b="1">
                <a:solidFill>
                  <a:schemeClr val="dk1"/>
                </a:solidFill>
              </a:defRPr>
            </a:lvl5pPr>
            <a:lvl6pPr lvl="5" algn="ctr">
              <a:spcBef>
                <a:spcPts val="0"/>
              </a:spcBef>
              <a:spcAft>
                <a:spcPts val="0"/>
              </a:spcAft>
              <a:buClr>
                <a:schemeClr val="dk1"/>
              </a:buClr>
              <a:buSzPts val="2500"/>
              <a:buNone/>
              <a:defRPr b="1">
                <a:solidFill>
                  <a:schemeClr val="dk1"/>
                </a:solidFill>
              </a:defRPr>
            </a:lvl6pPr>
            <a:lvl7pPr lvl="6" algn="ctr">
              <a:spcBef>
                <a:spcPts val="0"/>
              </a:spcBef>
              <a:spcAft>
                <a:spcPts val="0"/>
              </a:spcAft>
              <a:buClr>
                <a:schemeClr val="dk1"/>
              </a:buClr>
              <a:buSzPts val="2500"/>
              <a:buNone/>
              <a:defRPr b="1">
                <a:solidFill>
                  <a:schemeClr val="dk1"/>
                </a:solidFill>
              </a:defRPr>
            </a:lvl7pPr>
            <a:lvl8pPr lvl="7" algn="ctr">
              <a:spcBef>
                <a:spcPts val="0"/>
              </a:spcBef>
              <a:spcAft>
                <a:spcPts val="0"/>
              </a:spcAft>
              <a:buClr>
                <a:schemeClr val="dk1"/>
              </a:buClr>
              <a:buSzPts val="2500"/>
              <a:buNone/>
              <a:defRPr b="1">
                <a:solidFill>
                  <a:schemeClr val="dk1"/>
                </a:solidFill>
              </a:defRPr>
            </a:lvl8pPr>
            <a:lvl9pPr lvl="8" algn="ctr">
              <a:spcBef>
                <a:spcPts val="0"/>
              </a:spcBef>
              <a:spcAft>
                <a:spcPts val="0"/>
              </a:spcAft>
              <a:buClr>
                <a:schemeClr val="dk1"/>
              </a:buClr>
              <a:buSzPts val="2500"/>
              <a:buNone/>
              <a:defRPr b="1">
                <a:solidFill>
                  <a:schemeClr val="dk1"/>
                </a:solidFill>
              </a:defRPr>
            </a:lvl9pPr>
          </a:lstStyle>
          <a:p/>
        </p:txBody>
      </p:sp>
      <p:sp>
        <p:nvSpPr>
          <p:cNvPr id="363" name="Google Shape;363;p48"/>
          <p:cNvSpPr txBox="1"/>
          <p:nvPr>
            <p:ph idx="3" type="title"/>
          </p:nvPr>
        </p:nvSpPr>
        <p:spPr>
          <a:xfrm>
            <a:off x="5930323" y="1985760"/>
            <a:ext cx="1658700" cy="3087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1"/>
              </a:buClr>
              <a:buSzPts val="3000"/>
              <a:buNone/>
              <a:defRPr b="1" sz="3000">
                <a:solidFill>
                  <a:schemeClr val="dk1"/>
                </a:solidFill>
              </a:defRPr>
            </a:lvl1pPr>
            <a:lvl2pPr lvl="1" algn="ctr">
              <a:spcBef>
                <a:spcPts val="0"/>
              </a:spcBef>
              <a:spcAft>
                <a:spcPts val="0"/>
              </a:spcAft>
              <a:buClr>
                <a:schemeClr val="dk1"/>
              </a:buClr>
              <a:buSzPts val="2500"/>
              <a:buNone/>
              <a:defRPr b="1">
                <a:solidFill>
                  <a:schemeClr val="dk1"/>
                </a:solidFill>
              </a:defRPr>
            </a:lvl2pPr>
            <a:lvl3pPr lvl="2" algn="ctr">
              <a:spcBef>
                <a:spcPts val="0"/>
              </a:spcBef>
              <a:spcAft>
                <a:spcPts val="0"/>
              </a:spcAft>
              <a:buClr>
                <a:schemeClr val="dk1"/>
              </a:buClr>
              <a:buSzPts val="2500"/>
              <a:buNone/>
              <a:defRPr b="1">
                <a:solidFill>
                  <a:schemeClr val="dk1"/>
                </a:solidFill>
              </a:defRPr>
            </a:lvl3pPr>
            <a:lvl4pPr lvl="3" algn="ctr">
              <a:spcBef>
                <a:spcPts val="0"/>
              </a:spcBef>
              <a:spcAft>
                <a:spcPts val="0"/>
              </a:spcAft>
              <a:buClr>
                <a:schemeClr val="dk1"/>
              </a:buClr>
              <a:buSzPts val="2500"/>
              <a:buNone/>
              <a:defRPr b="1">
                <a:solidFill>
                  <a:schemeClr val="dk1"/>
                </a:solidFill>
              </a:defRPr>
            </a:lvl4pPr>
            <a:lvl5pPr lvl="4" algn="ctr">
              <a:spcBef>
                <a:spcPts val="0"/>
              </a:spcBef>
              <a:spcAft>
                <a:spcPts val="0"/>
              </a:spcAft>
              <a:buClr>
                <a:schemeClr val="dk1"/>
              </a:buClr>
              <a:buSzPts val="2500"/>
              <a:buNone/>
              <a:defRPr b="1">
                <a:solidFill>
                  <a:schemeClr val="dk1"/>
                </a:solidFill>
              </a:defRPr>
            </a:lvl5pPr>
            <a:lvl6pPr lvl="5" algn="ctr">
              <a:spcBef>
                <a:spcPts val="0"/>
              </a:spcBef>
              <a:spcAft>
                <a:spcPts val="0"/>
              </a:spcAft>
              <a:buClr>
                <a:schemeClr val="dk1"/>
              </a:buClr>
              <a:buSzPts val="2500"/>
              <a:buNone/>
              <a:defRPr b="1">
                <a:solidFill>
                  <a:schemeClr val="dk1"/>
                </a:solidFill>
              </a:defRPr>
            </a:lvl6pPr>
            <a:lvl7pPr lvl="6" algn="ctr">
              <a:spcBef>
                <a:spcPts val="0"/>
              </a:spcBef>
              <a:spcAft>
                <a:spcPts val="0"/>
              </a:spcAft>
              <a:buClr>
                <a:schemeClr val="dk1"/>
              </a:buClr>
              <a:buSzPts val="2500"/>
              <a:buNone/>
              <a:defRPr b="1">
                <a:solidFill>
                  <a:schemeClr val="dk1"/>
                </a:solidFill>
              </a:defRPr>
            </a:lvl7pPr>
            <a:lvl8pPr lvl="7" algn="ctr">
              <a:spcBef>
                <a:spcPts val="0"/>
              </a:spcBef>
              <a:spcAft>
                <a:spcPts val="0"/>
              </a:spcAft>
              <a:buClr>
                <a:schemeClr val="dk1"/>
              </a:buClr>
              <a:buSzPts val="2500"/>
              <a:buNone/>
              <a:defRPr b="1">
                <a:solidFill>
                  <a:schemeClr val="dk1"/>
                </a:solidFill>
              </a:defRPr>
            </a:lvl8pPr>
            <a:lvl9pPr lvl="8" algn="ctr">
              <a:spcBef>
                <a:spcPts val="0"/>
              </a:spcBef>
              <a:spcAft>
                <a:spcPts val="0"/>
              </a:spcAft>
              <a:buClr>
                <a:schemeClr val="dk1"/>
              </a:buClr>
              <a:buSzPts val="2500"/>
              <a:buNone/>
              <a:defRPr b="1">
                <a:solidFill>
                  <a:schemeClr val="dk1"/>
                </a:solidFill>
              </a:defRPr>
            </a:lvl9pPr>
          </a:lstStyle>
          <a:p/>
        </p:txBody>
      </p:sp>
      <p:sp>
        <p:nvSpPr>
          <p:cNvPr id="364" name="Google Shape;364;p48"/>
          <p:cNvSpPr/>
          <p:nvPr/>
        </p:nvSpPr>
        <p:spPr>
          <a:xfrm rot="10800000">
            <a:off x="3588450" y="-22625"/>
            <a:ext cx="1967100" cy="885900"/>
          </a:xfrm>
          <a:prstGeom prst="triangle">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30_3">
    <p:bg>
      <p:bgPr>
        <a:solidFill>
          <a:schemeClr val="accent5"/>
        </a:solidFill>
      </p:bgPr>
    </p:bg>
    <p:spTree>
      <p:nvGrpSpPr>
        <p:cNvPr id="365" name="Shape 365"/>
        <p:cNvGrpSpPr/>
        <p:nvPr/>
      </p:nvGrpSpPr>
      <p:grpSpPr>
        <a:xfrm>
          <a:off x="0" y="0"/>
          <a:ext cx="0" cy="0"/>
          <a:chOff x="0" y="0"/>
          <a:chExt cx="0" cy="0"/>
        </a:xfrm>
      </p:grpSpPr>
      <p:sp>
        <p:nvSpPr>
          <p:cNvPr id="366" name="Google Shape;366;p49"/>
          <p:cNvSpPr/>
          <p:nvPr/>
        </p:nvSpPr>
        <p:spPr>
          <a:xfrm rot="-5400000">
            <a:off x="5236050" y="1293550"/>
            <a:ext cx="3924900" cy="3891000"/>
          </a:xfrm>
          <a:prstGeom prst="rtTriangle">
            <a:avLst/>
          </a:prstGeom>
          <a:solidFill>
            <a:srgbClr val="6868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49"/>
          <p:cNvSpPr/>
          <p:nvPr/>
        </p:nvSpPr>
        <p:spPr>
          <a:xfrm flipH="1" rot="10800000">
            <a:off x="37875" y="150"/>
            <a:ext cx="9106200" cy="4469700"/>
          </a:xfrm>
          <a:prstGeom prst="triangle">
            <a:avLst>
              <a:gd fmla="val 50000"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49"/>
          <p:cNvSpPr/>
          <p:nvPr/>
        </p:nvSpPr>
        <p:spPr>
          <a:xfrm flipH="1">
            <a:off x="3580800" y="1387275"/>
            <a:ext cx="9554400" cy="4859700"/>
          </a:xfrm>
          <a:prstGeom prst="triangle">
            <a:avLst>
              <a:gd fmla="val 49428" name="adj"/>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49"/>
          <p:cNvSpPr txBox="1"/>
          <p:nvPr>
            <p:ph type="ctrTitle"/>
          </p:nvPr>
        </p:nvSpPr>
        <p:spPr>
          <a:xfrm>
            <a:off x="816825" y="1232050"/>
            <a:ext cx="5762400" cy="5856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1"/>
              </a:buClr>
              <a:buSzPts val="8000"/>
              <a:buNone/>
              <a:defRPr b="1" sz="3000">
                <a:solidFill>
                  <a:schemeClr val="dk1"/>
                </a:solidFill>
              </a:defRPr>
            </a:lvl1pPr>
            <a:lvl2pPr lvl="1" algn="ctr">
              <a:spcBef>
                <a:spcPts val="0"/>
              </a:spcBef>
              <a:spcAft>
                <a:spcPts val="0"/>
              </a:spcAft>
              <a:buClr>
                <a:schemeClr val="dk1"/>
              </a:buClr>
              <a:buSzPts val="8000"/>
              <a:buNone/>
              <a:defRPr b="1" sz="8000">
                <a:solidFill>
                  <a:schemeClr val="dk1"/>
                </a:solidFill>
              </a:defRPr>
            </a:lvl2pPr>
            <a:lvl3pPr lvl="2" algn="ctr">
              <a:spcBef>
                <a:spcPts val="0"/>
              </a:spcBef>
              <a:spcAft>
                <a:spcPts val="0"/>
              </a:spcAft>
              <a:buClr>
                <a:schemeClr val="dk1"/>
              </a:buClr>
              <a:buSzPts val="8000"/>
              <a:buNone/>
              <a:defRPr b="1" sz="8000">
                <a:solidFill>
                  <a:schemeClr val="dk1"/>
                </a:solidFill>
              </a:defRPr>
            </a:lvl3pPr>
            <a:lvl4pPr lvl="3" algn="ctr">
              <a:spcBef>
                <a:spcPts val="0"/>
              </a:spcBef>
              <a:spcAft>
                <a:spcPts val="0"/>
              </a:spcAft>
              <a:buClr>
                <a:schemeClr val="dk1"/>
              </a:buClr>
              <a:buSzPts val="8000"/>
              <a:buNone/>
              <a:defRPr b="1" sz="8000">
                <a:solidFill>
                  <a:schemeClr val="dk1"/>
                </a:solidFill>
              </a:defRPr>
            </a:lvl4pPr>
            <a:lvl5pPr lvl="4" algn="ctr">
              <a:spcBef>
                <a:spcPts val="0"/>
              </a:spcBef>
              <a:spcAft>
                <a:spcPts val="0"/>
              </a:spcAft>
              <a:buClr>
                <a:schemeClr val="dk1"/>
              </a:buClr>
              <a:buSzPts val="8000"/>
              <a:buNone/>
              <a:defRPr b="1" sz="8000">
                <a:solidFill>
                  <a:schemeClr val="dk1"/>
                </a:solidFill>
              </a:defRPr>
            </a:lvl5pPr>
            <a:lvl6pPr lvl="5" algn="ctr">
              <a:spcBef>
                <a:spcPts val="0"/>
              </a:spcBef>
              <a:spcAft>
                <a:spcPts val="0"/>
              </a:spcAft>
              <a:buClr>
                <a:schemeClr val="dk1"/>
              </a:buClr>
              <a:buSzPts val="8000"/>
              <a:buNone/>
              <a:defRPr b="1" sz="8000">
                <a:solidFill>
                  <a:schemeClr val="dk1"/>
                </a:solidFill>
              </a:defRPr>
            </a:lvl6pPr>
            <a:lvl7pPr lvl="6" algn="ctr">
              <a:spcBef>
                <a:spcPts val="0"/>
              </a:spcBef>
              <a:spcAft>
                <a:spcPts val="0"/>
              </a:spcAft>
              <a:buClr>
                <a:schemeClr val="dk1"/>
              </a:buClr>
              <a:buSzPts val="8000"/>
              <a:buNone/>
              <a:defRPr b="1" sz="8000">
                <a:solidFill>
                  <a:schemeClr val="dk1"/>
                </a:solidFill>
              </a:defRPr>
            </a:lvl7pPr>
            <a:lvl8pPr lvl="7" algn="ctr">
              <a:spcBef>
                <a:spcPts val="0"/>
              </a:spcBef>
              <a:spcAft>
                <a:spcPts val="0"/>
              </a:spcAft>
              <a:buClr>
                <a:schemeClr val="dk1"/>
              </a:buClr>
              <a:buSzPts val="8000"/>
              <a:buNone/>
              <a:defRPr b="1" sz="8000">
                <a:solidFill>
                  <a:schemeClr val="dk1"/>
                </a:solidFill>
              </a:defRPr>
            </a:lvl8pPr>
            <a:lvl9pPr lvl="8" algn="ctr">
              <a:spcBef>
                <a:spcPts val="0"/>
              </a:spcBef>
              <a:spcAft>
                <a:spcPts val="0"/>
              </a:spcAft>
              <a:buClr>
                <a:schemeClr val="dk1"/>
              </a:buClr>
              <a:buSzPts val="8000"/>
              <a:buNone/>
              <a:defRPr b="1" sz="8000">
                <a:solidFill>
                  <a:schemeClr val="dk1"/>
                </a:solidFill>
              </a:defRPr>
            </a:lvl9pPr>
          </a:lstStyle>
          <a:p/>
        </p:txBody>
      </p:sp>
      <p:sp>
        <p:nvSpPr>
          <p:cNvPr id="370" name="Google Shape;370;p49"/>
          <p:cNvSpPr txBox="1"/>
          <p:nvPr>
            <p:ph idx="1" type="subTitle"/>
          </p:nvPr>
        </p:nvSpPr>
        <p:spPr>
          <a:xfrm>
            <a:off x="816825" y="1873375"/>
            <a:ext cx="5762400" cy="15579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2">
  <p:cSld name="CAPTION_ONLY_2">
    <p:bg>
      <p:bgPr>
        <a:solidFill>
          <a:schemeClr val="accent5"/>
        </a:solidFill>
      </p:bgPr>
    </p:bg>
    <p:spTree>
      <p:nvGrpSpPr>
        <p:cNvPr id="371" name="Shape 371"/>
        <p:cNvGrpSpPr/>
        <p:nvPr/>
      </p:nvGrpSpPr>
      <p:grpSpPr>
        <a:xfrm>
          <a:off x="0" y="0"/>
          <a:ext cx="0" cy="0"/>
          <a:chOff x="0" y="0"/>
          <a:chExt cx="0" cy="0"/>
        </a:xfrm>
      </p:grpSpPr>
      <p:sp>
        <p:nvSpPr>
          <p:cNvPr id="372" name="Google Shape;372;p50"/>
          <p:cNvSpPr/>
          <p:nvPr/>
        </p:nvSpPr>
        <p:spPr>
          <a:xfrm>
            <a:off x="-50" y="5600"/>
            <a:ext cx="9144000" cy="5143500"/>
          </a:xfrm>
          <a:prstGeom prst="rect">
            <a:avLst/>
          </a:prstGeom>
          <a:solidFill>
            <a:schemeClr val="lt1">
              <a:alpha val="235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50"/>
          <p:cNvSpPr/>
          <p:nvPr/>
        </p:nvSpPr>
        <p:spPr>
          <a:xfrm>
            <a:off x="4312400" y="3669275"/>
            <a:ext cx="4886400" cy="1051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50"/>
          <p:cNvSpPr txBox="1"/>
          <p:nvPr>
            <p:ph type="title"/>
          </p:nvPr>
        </p:nvSpPr>
        <p:spPr>
          <a:xfrm>
            <a:off x="4572000" y="3729575"/>
            <a:ext cx="3858900" cy="778800"/>
          </a:xfrm>
          <a:prstGeom prst="rect">
            <a:avLst/>
          </a:prstGeom>
        </p:spPr>
        <p:txBody>
          <a:bodyPr anchorCtr="0" anchor="t" bIns="91425" lIns="91425" spcFirstLastPara="1" rIns="91425" wrap="square" tIns="91425">
            <a:noAutofit/>
          </a:bodyPr>
          <a:lstStyle>
            <a:lvl1pPr lvl="0" algn="r">
              <a:spcBef>
                <a:spcPts val="0"/>
              </a:spcBef>
              <a:spcAft>
                <a:spcPts val="0"/>
              </a:spcAft>
              <a:buClr>
                <a:schemeClr val="dk1"/>
              </a:buClr>
              <a:buSzPts val="2500"/>
              <a:buNone/>
              <a:defRPr b="1" sz="2500">
                <a:solidFill>
                  <a:schemeClr val="lt1"/>
                </a:solidFill>
              </a:defRPr>
            </a:lvl1pPr>
            <a:lvl2pPr lvl="1">
              <a:spcBef>
                <a:spcPts val="0"/>
              </a:spcBef>
              <a:spcAft>
                <a:spcPts val="0"/>
              </a:spcAft>
              <a:buClr>
                <a:schemeClr val="dk1"/>
              </a:buClr>
              <a:buSzPts val="2500"/>
              <a:buNone/>
              <a:defRPr b="1">
                <a:solidFill>
                  <a:schemeClr val="dk1"/>
                </a:solidFill>
              </a:defRPr>
            </a:lvl2pPr>
            <a:lvl3pPr lvl="2">
              <a:spcBef>
                <a:spcPts val="0"/>
              </a:spcBef>
              <a:spcAft>
                <a:spcPts val="0"/>
              </a:spcAft>
              <a:buClr>
                <a:schemeClr val="dk1"/>
              </a:buClr>
              <a:buSzPts val="2500"/>
              <a:buNone/>
              <a:defRPr b="1">
                <a:solidFill>
                  <a:schemeClr val="dk1"/>
                </a:solidFill>
              </a:defRPr>
            </a:lvl3pPr>
            <a:lvl4pPr lvl="3">
              <a:spcBef>
                <a:spcPts val="0"/>
              </a:spcBef>
              <a:spcAft>
                <a:spcPts val="0"/>
              </a:spcAft>
              <a:buClr>
                <a:schemeClr val="dk1"/>
              </a:buClr>
              <a:buSzPts val="2500"/>
              <a:buNone/>
              <a:defRPr b="1">
                <a:solidFill>
                  <a:schemeClr val="dk1"/>
                </a:solidFill>
              </a:defRPr>
            </a:lvl4pPr>
            <a:lvl5pPr lvl="4">
              <a:spcBef>
                <a:spcPts val="0"/>
              </a:spcBef>
              <a:spcAft>
                <a:spcPts val="0"/>
              </a:spcAft>
              <a:buClr>
                <a:schemeClr val="dk1"/>
              </a:buClr>
              <a:buSzPts val="2500"/>
              <a:buNone/>
              <a:defRPr b="1">
                <a:solidFill>
                  <a:schemeClr val="dk1"/>
                </a:solidFill>
              </a:defRPr>
            </a:lvl5pPr>
            <a:lvl6pPr lvl="5">
              <a:spcBef>
                <a:spcPts val="0"/>
              </a:spcBef>
              <a:spcAft>
                <a:spcPts val="0"/>
              </a:spcAft>
              <a:buClr>
                <a:schemeClr val="dk1"/>
              </a:buClr>
              <a:buSzPts val="2500"/>
              <a:buNone/>
              <a:defRPr b="1">
                <a:solidFill>
                  <a:schemeClr val="dk1"/>
                </a:solidFill>
              </a:defRPr>
            </a:lvl6pPr>
            <a:lvl7pPr lvl="6">
              <a:spcBef>
                <a:spcPts val="0"/>
              </a:spcBef>
              <a:spcAft>
                <a:spcPts val="0"/>
              </a:spcAft>
              <a:buClr>
                <a:schemeClr val="dk1"/>
              </a:buClr>
              <a:buSzPts val="2500"/>
              <a:buNone/>
              <a:defRPr b="1">
                <a:solidFill>
                  <a:schemeClr val="dk1"/>
                </a:solidFill>
              </a:defRPr>
            </a:lvl7pPr>
            <a:lvl8pPr lvl="7">
              <a:spcBef>
                <a:spcPts val="0"/>
              </a:spcBef>
              <a:spcAft>
                <a:spcPts val="0"/>
              </a:spcAft>
              <a:buClr>
                <a:schemeClr val="dk1"/>
              </a:buClr>
              <a:buSzPts val="2500"/>
              <a:buNone/>
              <a:defRPr b="1">
                <a:solidFill>
                  <a:schemeClr val="dk1"/>
                </a:solidFill>
              </a:defRPr>
            </a:lvl8pPr>
            <a:lvl9pPr lvl="8">
              <a:spcBef>
                <a:spcPts val="0"/>
              </a:spcBef>
              <a:spcAft>
                <a:spcPts val="0"/>
              </a:spcAft>
              <a:buClr>
                <a:schemeClr val="dk1"/>
              </a:buClr>
              <a:buSzPts val="2500"/>
              <a:buNone/>
              <a:defRPr b="1">
                <a:solidFill>
                  <a:schemeClr val="dk1"/>
                </a:solidFill>
              </a:defRPr>
            </a:lvl9pPr>
          </a:lstStyle>
          <a:p/>
        </p:txBody>
      </p:sp>
      <p:sp>
        <p:nvSpPr>
          <p:cNvPr id="375" name="Google Shape;375;p50"/>
          <p:cNvSpPr/>
          <p:nvPr/>
        </p:nvSpPr>
        <p:spPr>
          <a:xfrm rot="5400000">
            <a:off x="-341212" y="-788137"/>
            <a:ext cx="3405900" cy="3302400"/>
          </a:xfrm>
          <a:prstGeom prst="rtTriangl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76" name="Google Shape;376;p50"/>
          <p:cNvSpPr/>
          <p:nvPr/>
        </p:nvSpPr>
        <p:spPr>
          <a:xfrm rot="5400000">
            <a:off x="-436462" y="-1007212"/>
            <a:ext cx="3405900" cy="33024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accent5"/>
        </a:solidFill>
      </p:bgPr>
    </p:bg>
    <p:spTree>
      <p:nvGrpSpPr>
        <p:cNvPr id="31" name="Shape 31"/>
        <p:cNvGrpSpPr/>
        <p:nvPr/>
      </p:nvGrpSpPr>
      <p:grpSpPr>
        <a:xfrm>
          <a:off x="0" y="0"/>
          <a:ext cx="0" cy="0"/>
          <a:chOff x="0" y="0"/>
          <a:chExt cx="0" cy="0"/>
        </a:xfrm>
      </p:grpSpPr>
      <p:sp>
        <p:nvSpPr>
          <p:cNvPr id="32" name="Google Shape;32;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33" name="Google Shape;33;p6"/>
          <p:cNvSpPr/>
          <p:nvPr/>
        </p:nvSpPr>
        <p:spPr>
          <a:xfrm flipH="1">
            <a:off x="7024500" y="2600625"/>
            <a:ext cx="3405900" cy="3302400"/>
          </a:xfrm>
          <a:prstGeom prst="rtTriangle">
            <a:avLst/>
          </a:prstGeom>
          <a:noFill/>
          <a:ln cap="flat" cmpd="sng" w="19050">
            <a:solidFill>
              <a:srgbClr val="3838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EEEEEE"/>
              </a:solidFill>
            </a:endParaRPr>
          </a:p>
        </p:txBody>
      </p:sp>
      <p:sp>
        <p:nvSpPr>
          <p:cNvPr id="34" name="Google Shape;34;p6"/>
          <p:cNvSpPr/>
          <p:nvPr/>
        </p:nvSpPr>
        <p:spPr>
          <a:xfrm flipH="1">
            <a:off x="7128800" y="2600625"/>
            <a:ext cx="3405900" cy="3302400"/>
          </a:xfrm>
          <a:prstGeom prst="rtTriangle">
            <a:avLst/>
          </a:prstGeom>
          <a:solidFill>
            <a:srgbClr val="9292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EEEEEE"/>
              </a:solidFill>
            </a:endParaRPr>
          </a:p>
        </p:txBody>
      </p:sp>
      <p:sp>
        <p:nvSpPr>
          <p:cNvPr id="35" name="Google Shape;35;p6"/>
          <p:cNvSpPr/>
          <p:nvPr/>
        </p:nvSpPr>
        <p:spPr>
          <a:xfrm flipH="1" rot="10800000">
            <a:off x="-762425" y="-915550"/>
            <a:ext cx="3405900" cy="3302400"/>
          </a:xfrm>
          <a:prstGeom prst="rtTriangle">
            <a:avLst/>
          </a:prstGeom>
          <a:solidFill>
            <a:srgbClr val="9292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EEEEEE"/>
              </a:solidFill>
            </a:endParaRPr>
          </a:p>
        </p:txBody>
      </p:sp>
      <p:sp>
        <p:nvSpPr>
          <p:cNvPr id="36" name="Google Shape;36;p6"/>
          <p:cNvSpPr/>
          <p:nvPr/>
        </p:nvSpPr>
        <p:spPr>
          <a:xfrm flipH="1" rot="10800000">
            <a:off x="-1681400" y="-1522625"/>
            <a:ext cx="5364900" cy="2516400"/>
          </a:xfrm>
          <a:prstGeom prst="triangle">
            <a:avLst>
              <a:gd fmla="val 50000" name="adj"/>
            </a:avLst>
          </a:prstGeom>
          <a:noFill/>
          <a:ln cap="flat" cmpd="sng" w="19050">
            <a:solidFill>
              <a:srgbClr val="3838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6"/>
          <p:cNvSpPr txBox="1"/>
          <p:nvPr>
            <p:ph type="title"/>
          </p:nvPr>
        </p:nvSpPr>
        <p:spPr>
          <a:xfrm>
            <a:off x="713225" y="530725"/>
            <a:ext cx="7710900" cy="5286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dk1"/>
              </a:buClr>
              <a:buSzPts val="2500"/>
              <a:buNone/>
              <a:defRPr b="1" sz="3000">
                <a:solidFill>
                  <a:schemeClr val="dk1"/>
                </a:solidFill>
              </a:defRPr>
            </a:lvl1pPr>
            <a:lvl2pPr lvl="1" algn="ctr">
              <a:spcBef>
                <a:spcPts val="0"/>
              </a:spcBef>
              <a:spcAft>
                <a:spcPts val="0"/>
              </a:spcAft>
              <a:buClr>
                <a:schemeClr val="dk1"/>
              </a:buClr>
              <a:buSzPts val="2500"/>
              <a:buNone/>
              <a:defRPr b="1">
                <a:solidFill>
                  <a:schemeClr val="dk1"/>
                </a:solidFill>
              </a:defRPr>
            </a:lvl2pPr>
            <a:lvl3pPr lvl="2" algn="ctr">
              <a:spcBef>
                <a:spcPts val="0"/>
              </a:spcBef>
              <a:spcAft>
                <a:spcPts val="0"/>
              </a:spcAft>
              <a:buClr>
                <a:schemeClr val="dk1"/>
              </a:buClr>
              <a:buSzPts val="2500"/>
              <a:buNone/>
              <a:defRPr b="1">
                <a:solidFill>
                  <a:schemeClr val="dk1"/>
                </a:solidFill>
              </a:defRPr>
            </a:lvl3pPr>
            <a:lvl4pPr lvl="3" algn="ctr">
              <a:spcBef>
                <a:spcPts val="0"/>
              </a:spcBef>
              <a:spcAft>
                <a:spcPts val="0"/>
              </a:spcAft>
              <a:buClr>
                <a:schemeClr val="dk1"/>
              </a:buClr>
              <a:buSzPts val="2500"/>
              <a:buNone/>
              <a:defRPr b="1">
                <a:solidFill>
                  <a:schemeClr val="dk1"/>
                </a:solidFill>
              </a:defRPr>
            </a:lvl4pPr>
            <a:lvl5pPr lvl="4" algn="ctr">
              <a:spcBef>
                <a:spcPts val="0"/>
              </a:spcBef>
              <a:spcAft>
                <a:spcPts val="0"/>
              </a:spcAft>
              <a:buClr>
                <a:schemeClr val="dk1"/>
              </a:buClr>
              <a:buSzPts val="2500"/>
              <a:buNone/>
              <a:defRPr b="1">
                <a:solidFill>
                  <a:schemeClr val="dk1"/>
                </a:solidFill>
              </a:defRPr>
            </a:lvl5pPr>
            <a:lvl6pPr lvl="5" algn="ctr">
              <a:spcBef>
                <a:spcPts val="0"/>
              </a:spcBef>
              <a:spcAft>
                <a:spcPts val="0"/>
              </a:spcAft>
              <a:buClr>
                <a:schemeClr val="dk1"/>
              </a:buClr>
              <a:buSzPts val="2500"/>
              <a:buNone/>
              <a:defRPr b="1">
                <a:solidFill>
                  <a:schemeClr val="dk1"/>
                </a:solidFill>
              </a:defRPr>
            </a:lvl6pPr>
            <a:lvl7pPr lvl="6" algn="ctr">
              <a:spcBef>
                <a:spcPts val="0"/>
              </a:spcBef>
              <a:spcAft>
                <a:spcPts val="0"/>
              </a:spcAft>
              <a:buClr>
                <a:schemeClr val="dk1"/>
              </a:buClr>
              <a:buSzPts val="2500"/>
              <a:buNone/>
              <a:defRPr b="1">
                <a:solidFill>
                  <a:schemeClr val="dk1"/>
                </a:solidFill>
              </a:defRPr>
            </a:lvl7pPr>
            <a:lvl8pPr lvl="7" algn="ctr">
              <a:spcBef>
                <a:spcPts val="0"/>
              </a:spcBef>
              <a:spcAft>
                <a:spcPts val="0"/>
              </a:spcAft>
              <a:buClr>
                <a:schemeClr val="dk1"/>
              </a:buClr>
              <a:buSzPts val="2500"/>
              <a:buNone/>
              <a:defRPr b="1">
                <a:solidFill>
                  <a:schemeClr val="dk1"/>
                </a:solidFill>
              </a:defRPr>
            </a:lvl8pPr>
            <a:lvl9pPr lvl="8" algn="ctr">
              <a:spcBef>
                <a:spcPts val="0"/>
              </a:spcBef>
              <a:spcAft>
                <a:spcPts val="0"/>
              </a:spcAft>
              <a:buClr>
                <a:schemeClr val="dk1"/>
              </a:buClr>
              <a:buSzPts val="2500"/>
              <a:buNone/>
              <a:defRPr b="1">
                <a:solidFill>
                  <a:schemeClr val="dk1"/>
                </a:solidFill>
              </a:defRPr>
            </a:lvl9pPr>
          </a:lstStyle>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_1_2">
    <p:bg>
      <p:bgPr>
        <a:solidFill>
          <a:schemeClr val="accent5"/>
        </a:solidFill>
      </p:bgPr>
    </p:bg>
    <p:spTree>
      <p:nvGrpSpPr>
        <p:cNvPr id="377" name="Shape 377"/>
        <p:cNvGrpSpPr/>
        <p:nvPr/>
      </p:nvGrpSpPr>
      <p:grpSpPr>
        <a:xfrm>
          <a:off x="0" y="0"/>
          <a:ext cx="0" cy="0"/>
          <a:chOff x="0" y="0"/>
          <a:chExt cx="0" cy="0"/>
        </a:xfrm>
      </p:grpSpPr>
      <p:sp>
        <p:nvSpPr>
          <p:cNvPr id="378" name="Google Shape;378;p51"/>
          <p:cNvSpPr/>
          <p:nvPr/>
        </p:nvSpPr>
        <p:spPr>
          <a:xfrm>
            <a:off x="-50" y="5600"/>
            <a:ext cx="9144000" cy="5143500"/>
          </a:xfrm>
          <a:prstGeom prst="rect">
            <a:avLst/>
          </a:prstGeom>
          <a:solidFill>
            <a:schemeClr val="lt1">
              <a:alpha val="235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51"/>
          <p:cNvSpPr/>
          <p:nvPr/>
        </p:nvSpPr>
        <p:spPr>
          <a:xfrm>
            <a:off x="-75550" y="463300"/>
            <a:ext cx="4886400" cy="1051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51"/>
          <p:cNvSpPr/>
          <p:nvPr/>
        </p:nvSpPr>
        <p:spPr>
          <a:xfrm rot="10800000">
            <a:off x="6530450" y="-614375"/>
            <a:ext cx="3405900" cy="3302400"/>
          </a:xfrm>
          <a:prstGeom prst="rtTriangl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81" name="Google Shape;381;p51"/>
          <p:cNvSpPr/>
          <p:nvPr/>
        </p:nvSpPr>
        <p:spPr>
          <a:xfrm rot="10800000">
            <a:off x="6749525" y="-709625"/>
            <a:ext cx="3405900" cy="33024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82" name="Google Shape;382;p51"/>
          <p:cNvSpPr txBox="1"/>
          <p:nvPr>
            <p:ph type="title"/>
          </p:nvPr>
        </p:nvSpPr>
        <p:spPr>
          <a:xfrm>
            <a:off x="713225" y="530725"/>
            <a:ext cx="3858900" cy="842400"/>
          </a:xfrm>
          <a:prstGeom prst="rect">
            <a:avLst/>
          </a:prstGeom>
        </p:spPr>
        <p:txBody>
          <a:bodyPr anchorCtr="0" anchor="t" bIns="91425" lIns="91425" spcFirstLastPara="1" rIns="91425" wrap="square" tIns="91425">
            <a:noAutofit/>
          </a:bodyPr>
          <a:lstStyle>
            <a:lvl1pPr lvl="0">
              <a:spcBef>
                <a:spcPts val="0"/>
              </a:spcBef>
              <a:spcAft>
                <a:spcPts val="0"/>
              </a:spcAft>
              <a:buClr>
                <a:schemeClr val="dk1"/>
              </a:buClr>
              <a:buSzPts val="2500"/>
              <a:buNone/>
              <a:defRPr b="1" sz="2500">
                <a:solidFill>
                  <a:schemeClr val="lt1"/>
                </a:solidFill>
              </a:defRPr>
            </a:lvl1pPr>
            <a:lvl2pPr lvl="1">
              <a:spcBef>
                <a:spcPts val="0"/>
              </a:spcBef>
              <a:spcAft>
                <a:spcPts val="0"/>
              </a:spcAft>
              <a:buClr>
                <a:schemeClr val="dk1"/>
              </a:buClr>
              <a:buSzPts val="2500"/>
              <a:buNone/>
              <a:defRPr b="1">
                <a:solidFill>
                  <a:schemeClr val="dk1"/>
                </a:solidFill>
              </a:defRPr>
            </a:lvl2pPr>
            <a:lvl3pPr lvl="2">
              <a:spcBef>
                <a:spcPts val="0"/>
              </a:spcBef>
              <a:spcAft>
                <a:spcPts val="0"/>
              </a:spcAft>
              <a:buClr>
                <a:schemeClr val="dk1"/>
              </a:buClr>
              <a:buSzPts val="2500"/>
              <a:buNone/>
              <a:defRPr b="1">
                <a:solidFill>
                  <a:schemeClr val="dk1"/>
                </a:solidFill>
              </a:defRPr>
            </a:lvl3pPr>
            <a:lvl4pPr lvl="3">
              <a:spcBef>
                <a:spcPts val="0"/>
              </a:spcBef>
              <a:spcAft>
                <a:spcPts val="0"/>
              </a:spcAft>
              <a:buClr>
                <a:schemeClr val="dk1"/>
              </a:buClr>
              <a:buSzPts val="2500"/>
              <a:buNone/>
              <a:defRPr b="1">
                <a:solidFill>
                  <a:schemeClr val="dk1"/>
                </a:solidFill>
              </a:defRPr>
            </a:lvl4pPr>
            <a:lvl5pPr lvl="4">
              <a:spcBef>
                <a:spcPts val="0"/>
              </a:spcBef>
              <a:spcAft>
                <a:spcPts val="0"/>
              </a:spcAft>
              <a:buClr>
                <a:schemeClr val="dk1"/>
              </a:buClr>
              <a:buSzPts val="2500"/>
              <a:buNone/>
              <a:defRPr b="1">
                <a:solidFill>
                  <a:schemeClr val="dk1"/>
                </a:solidFill>
              </a:defRPr>
            </a:lvl5pPr>
            <a:lvl6pPr lvl="5">
              <a:spcBef>
                <a:spcPts val="0"/>
              </a:spcBef>
              <a:spcAft>
                <a:spcPts val="0"/>
              </a:spcAft>
              <a:buClr>
                <a:schemeClr val="dk1"/>
              </a:buClr>
              <a:buSzPts val="2500"/>
              <a:buNone/>
              <a:defRPr b="1">
                <a:solidFill>
                  <a:schemeClr val="dk1"/>
                </a:solidFill>
              </a:defRPr>
            </a:lvl6pPr>
            <a:lvl7pPr lvl="6">
              <a:spcBef>
                <a:spcPts val="0"/>
              </a:spcBef>
              <a:spcAft>
                <a:spcPts val="0"/>
              </a:spcAft>
              <a:buClr>
                <a:schemeClr val="dk1"/>
              </a:buClr>
              <a:buSzPts val="2500"/>
              <a:buNone/>
              <a:defRPr b="1">
                <a:solidFill>
                  <a:schemeClr val="dk1"/>
                </a:solidFill>
              </a:defRPr>
            </a:lvl7pPr>
            <a:lvl8pPr lvl="7">
              <a:spcBef>
                <a:spcPts val="0"/>
              </a:spcBef>
              <a:spcAft>
                <a:spcPts val="0"/>
              </a:spcAft>
              <a:buClr>
                <a:schemeClr val="dk1"/>
              </a:buClr>
              <a:buSzPts val="2500"/>
              <a:buNone/>
              <a:defRPr b="1">
                <a:solidFill>
                  <a:schemeClr val="dk1"/>
                </a:solidFill>
              </a:defRPr>
            </a:lvl8pPr>
            <a:lvl9pPr lvl="8">
              <a:spcBef>
                <a:spcPts val="0"/>
              </a:spcBef>
              <a:spcAft>
                <a:spcPts val="0"/>
              </a:spcAft>
              <a:buClr>
                <a:schemeClr val="dk1"/>
              </a:buClr>
              <a:buSzPts val="2500"/>
              <a:buNone/>
              <a:defRPr b="1">
                <a:solidFill>
                  <a:schemeClr val="dk1"/>
                </a:solidFill>
              </a:defRPr>
            </a:lvl9pPr>
          </a:lstStyle>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4">
  <p:cSld name="CUSTOM_1_1_5">
    <p:bg>
      <p:bgPr>
        <a:solidFill>
          <a:schemeClr val="accent5"/>
        </a:solidFill>
      </p:bgPr>
    </p:bg>
    <p:spTree>
      <p:nvGrpSpPr>
        <p:cNvPr id="383" name="Shape 383"/>
        <p:cNvGrpSpPr/>
        <p:nvPr/>
      </p:nvGrpSpPr>
      <p:grpSpPr>
        <a:xfrm>
          <a:off x="0" y="0"/>
          <a:ext cx="0" cy="0"/>
          <a:chOff x="0" y="0"/>
          <a:chExt cx="0" cy="0"/>
        </a:xfrm>
      </p:grpSpPr>
      <p:sp>
        <p:nvSpPr>
          <p:cNvPr id="384" name="Google Shape;384;p52"/>
          <p:cNvSpPr txBox="1"/>
          <p:nvPr>
            <p:ph type="title"/>
          </p:nvPr>
        </p:nvSpPr>
        <p:spPr>
          <a:xfrm>
            <a:off x="1319574" y="2011125"/>
            <a:ext cx="1959300" cy="333900"/>
          </a:xfrm>
          <a:prstGeom prst="rect">
            <a:avLst/>
          </a:prstGeom>
        </p:spPr>
        <p:txBody>
          <a:bodyPr anchorCtr="0" anchor="ctr" bIns="91425" lIns="91425" spcFirstLastPara="1" rIns="91425" wrap="square" tIns="91425">
            <a:noAutofit/>
          </a:bodyPr>
          <a:lstStyle>
            <a:lvl1pPr lvl="0">
              <a:spcBef>
                <a:spcPts val="0"/>
              </a:spcBef>
              <a:spcAft>
                <a:spcPts val="0"/>
              </a:spcAft>
              <a:buClr>
                <a:schemeClr val="dk1"/>
              </a:buClr>
              <a:buSzPts val="1800"/>
              <a:buNone/>
              <a:defRPr b="1" sz="1800">
                <a:solidFill>
                  <a:schemeClr val="dk1"/>
                </a:solidFill>
              </a:defRPr>
            </a:lvl1pPr>
            <a:lvl2pPr lvl="1">
              <a:spcBef>
                <a:spcPts val="0"/>
              </a:spcBef>
              <a:spcAft>
                <a:spcPts val="0"/>
              </a:spcAft>
              <a:buClr>
                <a:schemeClr val="dk1"/>
              </a:buClr>
              <a:buSzPts val="1800"/>
              <a:buNone/>
              <a:defRPr sz="1800">
                <a:solidFill>
                  <a:schemeClr val="dk1"/>
                </a:solidFill>
              </a:defRPr>
            </a:lvl2pPr>
            <a:lvl3pPr lvl="2">
              <a:spcBef>
                <a:spcPts val="0"/>
              </a:spcBef>
              <a:spcAft>
                <a:spcPts val="0"/>
              </a:spcAft>
              <a:buClr>
                <a:schemeClr val="dk1"/>
              </a:buClr>
              <a:buSzPts val="1800"/>
              <a:buNone/>
              <a:defRPr sz="1800">
                <a:solidFill>
                  <a:schemeClr val="dk1"/>
                </a:solidFill>
              </a:defRPr>
            </a:lvl3pPr>
            <a:lvl4pPr lvl="3">
              <a:spcBef>
                <a:spcPts val="0"/>
              </a:spcBef>
              <a:spcAft>
                <a:spcPts val="0"/>
              </a:spcAft>
              <a:buClr>
                <a:schemeClr val="dk1"/>
              </a:buClr>
              <a:buSzPts val="1800"/>
              <a:buNone/>
              <a:defRPr sz="1800">
                <a:solidFill>
                  <a:schemeClr val="dk1"/>
                </a:solidFill>
              </a:defRPr>
            </a:lvl4pPr>
            <a:lvl5pPr lvl="4">
              <a:spcBef>
                <a:spcPts val="0"/>
              </a:spcBef>
              <a:spcAft>
                <a:spcPts val="0"/>
              </a:spcAft>
              <a:buClr>
                <a:schemeClr val="dk1"/>
              </a:buClr>
              <a:buSzPts val="1800"/>
              <a:buNone/>
              <a:defRPr sz="1800">
                <a:solidFill>
                  <a:schemeClr val="dk1"/>
                </a:solidFill>
              </a:defRPr>
            </a:lvl5pPr>
            <a:lvl6pPr lvl="5">
              <a:spcBef>
                <a:spcPts val="0"/>
              </a:spcBef>
              <a:spcAft>
                <a:spcPts val="0"/>
              </a:spcAft>
              <a:buClr>
                <a:schemeClr val="dk1"/>
              </a:buClr>
              <a:buSzPts val="1800"/>
              <a:buNone/>
              <a:defRPr sz="1800">
                <a:solidFill>
                  <a:schemeClr val="dk1"/>
                </a:solidFill>
              </a:defRPr>
            </a:lvl6pPr>
            <a:lvl7pPr lvl="6">
              <a:spcBef>
                <a:spcPts val="0"/>
              </a:spcBef>
              <a:spcAft>
                <a:spcPts val="0"/>
              </a:spcAft>
              <a:buClr>
                <a:schemeClr val="dk1"/>
              </a:buClr>
              <a:buSzPts val="1800"/>
              <a:buNone/>
              <a:defRPr sz="1800">
                <a:solidFill>
                  <a:schemeClr val="dk1"/>
                </a:solidFill>
              </a:defRPr>
            </a:lvl7pPr>
            <a:lvl8pPr lvl="7">
              <a:spcBef>
                <a:spcPts val="0"/>
              </a:spcBef>
              <a:spcAft>
                <a:spcPts val="0"/>
              </a:spcAft>
              <a:buClr>
                <a:schemeClr val="dk1"/>
              </a:buClr>
              <a:buSzPts val="1800"/>
              <a:buNone/>
              <a:defRPr sz="1800">
                <a:solidFill>
                  <a:schemeClr val="dk1"/>
                </a:solidFill>
              </a:defRPr>
            </a:lvl8pPr>
            <a:lvl9pPr lvl="8">
              <a:spcBef>
                <a:spcPts val="0"/>
              </a:spcBef>
              <a:spcAft>
                <a:spcPts val="0"/>
              </a:spcAft>
              <a:buClr>
                <a:schemeClr val="dk1"/>
              </a:buClr>
              <a:buSzPts val="1800"/>
              <a:buNone/>
              <a:defRPr sz="1800">
                <a:solidFill>
                  <a:schemeClr val="dk1"/>
                </a:solidFill>
              </a:defRPr>
            </a:lvl9pPr>
          </a:lstStyle>
          <a:p/>
        </p:txBody>
      </p:sp>
      <p:sp>
        <p:nvSpPr>
          <p:cNvPr id="385" name="Google Shape;385;p52"/>
          <p:cNvSpPr txBox="1"/>
          <p:nvPr>
            <p:ph idx="1" type="subTitle"/>
          </p:nvPr>
        </p:nvSpPr>
        <p:spPr>
          <a:xfrm>
            <a:off x="1319576" y="2286575"/>
            <a:ext cx="2221500" cy="5883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386" name="Google Shape;386;p52"/>
          <p:cNvSpPr txBox="1"/>
          <p:nvPr>
            <p:ph idx="2" type="title"/>
          </p:nvPr>
        </p:nvSpPr>
        <p:spPr>
          <a:xfrm>
            <a:off x="4681398" y="2011275"/>
            <a:ext cx="1959300" cy="333900"/>
          </a:xfrm>
          <a:prstGeom prst="rect">
            <a:avLst/>
          </a:prstGeom>
        </p:spPr>
        <p:txBody>
          <a:bodyPr anchorCtr="0" anchor="ctr" bIns="91425" lIns="91425" spcFirstLastPara="1" rIns="91425" wrap="square" tIns="91425">
            <a:noAutofit/>
          </a:bodyPr>
          <a:lstStyle>
            <a:lvl1pPr lvl="0">
              <a:spcBef>
                <a:spcPts val="0"/>
              </a:spcBef>
              <a:spcAft>
                <a:spcPts val="0"/>
              </a:spcAft>
              <a:buClr>
                <a:schemeClr val="dk1"/>
              </a:buClr>
              <a:buSzPts val="1800"/>
              <a:buNone/>
              <a:defRPr b="1" sz="1800">
                <a:solidFill>
                  <a:schemeClr val="dk1"/>
                </a:solidFill>
              </a:defRPr>
            </a:lvl1pPr>
            <a:lvl2pPr lvl="1">
              <a:spcBef>
                <a:spcPts val="0"/>
              </a:spcBef>
              <a:spcAft>
                <a:spcPts val="0"/>
              </a:spcAft>
              <a:buClr>
                <a:schemeClr val="dk1"/>
              </a:buClr>
              <a:buSzPts val="1800"/>
              <a:buNone/>
              <a:defRPr sz="1800">
                <a:solidFill>
                  <a:schemeClr val="dk1"/>
                </a:solidFill>
              </a:defRPr>
            </a:lvl2pPr>
            <a:lvl3pPr lvl="2">
              <a:spcBef>
                <a:spcPts val="0"/>
              </a:spcBef>
              <a:spcAft>
                <a:spcPts val="0"/>
              </a:spcAft>
              <a:buClr>
                <a:schemeClr val="dk1"/>
              </a:buClr>
              <a:buSzPts val="1800"/>
              <a:buNone/>
              <a:defRPr sz="1800">
                <a:solidFill>
                  <a:schemeClr val="dk1"/>
                </a:solidFill>
              </a:defRPr>
            </a:lvl3pPr>
            <a:lvl4pPr lvl="3">
              <a:spcBef>
                <a:spcPts val="0"/>
              </a:spcBef>
              <a:spcAft>
                <a:spcPts val="0"/>
              </a:spcAft>
              <a:buClr>
                <a:schemeClr val="dk1"/>
              </a:buClr>
              <a:buSzPts val="1800"/>
              <a:buNone/>
              <a:defRPr sz="1800">
                <a:solidFill>
                  <a:schemeClr val="dk1"/>
                </a:solidFill>
              </a:defRPr>
            </a:lvl4pPr>
            <a:lvl5pPr lvl="4">
              <a:spcBef>
                <a:spcPts val="0"/>
              </a:spcBef>
              <a:spcAft>
                <a:spcPts val="0"/>
              </a:spcAft>
              <a:buClr>
                <a:schemeClr val="dk1"/>
              </a:buClr>
              <a:buSzPts val="1800"/>
              <a:buNone/>
              <a:defRPr sz="1800">
                <a:solidFill>
                  <a:schemeClr val="dk1"/>
                </a:solidFill>
              </a:defRPr>
            </a:lvl5pPr>
            <a:lvl6pPr lvl="5">
              <a:spcBef>
                <a:spcPts val="0"/>
              </a:spcBef>
              <a:spcAft>
                <a:spcPts val="0"/>
              </a:spcAft>
              <a:buClr>
                <a:schemeClr val="dk1"/>
              </a:buClr>
              <a:buSzPts val="1800"/>
              <a:buNone/>
              <a:defRPr sz="1800">
                <a:solidFill>
                  <a:schemeClr val="dk1"/>
                </a:solidFill>
              </a:defRPr>
            </a:lvl6pPr>
            <a:lvl7pPr lvl="6">
              <a:spcBef>
                <a:spcPts val="0"/>
              </a:spcBef>
              <a:spcAft>
                <a:spcPts val="0"/>
              </a:spcAft>
              <a:buClr>
                <a:schemeClr val="dk1"/>
              </a:buClr>
              <a:buSzPts val="1800"/>
              <a:buNone/>
              <a:defRPr sz="1800">
                <a:solidFill>
                  <a:schemeClr val="dk1"/>
                </a:solidFill>
              </a:defRPr>
            </a:lvl7pPr>
            <a:lvl8pPr lvl="7">
              <a:spcBef>
                <a:spcPts val="0"/>
              </a:spcBef>
              <a:spcAft>
                <a:spcPts val="0"/>
              </a:spcAft>
              <a:buClr>
                <a:schemeClr val="dk1"/>
              </a:buClr>
              <a:buSzPts val="1800"/>
              <a:buNone/>
              <a:defRPr sz="1800">
                <a:solidFill>
                  <a:schemeClr val="dk1"/>
                </a:solidFill>
              </a:defRPr>
            </a:lvl8pPr>
            <a:lvl9pPr lvl="8">
              <a:spcBef>
                <a:spcPts val="0"/>
              </a:spcBef>
              <a:spcAft>
                <a:spcPts val="0"/>
              </a:spcAft>
              <a:buClr>
                <a:schemeClr val="dk1"/>
              </a:buClr>
              <a:buSzPts val="1800"/>
              <a:buNone/>
              <a:defRPr sz="1800">
                <a:solidFill>
                  <a:schemeClr val="dk1"/>
                </a:solidFill>
              </a:defRPr>
            </a:lvl9pPr>
          </a:lstStyle>
          <a:p/>
        </p:txBody>
      </p:sp>
      <p:sp>
        <p:nvSpPr>
          <p:cNvPr id="387" name="Google Shape;387;p52"/>
          <p:cNvSpPr txBox="1"/>
          <p:nvPr>
            <p:ph idx="3" type="subTitle"/>
          </p:nvPr>
        </p:nvSpPr>
        <p:spPr>
          <a:xfrm>
            <a:off x="4681376" y="2285050"/>
            <a:ext cx="2221500" cy="5883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388" name="Google Shape;388;p52"/>
          <p:cNvSpPr txBox="1"/>
          <p:nvPr>
            <p:ph idx="4" type="title"/>
          </p:nvPr>
        </p:nvSpPr>
        <p:spPr>
          <a:xfrm>
            <a:off x="2410949" y="3268425"/>
            <a:ext cx="1959300" cy="333900"/>
          </a:xfrm>
          <a:prstGeom prst="rect">
            <a:avLst/>
          </a:prstGeom>
        </p:spPr>
        <p:txBody>
          <a:bodyPr anchorCtr="0" anchor="ctr" bIns="91425" lIns="91425" spcFirstLastPara="1" rIns="91425" wrap="square" tIns="91425">
            <a:noAutofit/>
          </a:bodyPr>
          <a:lstStyle>
            <a:lvl1pPr lvl="0">
              <a:spcBef>
                <a:spcPts val="0"/>
              </a:spcBef>
              <a:spcAft>
                <a:spcPts val="0"/>
              </a:spcAft>
              <a:buClr>
                <a:schemeClr val="dk1"/>
              </a:buClr>
              <a:buSzPts val="1800"/>
              <a:buNone/>
              <a:defRPr b="1" sz="1800">
                <a:solidFill>
                  <a:schemeClr val="dk1"/>
                </a:solidFill>
              </a:defRPr>
            </a:lvl1pPr>
            <a:lvl2pPr lvl="1">
              <a:spcBef>
                <a:spcPts val="0"/>
              </a:spcBef>
              <a:spcAft>
                <a:spcPts val="0"/>
              </a:spcAft>
              <a:buClr>
                <a:schemeClr val="dk1"/>
              </a:buClr>
              <a:buSzPts val="1800"/>
              <a:buNone/>
              <a:defRPr sz="1800">
                <a:solidFill>
                  <a:schemeClr val="dk1"/>
                </a:solidFill>
              </a:defRPr>
            </a:lvl2pPr>
            <a:lvl3pPr lvl="2">
              <a:spcBef>
                <a:spcPts val="0"/>
              </a:spcBef>
              <a:spcAft>
                <a:spcPts val="0"/>
              </a:spcAft>
              <a:buClr>
                <a:schemeClr val="dk1"/>
              </a:buClr>
              <a:buSzPts val="1800"/>
              <a:buNone/>
              <a:defRPr sz="1800">
                <a:solidFill>
                  <a:schemeClr val="dk1"/>
                </a:solidFill>
              </a:defRPr>
            </a:lvl3pPr>
            <a:lvl4pPr lvl="3">
              <a:spcBef>
                <a:spcPts val="0"/>
              </a:spcBef>
              <a:spcAft>
                <a:spcPts val="0"/>
              </a:spcAft>
              <a:buClr>
                <a:schemeClr val="dk1"/>
              </a:buClr>
              <a:buSzPts val="1800"/>
              <a:buNone/>
              <a:defRPr sz="1800">
                <a:solidFill>
                  <a:schemeClr val="dk1"/>
                </a:solidFill>
              </a:defRPr>
            </a:lvl4pPr>
            <a:lvl5pPr lvl="4">
              <a:spcBef>
                <a:spcPts val="0"/>
              </a:spcBef>
              <a:spcAft>
                <a:spcPts val="0"/>
              </a:spcAft>
              <a:buClr>
                <a:schemeClr val="dk1"/>
              </a:buClr>
              <a:buSzPts val="1800"/>
              <a:buNone/>
              <a:defRPr sz="1800">
                <a:solidFill>
                  <a:schemeClr val="dk1"/>
                </a:solidFill>
              </a:defRPr>
            </a:lvl5pPr>
            <a:lvl6pPr lvl="5">
              <a:spcBef>
                <a:spcPts val="0"/>
              </a:spcBef>
              <a:spcAft>
                <a:spcPts val="0"/>
              </a:spcAft>
              <a:buClr>
                <a:schemeClr val="dk1"/>
              </a:buClr>
              <a:buSzPts val="1800"/>
              <a:buNone/>
              <a:defRPr sz="1800">
                <a:solidFill>
                  <a:schemeClr val="dk1"/>
                </a:solidFill>
              </a:defRPr>
            </a:lvl6pPr>
            <a:lvl7pPr lvl="6">
              <a:spcBef>
                <a:spcPts val="0"/>
              </a:spcBef>
              <a:spcAft>
                <a:spcPts val="0"/>
              </a:spcAft>
              <a:buClr>
                <a:schemeClr val="dk1"/>
              </a:buClr>
              <a:buSzPts val="1800"/>
              <a:buNone/>
              <a:defRPr sz="1800">
                <a:solidFill>
                  <a:schemeClr val="dk1"/>
                </a:solidFill>
              </a:defRPr>
            </a:lvl7pPr>
            <a:lvl8pPr lvl="7">
              <a:spcBef>
                <a:spcPts val="0"/>
              </a:spcBef>
              <a:spcAft>
                <a:spcPts val="0"/>
              </a:spcAft>
              <a:buClr>
                <a:schemeClr val="dk1"/>
              </a:buClr>
              <a:buSzPts val="1800"/>
              <a:buNone/>
              <a:defRPr sz="1800">
                <a:solidFill>
                  <a:schemeClr val="dk1"/>
                </a:solidFill>
              </a:defRPr>
            </a:lvl8pPr>
            <a:lvl9pPr lvl="8">
              <a:spcBef>
                <a:spcPts val="0"/>
              </a:spcBef>
              <a:spcAft>
                <a:spcPts val="0"/>
              </a:spcAft>
              <a:buClr>
                <a:schemeClr val="dk1"/>
              </a:buClr>
              <a:buSzPts val="1800"/>
              <a:buNone/>
              <a:defRPr sz="1800">
                <a:solidFill>
                  <a:schemeClr val="dk1"/>
                </a:solidFill>
              </a:defRPr>
            </a:lvl9pPr>
          </a:lstStyle>
          <a:p/>
        </p:txBody>
      </p:sp>
      <p:sp>
        <p:nvSpPr>
          <p:cNvPr id="389" name="Google Shape;389;p52"/>
          <p:cNvSpPr txBox="1"/>
          <p:nvPr>
            <p:ph idx="5" type="subTitle"/>
          </p:nvPr>
        </p:nvSpPr>
        <p:spPr>
          <a:xfrm>
            <a:off x="2410951" y="3543875"/>
            <a:ext cx="2221500" cy="5883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390" name="Google Shape;390;p52"/>
          <p:cNvSpPr txBox="1"/>
          <p:nvPr>
            <p:ph idx="6" type="title"/>
          </p:nvPr>
        </p:nvSpPr>
        <p:spPr>
          <a:xfrm>
            <a:off x="5772773" y="3268575"/>
            <a:ext cx="1959300" cy="333900"/>
          </a:xfrm>
          <a:prstGeom prst="rect">
            <a:avLst/>
          </a:prstGeom>
        </p:spPr>
        <p:txBody>
          <a:bodyPr anchorCtr="0" anchor="ctr" bIns="91425" lIns="91425" spcFirstLastPara="1" rIns="91425" wrap="square" tIns="91425">
            <a:noAutofit/>
          </a:bodyPr>
          <a:lstStyle>
            <a:lvl1pPr lvl="0">
              <a:spcBef>
                <a:spcPts val="0"/>
              </a:spcBef>
              <a:spcAft>
                <a:spcPts val="0"/>
              </a:spcAft>
              <a:buClr>
                <a:schemeClr val="dk1"/>
              </a:buClr>
              <a:buSzPts val="1800"/>
              <a:buNone/>
              <a:defRPr b="1" sz="1800">
                <a:solidFill>
                  <a:schemeClr val="dk1"/>
                </a:solidFill>
              </a:defRPr>
            </a:lvl1pPr>
            <a:lvl2pPr lvl="1">
              <a:spcBef>
                <a:spcPts val="0"/>
              </a:spcBef>
              <a:spcAft>
                <a:spcPts val="0"/>
              </a:spcAft>
              <a:buClr>
                <a:schemeClr val="dk1"/>
              </a:buClr>
              <a:buSzPts val="1800"/>
              <a:buNone/>
              <a:defRPr sz="1800">
                <a:solidFill>
                  <a:schemeClr val="dk1"/>
                </a:solidFill>
              </a:defRPr>
            </a:lvl2pPr>
            <a:lvl3pPr lvl="2">
              <a:spcBef>
                <a:spcPts val="0"/>
              </a:spcBef>
              <a:spcAft>
                <a:spcPts val="0"/>
              </a:spcAft>
              <a:buClr>
                <a:schemeClr val="dk1"/>
              </a:buClr>
              <a:buSzPts val="1800"/>
              <a:buNone/>
              <a:defRPr sz="1800">
                <a:solidFill>
                  <a:schemeClr val="dk1"/>
                </a:solidFill>
              </a:defRPr>
            </a:lvl3pPr>
            <a:lvl4pPr lvl="3">
              <a:spcBef>
                <a:spcPts val="0"/>
              </a:spcBef>
              <a:spcAft>
                <a:spcPts val="0"/>
              </a:spcAft>
              <a:buClr>
                <a:schemeClr val="dk1"/>
              </a:buClr>
              <a:buSzPts val="1800"/>
              <a:buNone/>
              <a:defRPr sz="1800">
                <a:solidFill>
                  <a:schemeClr val="dk1"/>
                </a:solidFill>
              </a:defRPr>
            </a:lvl4pPr>
            <a:lvl5pPr lvl="4">
              <a:spcBef>
                <a:spcPts val="0"/>
              </a:spcBef>
              <a:spcAft>
                <a:spcPts val="0"/>
              </a:spcAft>
              <a:buClr>
                <a:schemeClr val="dk1"/>
              </a:buClr>
              <a:buSzPts val="1800"/>
              <a:buNone/>
              <a:defRPr sz="1800">
                <a:solidFill>
                  <a:schemeClr val="dk1"/>
                </a:solidFill>
              </a:defRPr>
            </a:lvl5pPr>
            <a:lvl6pPr lvl="5">
              <a:spcBef>
                <a:spcPts val="0"/>
              </a:spcBef>
              <a:spcAft>
                <a:spcPts val="0"/>
              </a:spcAft>
              <a:buClr>
                <a:schemeClr val="dk1"/>
              </a:buClr>
              <a:buSzPts val="1800"/>
              <a:buNone/>
              <a:defRPr sz="1800">
                <a:solidFill>
                  <a:schemeClr val="dk1"/>
                </a:solidFill>
              </a:defRPr>
            </a:lvl6pPr>
            <a:lvl7pPr lvl="6">
              <a:spcBef>
                <a:spcPts val="0"/>
              </a:spcBef>
              <a:spcAft>
                <a:spcPts val="0"/>
              </a:spcAft>
              <a:buClr>
                <a:schemeClr val="dk1"/>
              </a:buClr>
              <a:buSzPts val="1800"/>
              <a:buNone/>
              <a:defRPr sz="1800">
                <a:solidFill>
                  <a:schemeClr val="dk1"/>
                </a:solidFill>
              </a:defRPr>
            </a:lvl7pPr>
            <a:lvl8pPr lvl="7">
              <a:spcBef>
                <a:spcPts val="0"/>
              </a:spcBef>
              <a:spcAft>
                <a:spcPts val="0"/>
              </a:spcAft>
              <a:buClr>
                <a:schemeClr val="dk1"/>
              </a:buClr>
              <a:buSzPts val="1800"/>
              <a:buNone/>
              <a:defRPr sz="1800">
                <a:solidFill>
                  <a:schemeClr val="dk1"/>
                </a:solidFill>
              </a:defRPr>
            </a:lvl8pPr>
            <a:lvl9pPr lvl="8">
              <a:spcBef>
                <a:spcPts val="0"/>
              </a:spcBef>
              <a:spcAft>
                <a:spcPts val="0"/>
              </a:spcAft>
              <a:buClr>
                <a:schemeClr val="dk1"/>
              </a:buClr>
              <a:buSzPts val="1800"/>
              <a:buNone/>
              <a:defRPr sz="1800">
                <a:solidFill>
                  <a:schemeClr val="dk1"/>
                </a:solidFill>
              </a:defRPr>
            </a:lvl9pPr>
          </a:lstStyle>
          <a:p/>
        </p:txBody>
      </p:sp>
      <p:sp>
        <p:nvSpPr>
          <p:cNvPr id="391" name="Google Shape;391;p52"/>
          <p:cNvSpPr txBox="1"/>
          <p:nvPr>
            <p:ph idx="7" type="subTitle"/>
          </p:nvPr>
        </p:nvSpPr>
        <p:spPr>
          <a:xfrm>
            <a:off x="5772750" y="3542350"/>
            <a:ext cx="2221500" cy="5883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392" name="Google Shape;392;p52"/>
          <p:cNvSpPr/>
          <p:nvPr/>
        </p:nvSpPr>
        <p:spPr>
          <a:xfrm rot="-5400000">
            <a:off x="7319425" y="3228300"/>
            <a:ext cx="2112600" cy="2048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52"/>
          <p:cNvSpPr/>
          <p:nvPr/>
        </p:nvSpPr>
        <p:spPr>
          <a:xfrm>
            <a:off x="-519650" y="2386850"/>
            <a:ext cx="3405900" cy="3302400"/>
          </a:xfrm>
          <a:prstGeom prst="rtTriangle">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94" name="Google Shape;394;p52"/>
          <p:cNvSpPr/>
          <p:nvPr/>
        </p:nvSpPr>
        <p:spPr>
          <a:xfrm>
            <a:off x="-738725" y="2482100"/>
            <a:ext cx="3405900" cy="33024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95" name="Google Shape;395;p52"/>
          <p:cNvSpPr/>
          <p:nvPr/>
        </p:nvSpPr>
        <p:spPr>
          <a:xfrm rot="10800000">
            <a:off x="6727825" y="-915550"/>
            <a:ext cx="3405900" cy="33024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96" name="Google Shape;396;p52"/>
          <p:cNvSpPr/>
          <p:nvPr/>
        </p:nvSpPr>
        <p:spPr>
          <a:xfrm rot="5400000">
            <a:off x="-262475" y="-1889875"/>
            <a:ext cx="3405900" cy="3302400"/>
          </a:xfrm>
          <a:prstGeom prst="rtTriangl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397" name="Google Shape;397;p52"/>
          <p:cNvSpPr txBox="1"/>
          <p:nvPr>
            <p:ph idx="8" type="title"/>
          </p:nvPr>
        </p:nvSpPr>
        <p:spPr>
          <a:xfrm>
            <a:off x="713225" y="530725"/>
            <a:ext cx="7710900" cy="5286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dk1"/>
              </a:buClr>
              <a:buSzPts val="2500"/>
              <a:buNone/>
              <a:defRPr b="1" sz="3000">
                <a:solidFill>
                  <a:schemeClr val="dk1"/>
                </a:solidFill>
              </a:defRPr>
            </a:lvl1pPr>
            <a:lvl2pPr lvl="1" algn="ctr">
              <a:spcBef>
                <a:spcPts val="0"/>
              </a:spcBef>
              <a:spcAft>
                <a:spcPts val="0"/>
              </a:spcAft>
              <a:buClr>
                <a:schemeClr val="dk1"/>
              </a:buClr>
              <a:buSzPts val="2500"/>
              <a:buNone/>
              <a:defRPr b="1">
                <a:solidFill>
                  <a:schemeClr val="dk1"/>
                </a:solidFill>
              </a:defRPr>
            </a:lvl2pPr>
            <a:lvl3pPr lvl="2" algn="ctr">
              <a:spcBef>
                <a:spcPts val="0"/>
              </a:spcBef>
              <a:spcAft>
                <a:spcPts val="0"/>
              </a:spcAft>
              <a:buClr>
                <a:schemeClr val="dk1"/>
              </a:buClr>
              <a:buSzPts val="2500"/>
              <a:buNone/>
              <a:defRPr b="1">
                <a:solidFill>
                  <a:schemeClr val="dk1"/>
                </a:solidFill>
              </a:defRPr>
            </a:lvl3pPr>
            <a:lvl4pPr lvl="3" algn="ctr">
              <a:spcBef>
                <a:spcPts val="0"/>
              </a:spcBef>
              <a:spcAft>
                <a:spcPts val="0"/>
              </a:spcAft>
              <a:buClr>
                <a:schemeClr val="dk1"/>
              </a:buClr>
              <a:buSzPts val="2500"/>
              <a:buNone/>
              <a:defRPr b="1">
                <a:solidFill>
                  <a:schemeClr val="dk1"/>
                </a:solidFill>
              </a:defRPr>
            </a:lvl4pPr>
            <a:lvl5pPr lvl="4" algn="ctr">
              <a:spcBef>
                <a:spcPts val="0"/>
              </a:spcBef>
              <a:spcAft>
                <a:spcPts val="0"/>
              </a:spcAft>
              <a:buClr>
                <a:schemeClr val="dk1"/>
              </a:buClr>
              <a:buSzPts val="2500"/>
              <a:buNone/>
              <a:defRPr b="1">
                <a:solidFill>
                  <a:schemeClr val="dk1"/>
                </a:solidFill>
              </a:defRPr>
            </a:lvl5pPr>
            <a:lvl6pPr lvl="5" algn="ctr">
              <a:spcBef>
                <a:spcPts val="0"/>
              </a:spcBef>
              <a:spcAft>
                <a:spcPts val="0"/>
              </a:spcAft>
              <a:buClr>
                <a:schemeClr val="dk1"/>
              </a:buClr>
              <a:buSzPts val="2500"/>
              <a:buNone/>
              <a:defRPr b="1">
                <a:solidFill>
                  <a:schemeClr val="dk1"/>
                </a:solidFill>
              </a:defRPr>
            </a:lvl6pPr>
            <a:lvl7pPr lvl="6" algn="ctr">
              <a:spcBef>
                <a:spcPts val="0"/>
              </a:spcBef>
              <a:spcAft>
                <a:spcPts val="0"/>
              </a:spcAft>
              <a:buClr>
                <a:schemeClr val="dk1"/>
              </a:buClr>
              <a:buSzPts val="2500"/>
              <a:buNone/>
              <a:defRPr b="1">
                <a:solidFill>
                  <a:schemeClr val="dk1"/>
                </a:solidFill>
              </a:defRPr>
            </a:lvl7pPr>
            <a:lvl8pPr lvl="7" algn="ctr">
              <a:spcBef>
                <a:spcPts val="0"/>
              </a:spcBef>
              <a:spcAft>
                <a:spcPts val="0"/>
              </a:spcAft>
              <a:buClr>
                <a:schemeClr val="dk1"/>
              </a:buClr>
              <a:buSzPts val="2500"/>
              <a:buNone/>
              <a:defRPr b="1">
                <a:solidFill>
                  <a:schemeClr val="dk1"/>
                </a:solidFill>
              </a:defRPr>
            </a:lvl8pPr>
            <a:lvl9pPr lvl="8" algn="ctr">
              <a:spcBef>
                <a:spcPts val="0"/>
              </a:spcBef>
              <a:spcAft>
                <a:spcPts val="0"/>
              </a:spcAft>
              <a:buClr>
                <a:schemeClr val="dk1"/>
              </a:buClr>
              <a:buSzPts val="2500"/>
              <a:buNone/>
              <a:defRPr b="1">
                <a:solidFill>
                  <a:schemeClr val="dk1"/>
                </a:solidFill>
              </a:defRPr>
            </a:lvl9pPr>
          </a:lstStyle>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26_3">
    <p:bg>
      <p:bgPr>
        <a:solidFill>
          <a:schemeClr val="accent5"/>
        </a:solidFill>
      </p:bgPr>
    </p:bg>
    <p:spTree>
      <p:nvGrpSpPr>
        <p:cNvPr id="398" name="Shape 398"/>
        <p:cNvGrpSpPr/>
        <p:nvPr/>
      </p:nvGrpSpPr>
      <p:grpSpPr>
        <a:xfrm>
          <a:off x="0" y="0"/>
          <a:ext cx="0" cy="0"/>
          <a:chOff x="0" y="0"/>
          <a:chExt cx="0" cy="0"/>
        </a:xfrm>
      </p:grpSpPr>
      <p:sp>
        <p:nvSpPr>
          <p:cNvPr id="399" name="Google Shape;399;p53"/>
          <p:cNvSpPr txBox="1"/>
          <p:nvPr>
            <p:ph type="title"/>
          </p:nvPr>
        </p:nvSpPr>
        <p:spPr>
          <a:xfrm>
            <a:off x="1974300" y="530725"/>
            <a:ext cx="5195400" cy="5286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dk1"/>
              </a:buClr>
              <a:buSzPts val="2500"/>
              <a:buNone/>
              <a:defRPr b="1" sz="3000">
                <a:solidFill>
                  <a:schemeClr val="dk1"/>
                </a:solidFill>
              </a:defRPr>
            </a:lvl1pPr>
            <a:lvl2pPr lvl="1" algn="ctr">
              <a:spcBef>
                <a:spcPts val="0"/>
              </a:spcBef>
              <a:spcAft>
                <a:spcPts val="0"/>
              </a:spcAft>
              <a:buClr>
                <a:schemeClr val="dk1"/>
              </a:buClr>
              <a:buSzPts val="2500"/>
              <a:buNone/>
              <a:defRPr b="1">
                <a:solidFill>
                  <a:schemeClr val="dk1"/>
                </a:solidFill>
              </a:defRPr>
            </a:lvl2pPr>
            <a:lvl3pPr lvl="2" algn="ctr">
              <a:spcBef>
                <a:spcPts val="0"/>
              </a:spcBef>
              <a:spcAft>
                <a:spcPts val="0"/>
              </a:spcAft>
              <a:buClr>
                <a:schemeClr val="dk1"/>
              </a:buClr>
              <a:buSzPts val="2500"/>
              <a:buNone/>
              <a:defRPr b="1">
                <a:solidFill>
                  <a:schemeClr val="dk1"/>
                </a:solidFill>
              </a:defRPr>
            </a:lvl3pPr>
            <a:lvl4pPr lvl="3" algn="ctr">
              <a:spcBef>
                <a:spcPts val="0"/>
              </a:spcBef>
              <a:spcAft>
                <a:spcPts val="0"/>
              </a:spcAft>
              <a:buClr>
                <a:schemeClr val="dk1"/>
              </a:buClr>
              <a:buSzPts val="2500"/>
              <a:buNone/>
              <a:defRPr b="1">
                <a:solidFill>
                  <a:schemeClr val="dk1"/>
                </a:solidFill>
              </a:defRPr>
            </a:lvl4pPr>
            <a:lvl5pPr lvl="4" algn="ctr">
              <a:spcBef>
                <a:spcPts val="0"/>
              </a:spcBef>
              <a:spcAft>
                <a:spcPts val="0"/>
              </a:spcAft>
              <a:buClr>
                <a:schemeClr val="dk1"/>
              </a:buClr>
              <a:buSzPts val="2500"/>
              <a:buNone/>
              <a:defRPr b="1">
                <a:solidFill>
                  <a:schemeClr val="dk1"/>
                </a:solidFill>
              </a:defRPr>
            </a:lvl5pPr>
            <a:lvl6pPr lvl="5" algn="ctr">
              <a:spcBef>
                <a:spcPts val="0"/>
              </a:spcBef>
              <a:spcAft>
                <a:spcPts val="0"/>
              </a:spcAft>
              <a:buClr>
                <a:schemeClr val="dk1"/>
              </a:buClr>
              <a:buSzPts val="2500"/>
              <a:buNone/>
              <a:defRPr b="1">
                <a:solidFill>
                  <a:schemeClr val="dk1"/>
                </a:solidFill>
              </a:defRPr>
            </a:lvl6pPr>
            <a:lvl7pPr lvl="6" algn="ctr">
              <a:spcBef>
                <a:spcPts val="0"/>
              </a:spcBef>
              <a:spcAft>
                <a:spcPts val="0"/>
              </a:spcAft>
              <a:buClr>
                <a:schemeClr val="dk1"/>
              </a:buClr>
              <a:buSzPts val="2500"/>
              <a:buNone/>
              <a:defRPr b="1">
                <a:solidFill>
                  <a:schemeClr val="dk1"/>
                </a:solidFill>
              </a:defRPr>
            </a:lvl7pPr>
            <a:lvl8pPr lvl="7" algn="ctr">
              <a:spcBef>
                <a:spcPts val="0"/>
              </a:spcBef>
              <a:spcAft>
                <a:spcPts val="0"/>
              </a:spcAft>
              <a:buClr>
                <a:schemeClr val="dk1"/>
              </a:buClr>
              <a:buSzPts val="2500"/>
              <a:buNone/>
              <a:defRPr b="1">
                <a:solidFill>
                  <a:schemeClr val="dk1"/>
                </a:solidFill>
              </a:defRPr>
            </a:lvl8pPr>
            <a:lvl9pPr lvl="8" algn="ctr">
              <a:spcBef>
                <a:spcPts val="0"/>
              </a:spcBef>
              <a:spcAft>
                <a:spcPts val="0"/>
              </a:spcAft>
              <a:buClr>
                <a:schemeClr val="dk1"/>
              </a:buClr>
              <a:buSzPts val="2500"/>
              <a:buNone/>
              <a:defRPr b="1">
                <a:solidFill>
                  <a:schemeClr val="dk1"/>
                </a:solidFill>
              </a:defRPr>
            </a:lvl9pPr>
          </a:lstStyle>
          <a:p/>
        </p:txBody>
      </p:sp>
      <p:sp>
        <p:nvSpPr>
          <p:cNvPr id="400" name="Google Shape;400;p53"/>
          <p:cNvSpPr txBox="1"/>
          <p:nvPr>
            <p:ph idx="1" type="subTitle"/>
          </p:nvPr>
        </p:nvSpPr>
        <p:spPr>
          <a:xfrm>
            <a:off x="1742675" y="3508850"/>
            <a:ext cx="2379600" cy="67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401" name="Google Shape;401;p53"/>
          <p:cNvSpPr txBox="1"/>
          <p:nvPr>
            <p:ph idx="2" type="subTitle"/>
          </p:nvPr>
        </p:nvSpPr>
        <p:spPr>
          <a:xfrm>
            <a:off x="5021770" y="3508850"/>
            <a:ext cx="2379600" cy="67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402" name="Google Shape;402;p53"/>
          <p:cNvSpPr txBox="1"/>
          <p:nvPr>
            <p:ph idx="3" type="title"/>
          </p:nvPr>
        </p:nvSpPr>
        <p:spPr>
          <a:xfrm>
            <a:off x="1865338" y="3248250"/>
            <a:ext cx="2134200" cy="3087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1"/>
              </a:buClr>
              <a:buSzPts val="1800"/>
              <a:buNone/>
              <a:defRPr sz="1800">
                <a:solidFill>
                  <a:schemeClr val="dk1"/>
                </a:solidFill>
              </a:defRPr>
            </a:lvl1pPr>
            <a:lvl2pPr lvl="1" algn="ctr">
              <a:spcBef>
                <a:spcPts val="0"/>
              </a:spcBef>
              <a:spcAft>
                <a:spcPts val="0"/>
              </a:spcAft>
              <a:buClr>
                <a:schemeClr val="dk1"/>
              </a:buClr>
              <a:buSzPts val="1800"/>
              <a:buNone/>
              <a:defRPr sz="1800">
                <a:solidFill>
                  <a:schemeClr val="dk1"/>
                </a:solidFill>
              </a:defRPr>
            </a:lvl2pPr>
            <a:lvl3pPr lvl="2" algn="ctr">
              <a:spcBef>
                <a:spcPts val="0"/>
              </a:spcBef>
              <a:spcAft>
                <a:spcPts val="0"/>
              </a:spcAft>
              <a:buClr>
                <a:schemeClr val="dk1"/>
              </a:buClr>
              <a:buSzPts val="1800"/>
              <a:buNone/>
              <a:defRPr sz="1800">
                <a:solidFill>
                  <a:schemeClr val="dk1"/>
                </a:solidFill>
              </a:defRPr>
            </a:lvl3pPr>
            <a:lvl4pPr lvl="3" algn="ctr">
              <a:spcBef>
                <a:spcPts val="0"/>
              </a:spcBef>
              <a:spcAft>
                <a:spcPts val="0"/>
              </a:spcAft>
              <a:buClr>
                <a:schemeClr val="dk1"/>
              </a:buClr>
              <a:buSzPts val="1800"/>
              <a:buNone/>
              <a:defRPr sz="1800">
                <a:solidFill>
                  <a:schemeClr val="dk1"/>
                </a:solidFill>
              </a:defRPr>
            </a:lvl4pPr>
            <a:lvl5pPr lvl="4" algn="ctr">
              <a:spcBef>
                <a:spcPts val="0"/>
              </a:spcBef>
              <a:spcAft>
                <a:spcPts val="0"/>
              </a:spcAft>
              <a:buClr>
                <a:schemeClr val="dk1"/>
              </a:buClr>
              <a:buSzPts val="1800"/>
              <a:buNone/>
              <a:defRPr sz="1800">
                <a:solidFill>
                  <a:schemeClr val="dk1"/>
                </a:solidFill>
              </a:defRPr>
            </a:lvl5pPr>
            <a:lvl6pPr lvl="5" algn="ctr">
              <a:spcBef>
                <a:spcPts val="0"/>
              </a:spcBef>
              <a:spcAft>
                <a:spcPts val="0"/>
              </a:spcAft>
              <a:buClr>
                <a:schemeClr val="dk1"/>
              </a:buClr>
              <a:buSzPts val="1800"/>
              <a:buNone/>
              <a:defRPr sz="1800">
                <a:solidFill>
                  <a:schemeClr val="dk1"/>
                </a:solidFill>
              </a:defRPr>
            </a:lvl6pPr>
            <a:lvl7pPr lvl="6" algn="ctr">
              <a:spcBef>
                <a:spcPts val="0"/>
              </a:spcBef>
              <a:spcAft>
                <a:spcPts val="0"/>
              </a:spcAft>
              <a:buClr>
                <a:schemeClr val="dk1"/>
              </a:buClr>
              <a:buSzPts val="1800"/>
              <a:buNone/>
              <a:defRPr sz="1800">
                <a:solidFill>
                  <a:schemeClr val="dk1"/>
                </a:solidFill>
              </a:defRPr>
            </a:lvl7pPr>
            <a:lvl8pPr lvl="7" algn="ctr">
              <a:spcBef>
                <a:spcPts val="0"/>
              </a:spcBef>
              <a:spcAft>
                <a:spcPts val="0"/>
              </a:spcAft>
              <a:buClr>
                <a:schemeClr val="dk1"/>
              </a:buClr>
              <a:buSzPts val="1800"/>
              <a:buNone/>
              <a:defRPr sz="1800">
                <a:solidFill>
                  <a:schemeClr val="dk1"/>
                </a:solidFill>
              </a:defRPr>
            </a:lvl8pPr>
            <a:lvl9pPr lvl="8" algn="ctr">
              <a:spcBef>
                <a:spcPts val="0"/>
              </a:spcBef>
              <a:spcAft>
                <a:spcPts val="0"/>
              </a:spcAft>
              <a:buClr>
                <a:schemeClr val="dk1"/>
              </a:buClr>
              <a:buSzPts val="1800"/>
              <a:buNone/>
              <a:defRPr sz="1800">
                <a:solidFill>
                  <a:schemeClr val="dk1"/>
                </a:solidFill>
              </a:defRPr>
            </a:lvl9pPr>
          </a:lstStyle>
          <a:p/>
        </p:txBody>
      </p:sp>
      <p:sp>
        <p:nvSpPr>
          <p:cNvPr id="403" name="Google Shape;403;p53"/>
          <p:cNvSpPr txBox="1"/>
          <p:nvPr>
            <p:ph idx="4" type="title"/>
          </p:nvPr>
        </p:nvSpPr>
        <p:spPr>
          <a:xfrm>
            <a:off x="5144462" y="3248250"/>
            <a:ext cx="2134200" cy="3087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1"/>
              </a:buClr>
              <a:buSzPts val="1800"/>
              <a:buNone/>
              <a:defRPr sz="1800">
                <a:solidFill>
                  <a:schemeClr val="dk1"/>
                </a:solidFill>
              </a:defRPr>
            </a:lvl1pPr>
            <a:lvl2pPr lvl="1" algn="ctr">
              <a:spcBef>
                <a:spcPts val="0"/>
              </a:spcBef>
              <a:spcAft>
                <a:spcPts val="0"/>
              </a:spcAft>
              <a:buClr>
                <a:schemeClr val="dk1"/>
              </a:buClr>
              <a:buSzPts val="1800"/>
              <a:buNone/>
              <a:defRPr sz="1800">
                <a:solidFill>
                  <a:schemeClr val="dk1"/>
                </a:solidFill>
              </a:defRPr>
            </a:lvl2pPr>
            <a:lvl3pPr lvl="2" algn="ctr">
              <a:spcBef>
                <a:spcPts val="0"/>
              </a:spcBef>
              <a:spcAft>
                <a:spcPts val="0"/>
              </a:spcAft>
              <a:buClr>
                <a:schemeClr val="dk1"/>
              </a:buClr>
              <a:buSzPts val="1800"/>
              <a:buNone/>
              <a:defRPr sz="1800">
                <a:solidFill>
                  <a:schemeClr val="dk1"/>
                </a:solidFill>
              </a:defRPr>
            </a:lvl3pPr>
            <a:lvl4pPr lvl="3" algn="ctr">
              <a:spcBef>
                <a:spcPts val="0"/>
              </a:spcBef>
              <a:spcAft>
                <a:spcPts val="0"/>
              </a:spcAft>
              <a:buClr>
                <a:schemeClr val="dk1"/>
              </a:buClr>
              <a:buSzPts val="1800"/>
              <a:buNone/>
              <a:defRPr sz="1800">
                <a:solidFill>
                  <a:schemeClr val="dk1"/>
                </a:solidFill>
              </a:defRPr>
            </a:lvl4pPr>
            <a:lvl5pPr lvl="4" algn="ctr">
              <a:spcBef>
                <a:spcPts val="0"/>
              </a:spcBef>
              <a:spcAft>
                <a:spcPts val="0"/>
              </a:spcAft>
              <a:buClr>
                <a:schemeClr val="dk1"/>
              </a:buClr>
              <a:buSzPts val="1800"/>
              <a:buNone/>
              <a:defRPr sz="1800">
                <a:solidFill>
                  <a:schemeClr val="dk1"/>
                </a:solidFill>
              </a:defRPr>
            </a:lvl5pPr>
            <a:lvl6pPr lvl="5" algn="ctr">
              <a:spcBef>
                <a:spcPts val="0"/>
              </a:spcBef>
              <a:spcAft>
                <a:spcPts val="0"/>
              </a:spcAft>
              <a:buClr>
                <a:schemeClr val="dk1"/>
              </a:buClr>
              <a:buSzPts val="1800"/>
              <a:buNone/>
              <a:defRPr sz="1800">
                <a:solidFill>
                  <a:schemeClr val="dk1"/>
                </a:solidFill>
              </a:defRPr>
            </a:lvl6pPr>
            <a:lvl7pPr lvl="6" algn="ctr">
              <a:spcBef>
                <a:spcPts val="0"/>
              </a:spcBef>
              <a:spcAft>
                <a:spcPts val="0"/>
              </a:spcAft>
              <a:buClr>
                <a:schemeClr val="dk1"/>
              </a:buClr>
              <a:buSzPts val="1800"/>
              <a:buNone/>
              <a:defRPr sz="1800">
                <a:solidFill>
                  <a:schemeClr val="dk1"/>
                </a:solidFill>
              </a:defRPr>
            </a:lvl7pPr>
            <a:lvl8pPr lvl="7" algn="ctr">
              <a:spcBef>
                <a:spcPts val="0"/>
              </a:spcBef>
              <a:spcAft>
                <a:spcPts val="0"/>
              </a:spcAft>
              <a:buClr>
                <a:schemeClr val="dk1"/>
              </a:buClr>
              <a:buSzPts val="1800"/>
              <a:buNone/>
              <a:defRPr sz="1800">
                <a:solidFill>
                  <a:schemeClr val="dk1"/>
                </a:solidFill>
              </a:defRPr>
            </a:lvl8pPr>
            <a:lvl9pPr lvl="8" algn="ctr">
              <a:spcBef>
                <a:spcPts val="0"/>
              </a:spcBef>
              <a:spcAft>
                <a:spcPts val="0"/>
              </a:spcAft>
              <a:buClr>
                <a:schemeClr val="dk1"/>
              </a:buClr>
              <a:buSzPts val="1800"/>
              <a:buNone/>
              <a:defRPr sz="1800">
                <a:solidFill>
                  <a:schemeClr val="dk1"/>
                </a:solidFill>
              </a:defRPr>
            </a:lvl9pPr>
          </a:lstStyle>
          <a:p/>
        </p:txBody>
      </p:sp>
      <p:sp>
        <p:nvSpPr>
          <p:cNvPr id="404" name="Google Shape;404;p53"/>
          <p:cNvSpPr/>
          <p:nvPr/>
        </p:nvSpPr>
        <p:spPr>
          <a:xfrm flipH="1" rot="10800000">
            <a:off x="0" y="-36200"/>
            <a:ext cx="2292600" cy="20841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53"/>
          <p:cNvSpPr/>
          <p:nvPr/>
        </p:nvSpPr>
        <p:spPr>
          <a:xfrm>
            <a:off x="6053100" y="3064825"/>
            <a:ext cx="5364900" cy="2516400"/>
          </a:xfrm>
          <a:prstGeom prst="triangle">
            <a:avLst>
              <a:gd fmla="val 5000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4">
  <p:cSld name="CUSTOM_32_3">
    <p:bg>
      <p:bgPr>
        <a:solidFill>
          <a:schemeClr val="accent5"/>
        </a:solidFill>
      </p:bgPr>
    </p:bg>
    <p:spTree>
      <p:nvGrpSpPr>
        <p:cNvPr id="406" name="Shape 406"/>
        <p:cNvGrpSpPr/>
        <p:nvPr/>
      </p:nvGrpSpPr>
      <p:grpSpPr>
        <a:xfrm>
          <a:off x="0" y="0"/>
          <a:ext cx="0" cy="0"/>
          <a:chOff x="0" y="0"/>
          <a:chExt cx="0" cy="0"/>
        </a:xfrm>
      </p:grpSpPr>
      <p:sp>
        <p:nvSpPr>
          <p:cNvPr id="407" name="Google Shape;407;p54"/>
          <p:cNvSpPr/>
          <p:nvPr/>
        </p:nvSpPr>
        <p:spPr>
          <a:xfrm rot="10800000">
            <a:off x="5891850" y="-387100"/>
            <a:ext cx="5264100" cy="2697600"/>
          </a:xfrm>
          <a:prstGeom prst="triangle">
            <a:avLst>
              <a:gd fmla="val 50000" name="adj"/>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54"/>
          <p:cNvSpPr/>
          <p:nvPr/>
        </p:nvSpPr>
        <p:spPr>
          <a:xfrm>
            <a:off x="-5191825" y="2310500"/>
            <a:ext cx="7403100" cy="3794100"/>
          </a:xfrm>
          <a:prstGeom prst="triangl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54"/>
          <p:cNvSpPr txBox="1"/>
          <p:nvPr>
            <p:ph type="title"/>
          </p:nvPr>
        </p:nvSpPr>
        <p:spPr>
          <a:xfrm>
            <a:off x="862450" y="3324450"/>
            <a:ext cx="1763700" cy="3087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1"/>
              </a:buClr>
              <a:buSzPts val="1800"/>
              <a:buNone/>
              <a:defRPr b="1" sz="1800">
                <a:solidFill>
                  <a:schemeClr val="dk1"/>
                </a:solidFill>
              </a:defRPr>
            </a:lvl1pPr>
            <a:lvl2pPr lvl="1" algn="ctr">
              <a:spcBef>
                <a:spcPts val="0"/>
              </a:spcBef>
              <a:spcAft>
                <a:spcPts val="0"/>
              </a:spcAft>
              <a:buClr>
                <a:schemeClr val="dk1"/>
              </a:buClr>
              <a:buSzPts val="1800"/>
              <a:buNone/>
              <a:defRPr sz="1800">
                <a:solidFill>
                  <a:schemeClr val="dk1"/>
                </a:solidFill>
              </a:defRPr>
            </a:lvl2pPr>
            <a:lvl3pPr lvl="2" algn="ctr">
              <a:spcBef>
                <a:spcPts val="0"/>
              </a:spcBef>
              <a:spcAft>
                <a:spcPts val="0"/>
              </a:spcAft>
              <a:buClr>
                <a:schemeClr val="dk1"/>
              </a:buClr>
              <a:buSzPts val="1800"/>
              <a:buNone/>
              <a:defRPr sz="1800">
                <a:solidFill>
                  <a:schemeClr val="dk1"/>
                </a:solidFill>
              </a:defRPr>
            </a:lvl3pPr>
            <a:lvl4pPr lvl="3" algn="ctr">
              <a:spcBef>
                <a:spcPts val="0"/>
              </a:spcBef>
              <a:spcAft>
                <a:spcPts val="0"/>
              </a:spcAft>
              <a:buClr>
                <a:schemeClr val="dk1"/>
              </a:buClr>
              <a:buSzPts val="1800"/>
              <a:buNone/>
              <a:defRPr sz="1800">
                <a:solidFill>
                  <a:schemeClr val="dk1"/>
                </a:solidFill>
              </a:defRPr>
            </a:lvl4pPr>
            <a:lvl5pPr lvl="4" algn="ctr">
              <a:spcBef>
                <a:spcPts val="0"/>
              </a:spcBef>
              <a:spcAft>
                <a:spcPts val="0"/>
              </a:spcAft>
              <a:buClr>
                <a:schemeClr val="dk1"/>
              </a:buClr>
              <a:buSzPts val="1800"/>
              <a:buNone/>
              <a:defRPr sz="1800">
                <a:solidFill>
                  <a:schemeClr val="dk1"/>
                </a:solidFill>
              </a:defRPr>
            </a:lvl5pPr>
            <a:lvl6pPr lvl="5" algn="ctr">
              <a:spcBef>
                <a:spcPts val="0"/>
              </a:spcBef>
              <a:spcAft>
                <a:spcPts val="0"/>
              </a:spcAft>
              <a:buClr>
                <a:schemeClr val="dk1"/>
              </a:buClr>
              <a:buSzPts val="1800"/>
              <a:buNone/>
              <a:defRPr sz="1800">
                <a:solidFill>
                  <a:schemeClr val="dk1"/>
                </a:solidFill>
              </a:defRPr>
            </a:lvl6pPr>
            <a:lvl7pPr lvl="6" algn="ctr">
              <a:spcBef>
                <a:spcPts val="0"/>
              </a:spcBef>
              <a:spcAft>
                <a:spcPts val="0"/>
              </a:spcAft>
              <a:buClr>
                <a:schemeClr val="dk1"/>
              </a:buClr>
              <a:buSzPts val="1800"/>
              <a:buNone/>
              <a:defRPr sz="1800">
                <a:solidFill>
                  <a:schemeClr val="dk1"/>
                </a:solidFill>
              </a:defRPr>
            </a:lvl7pPr>
            <a:lvl8pPr lvl="7" algn="ctr">
              <a:spcBef>
                <a:spcPts val="0"/>
              </a:spcBef>
              <a:spcAft>
                <a:spcPts val="0"/>
              </a:spcAft>
              <a:buClr>
                <a:schemeClr val="dk1"/>
              </a:buClr>
              <a:buSzPts val="1800"/>
              <a:buNone/>
              <a:defRPr sz="1800">
                <a:solidFill>
                  <a:schemeClr val="dk1"/>
                </a:solidFill>
              </a:defRPr>
            </a:lvl8pPr>
            <a:lvl9pPr lvl="8" algn="ctr">
              <a:spcBef>
                <a:spcPts val="0"/>
              </a:spcBef>
              <a:spcAft>
                <a:spcPts val="0"/>
              </a:spcAft>
              <a:buClr>
                <a:schemeClr val="dk1"/>
              </a:buClr>
              <a:buSzPts val="1800"/>
              <a:buNone/>
              <a:defRPr sz="1800">
                <a:solidFill>
                  <a:schemeClr val="dk1"/>
                </a:solidFill>
              </a:defRPr>
            </a:lvl9pPr>
          </a:lstStyle>
          <a:p/>
        </p:txBody>
      </p:sp>
      <p:sp>
        <p:nvSpPr>
          <p:cNvPr id="410" name="Google Shape;410;p54"/>
          <p:cNvSpPr txBox="1"/>
          <p:nvPr>
            <p:ph idx="1" type="subTitle"/>
          </p:nvPr>
        </p:nvSpPr>
        <p:spPr>
          <a:xfrm>
            <a:off x="424450" y="3583211"/>
            <a:ext cx="2639700" cy="802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411" name="Google Shape;411;p54"/>
          <p:cNvSpPr txBox="1"/>
          <p:nvPr>
            <p:ph idx="2" type="title"/>
          </p:nvPr>
        </p:nvSpPr>
        <p:spPr>
          <a:xfrm>
            <a:off x="6525755" y="3324450"/>
            <a:ext cx="1763700" cy="3087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1"/>
              </a:buClr>
              <a:buSzPts val="1800"/>
              <a:buNone/>
              <a:defRPr b="1" sz="1800">
                <a:solidFill>
                  <a:schemeClr val="dk1"/>
                </a:solidFill>
              </a:defRPr>
            </a:lvl1pPr>
            <a:lvl2pPr lvl="1" algn="ctr">
              <a:spcBef>
                <a:spcPts val="0"/>
              </a:spcBef>
              <a:spcAft>
                <a:spcPts val="0"/>
              </a:spcAft>
              <a:buClr>
                <a:schemeClr val="dk1"/>
              </a:buClr>
              <a:buSzPts val="1800"/>
              <a:buNone/>
              <a:defRPr sz="1800">
                <a:solidFill>
                  <a:schemeClr val="dk1"/>
                </a:solidFill>
              </a:defRPr>
            </a:lvl2pPr>
            <a:lvl3pPr lvl="2" algn="ctr">
              <a:spcBef>
                <a:spcPts val="0"/>
              </a:spcBef>
              <a:spcAft>
                <a:spcPts val="0"/>
              </a:spcAft>
              <a:buClr>
                <a:schemeClr val="dk1"/>
              </a:buClr>
              <a:buSzPts val="1800"/>
              <a:buNone/>
              <a:defRPr sz="1800">
                <a:solidFill>
                  <a:schemeClr val="dk1"/>
                </a:solidFill>
              </a:defRPr>
            </a:lvl3pPr>
            <a:lvl4pPr lvl="3" algn="ctr">
              <a:spcBef>
                <a:spcPts val="0"/>
              </a:spcBef>
              <a:spcAft>
                <a:spcPts val="0"/>
              </a:spcAft>
              <a:buClr>
                <a:schemeClr val="dk1"/>
              </a:buClr>
              <a:buSzPts val="1800"/>
              <a:buNone/>
              <a:defRPr sz="1800">
                <a:solidFill>
                  <a:schemeClr val="dk1"/>
                </a:solidFill>
              </a:defRPr>
            </a:lvl4pPr>
            <a:lvl5pPr lvl="4" algn="ctr">
              <a:spcBef>
                <a:spcPts val="0"/>
              </a:spcBef>
              <a:spcAft>
                <a:spcPts val="0"/>
              </a:spcAft>
              <a:buClr>
                <a:schemeClr val="dk1"/>
              </a:buClr>
              <a:buSzPts val="1800"/>
              <a:buNone/>
              <a:defRPr sz="1800">
                <a:solidFill>
                  <a:schemeClr val="dk1"/>
                </a:solidFill>
              </a:defRPr>
            </a:lvl5pPr>
            <a:lvl6pPr lvl="5" algn="ctr">
              <a:spcBef>
                <a:spcPts val="0"/>
              </a:spcBef>
              <a:spcAft>
                <a:spcPts val="0"/>
              </a:spcAft>
              <a:buClr>
                <a:schemeClr val="dk1"/>
              </a:buClr>
              <a:buSzPts val="1800"/>
              <a:buNone/>
              <a:defRPr sz="1800">
                <a:solidFill>
                  <a:schemeClr val="dk1"/>
                </a:solidFill>
              </a:defRPr>
            </a:lvl6pPr>
            <a:lvl7pPr lvl="6" algn="ctr">
              <a:spcBef>
                <a:spcPts val="0"/>
              </a:spcBef>
              <a:spcAft>
                <a:spcPts val="0"/>
              </a:spcAft>
              <a:buClr>
                <a:schemeClr val="dk1"/>
              </a:buClr>
              <a:buSzPts val="1800"/>
              <a:buNone/>
              <a:defRPr sz="1800">
                <a:solidFill>
                  <a:schemeClr val="dk1"/>
                </a:solidFill>
              </a:defRPr>
            </a:lvl7pPr>
            <a:lvl8pPr lvl="7" algn="ctr">
              <a:spcBef>
                <a:spcPts val="0"/>
              </a:spcBef>
              <a:spcAft>
                <a:spcPts val="0"/>
              </a:spcAft>
              <a:buClr>
                <a:schemeClr val="dk1"/>
              </a:buClr>
              <a:buSzPts val="1800"/>
              <a:buNone/>
              <a:defRPr sz="1800">
                <a:solidFill>
                  <a:schemeClr val="dk1"/>
                </a:solidFill>
              </a:defRPr>
            </a:lvl8pPr>
            <a:lvl9pPr lvl="8" algn="ctr">
              <a:spcBef>
                <a:spcPts val="0"/>
              </a:spcBef>
              <a:spcAft>
                <a:spcPts val="0"/>
              </a:spcAft>
              <a:buClr>
                <a:schemeClr val="dk1"/>
              </a:buClr>
              <a:buSzPts val="1800"/>
              <a:buNone/>
              <a:defRPr sz="1800">
                <a:solidFill>
                  <a:schemeClr val="dk1"/>
                </a:solidFill>
              </a:defRPr>
            </a:lvl9pPr>
          </a:lstStyle>
          <a:p/>
        </p:txBody>
      </p:sp>
      <p:sp>
        <p:nvSpPr>
          <p:cNvPr id="412" name="Google Shape;412;p54"/>
          <p:cNvSpPr txBox="1"/>
          <p:nvPr>
            <p:ph idx="3" type="subTitle"/>
          </p:nvPr>
        </p:nvSpPr>
        <p:spPr>
          <a:xfrm>
            <a:off x="6087751" y="3583211"/>
            <a:ext cx="2639700" cy="802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413" name="Google Shape;413;p54"/>
          <p:cNvSpPr txBox="1"/>
          <p:nvPr>
            <p:ph idx="4" type="title"/>
          </p:nvPr>
        </p:nvSpPr>
        <p:spPr>
          <a:xfrm>
            <a:off x="3690150" y="3324450"/>
            <a:ext cx="1763700" cy="3087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1"/>
              </a:buClr>
              <a:buSzPts val="1800"/>
              <a:buNone/>
              <a:defRPr b="1" sz="1800">
                <a:solidFill>
                  <a:schemeClr val="dk1"/>
                </a:solidFill>
              </a:defRPr>
            </a:lvl1pPr>
            <a:lvl2pPr lvl="1" algn="ctr">
              <a:spcBef>
                <a:spcPts val="0"/>
              </a:spcBef>
              <a:spcAft>
                <a:spcPts val="0"/>
              </a:spcAft>
              <a:buClr>
                <a:schemeClr val="dk1"/>
              </a:buClr>
              <a:buSzPts val="1800"/>
              <a:buNone/>
              <a:defRPr sz="1800">
                <a:solidFill>
                  <a:schemeClr val="dk1"/>
                </a:solidFill>
              </a:defRPr>
            </a:lvl2pPr>
            <a:lvl3pPr lvl="2" algn="ctr">
              <a:spcBef>
                <a:spcPts val="0"/>
              </a:spcBef>
              <a:spcAft>
                <a:spcPts val="0"/>
              </a:spcAft>
              <a:buClr>
                <a:schemeClr val="dk1"/>
              </a:buClr>
              <a:buSzPts val="1800"/>
              <a:buNone/>
              <a:defRPr sz="1800">
                <a:solidFill>
                  <a:schemeClr val="dk1"/>
                </a:solidFill>
              </a:defRPr>
            </a:lvl3pPr>
            <a:lvl4pPr lvl="3" algn="ctr">
              <a:spcBef>
                <a:spcPts val="0"/>
              </a:spcBef>
              <a:spcAft>
                <a:spcPts val="0"/>
              </a:spcAft>
              <a:buClr>
                <a:schemeClr val="dk1"/>
              </a:buClr>
              <a:buSzPts val="1800"/>
              <a:buNone/>
              <a:defRPr sz="1800">
                <a:solidFill>
                  <a:schemeClr val="dk1"/>
                </a:solidFill>
              </a:defRPr>
            </a:lvl4pPr>
            <a:lvl5pPr lvl="4" algn="ctr">
              <a:spcBef>
                <a:spcPts val="0"/>
              </a:spcBef>
              <a:spcAft>
                <a:spcPts val="0"/>
              </a:spcAft>
              <a:buClr>
                <a:schemeClr val="dk1"/>
              </a:buClr>
              <a:buSzPts val="1800"/>
              <a:buNone/>
              <a:defRPr sz="1800">
                <a:solidFill>
                  <a:schemeClr val="dk1"/>
                </a:solidFill>
              </a:defRPr>
            </a:lvl5pPr>
            <a:lvl6pPr lvl="5" algn="ctr">
              <a:spcBef>
                <a:spcPts val="0"/>
              </a:spcBef>
              <a:spcAft>
                <a:spcPts val="0"/>
              </a:spcAft>
              <a:buClr>
                <a:schemeClr val="dk1"/>
              </a:buClr>
              <a:buSzPts val="1800"/>
              <a:buNone/>
              <a:defRPr sz="1800">
                <a:solidFill>
                  <a:schemeClr val="dk1"/>
                </a:solidFill>
              </a:defRPr>
            </a:lvl6pPr>
            <a:lvl7pPr lvl="6" algn="ctr">
              <a:spcBef>
                <a:spcPts val="0"/>
              </a:spcBef>
              <a:spcAft>
                <a:spcPts val="0"/>
              </a:spcAft>
              <a:buClr>
                <a:schemeClr val="dk1"/>
              </a:buClr>
              <a:buSzPts val="1800"/>
              <a:buNone/>
              <a:defRPr sz="1800">
                <a:solidFill>
                  <a:schemeClr val="dk1"/>
                </a:solidFill>
              </a:defRPr>
            </a:lvl7pPr>
            <a:lvl8pPr lvl="7" algn="ctr">
              <a:spcBef>
                <a:spcPts val="0"/>
              </a:spcBef>
              <a:spcAft>
                <a:spcPts val="0"/>
              </a:spcAft>
              <a:buClr>
                <a:schemeClr val="dk1"/>
              </a:buClr>
              <a:buSzPts val="1800"/>
              <a:buNone/>
              <a:defRPr sz="1800">
                <a:solidFill>
                  <a:schemeClr val="dk1"/>
                </a:solidFill>
              </a:defRPr>
            </a:lvl8pPr>
            <a:lvl9pPr lvl="8" algn="ctr">
              <a:spcBef>
                <a:spcPts val="0"/>
              </a:spcBef>
              <a:spcAft>
                <a:spcPts val="0"/>
              </a:spcAft>
              <a:buClr>
                <a:schemeClr val="dk1"/>
              </a:buClr>
              <a:buSzPts val="1800"/>
              <a:buNone/>
              <a:defRPr sz="1800">
                <a:solidFill>
                  <a:schemeClr val="dk1"/>
                </a:solidFill>
              </a:defRPr>
            </a:lvl9pPr>
          </a:lstStyle>
          <a:p/>
        </p:txBody>
      </p:sp>
      <p:sp>
        <p:nvSpPr>
          <p:cNvPr id="414" name="Google Shape;414;p54"/>
          <p:cNvSpPr txBox="1"/>
          <p:nvPr>
            <p:ph idx="5" type="subTitle"/>
          </p:nvPr>
        </p:nvSpPr>
        <p:spPr>
          <a:xfrm>
            <a:off x="3252148" y="3583211"/>
            <a:ext cx="2639700" cy="802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415" name="Google Shape;415;p54"/>
          <p:cNvSpPr txBox="1"/>
          <p:nvPr>
            <p:ph idx="6" type="title"/>
          </p:nvPr>
        </p:nvSpPr>
        <p:spPr>
          <a:xfrm>
            <a:off x="1687950" y="530725"/>
            <a:ext cx="5768100" cy="5286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dk1"/>
              </a:buClr>
              <a:buSzPts val="2500"/>
              <a:buNone/>
              <a:defRPr b="1" sz="3000">
                <a:solidFill>
                  <a:schemeClr val="dk1"/>
                </a:solidFill>
              </a:defRPr>
            </a:lvl1pPr>
            <a:lvl2pPr lvl="1" algn="ctr">
              <a:spcBef>
                <a:spcPts val="0"/>
              </a:spcBef>
              <a:spcAft>
                <a:spcPts val="0"/>
              </a:spcAft>
              <a:buClr>
                <a:schemeClr val="dk1"/>
              </a:buClr>
              <a:buSzPts val="2500"/>
              <a:buNone/>
              <a:defRPr b="1">
                <a:solidFill>
                  <a:schemeClr val="dk1"/>
                </a:solidFill>
              </a:defRPr>
            </a:lvl2pPr>
            <a:lvl3pPr lvl="2" algn="ctr">
              <a:spcBef>
                <a:spcPts val="0"/>
              </a:spcBef>
              <a:spcAft>
                <a:spcPts val="0"/>
              </a:spcAft>
              <a:buClr>
                <a:schemeClr val="dk1"/>
              </a:buClr>
              <a:buSzPts val="2500"/>
              <a:buNone/>
              <a:defRPr b="1">
                <a:solidFill>
                  <a:schemeClr val="dk1"/>
                </a:solidFill>
              </a:defRPr>
            </a:lvl3pPr>
            <a:lvl4pPr lvl="3" algn="ctr">
              <a:spcBef>
                <a:spcPts val="0"/>
              </a:spcBef>
              <a:spcAft>
                <a:spcPts val="0"/>
              </a:spcAft>
              <a:buClr>
                <a:schemeClr val="dk1"/>
              </a:buClr>
              <a:buSzPts val="2500"/>
              <a:buNone/>
              <a:defRPr b="1">
                <a:solidFill>
                  <a:schemeClr val="dk1"/>
                </a:solidFill>
              </a:defRPr>
            </a:lvl4pPr>
            <a:lvl5pPr lvl="4" algn="ctr">
              <a:spcBef>
                <a:spcPts val="0"/>
              </a:spcBef>
              <a:spcAft>
                <a:spcPts val="0"/>
              </a:spcAft>
              <a:buClr>
                <a:schemeClr val="dk1"/>
              </a:buClr>
              <a:buSzPts val="2500"/>
              <a:buNone/>
              <a:defRPr b="1">
                <a:solidFill>
                  <a:schemeClr val="dk1"/>
                </a:solidFill>
              </a:defRPr>
            </a:lvl5pPr>
            <a:lvl6pPr lvl="5" algn="ctr">
              <a:spcBef>
                <a:spcPts val="0"/>
              </a:spcBef>
              <a:spcAft>
                <a:spcPts val="0"/>
              </a:spcAft>
              <a:buClr>
                <a:schemeClr val="dk1"/>
              </a:buClr>
              <a:buSzPts val="2500"/>
              <a:buNone/>
              <a:defRPr b="1">
                <a:solidFill>
                  <a:schemeClr val="dk1"/>
                </a:solidFill>
              </a:defRPr>
            </a:lvl6pPr>
            <a:lvl7pPr lvl="6" algn="ctr">
              <a:spcBef>
                <a:spcPts val="0"/>
              </a:spcBef>
              <a:spcAft>
                <a:spcPts val="0"/>
              </a:spcAft>
              <a:buClr>
                <a:schemeClr val="dk1"/>
              </a:buClr>
              <a:buSzPts val="2500"/>
              <a:buNone/>
              <a:defRPr b="1">
                <a:solidFill>
                  <a:schemeClr val="dk1"/>
                </a:solidFill>
              </a:defRPr>
            </a:lvl7pPr>
            <a:lvl8pPr lvl="7" algn="ctr">
              <a:spcBef>
                <a:spcPts val="0"/>
              </a:spcBef>
              <a:spcAft>
                <a:spcPts val="0"/>
              </a:spcAft>
              <a:buClr>
                <a:schemeClr val="dk1"/>
              </a:buClr>
              <a:buSzPts val="2500"/>
              <a:buNone/>
              <a:defRPr b="1">
                <a:solidFill>
                  <a:schemeClr val="dk1"/>
                </a:solidFill>
              </a:defRPr>
            </a:lvl8pPr>
            <a:lvl9pPr lvl="8" algn="ctr">
              <a:spcBef>
                <a:spcPts val="0"/>
              </a:spcBef>
              <a:spcAft>
                <a:spcPts val="0"/>
              </a:spcAft>
              <a:buClr>
                <a:schemeClr val="dk1"/>
              </a:buClr>
              <a:buSzPts val="2500"/>
              <a:buNone/>
              <a:defRPr b="1">
                <a:solidFill>
                  <a:schemeClr val="dk1"/>
                </a:solidFill>
              </a:defRPr>
            </a:lvl9pPr>
          </a:lstStyle>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4">
  <p:cSld name="TITLE_ONLY_2_3">
    <p:bg>
      <p:bgPr>
        <a:solidFill>
          <a:schemeClr val="accent5"/>
        </a:solidFill>
      </p:bgPr>
    </p:bg>
    <p:spTree>
      <p:nvGrpSpPr>
        <p:cNvPr id="416" name="Shape 416"/>
        <p:cNvGrpSpPr/>
        <p:nvPr/>
      </p:nvGrpSpPr>
      <p:grpSpPr>
        <a:xfrm>
          <a:off x="0" y="0"/>
          <a:ext cx="0" cy="0"/>
          <a:chOff x="0" y="0"/>
          <a:chExt cx="0" cy="0"/>
        </a:xfrm>
      </p:grpSpPr>
      <p:sp>
        <p:nvSpPr>
          <p:cNvPr id="417" name="Google Shape;417;p55"/>
          <p:cNvSpPr txBox="1"/>
          <p:nvPr>
            <p:ph type="title"/>
          </p:nvPr>
        </p:nvSpPr>
        <p:spPr>
          <a:xfrm>
            <a:off x="713225" y="530725"/>
            <a:ext cx="7359900" cy="528600"/>
          </a:xfrm>
          <a:prstGeom prst="rect">
            <a:avLst/>
          </a:prstGeom>
        </p:spPr>
        <p:txBody>
          <a:bodyPr anchorCtr="0" anchor="t" bIns="91425" lIns="91425" spcFirstLastPara="1" rIns="91425" wrap="square" tIns="91425">
            <a:noAutofit/>
          </a:bodyPr>
          <a:lstStyle>
            <a:lvl1pPr lvl="0">
              <a:spcBef>
                <a:spcPts val="0"/>
              </a:spcBef>
              <a:spcAft>
                <a:spcPts val="0"/>
              </a:spcAft>
              <a:buClr>
                <a:schemeClr val="dk1"/>
              </a:buClr>
              <a:buSzPts val="2500"/>
              <a:buNone/>
              <a:defRPr b="1" sz="3000">
                <a:solidFill>
                  <a:schemeClr val="dk1"/>
                </a:solidFill>
              </a:defRPr>
            </a:lvl1pPr>
            <a:lvl2pPr lvl="1" algn="ctr">
              <a:spcBef>
                <a:spcPts val="0"/>
              </a:spcBef>
              <a:spcAft>
                <a:spcPts val="0"/>
              </a:spcAft>
              <a:buClr>
                <a:schemeClr val="dk1"/>
              </a:buClr>
              <a:buSzPts val="2500"/>
              <a:buNone/>
              <a:defRPr b="1">
                <a:solidFill>
                  <a:schemeClr val="dk1"/>
                </a:solidFill>
              </a:defRPr>
            </a:lvl2pPr>
            <a:lvl3pPr lvl="2" algn="ctr">
              <a:spcBef>
                <a:spcPts val="0"/>
              </a:spcBef>
              <a:spcAft>
                <a:spcPts val="0"/>
              </a:spcAft>
              <a:buClr>
                <a:schemeClr val="dk1"/>
              </a:buClr>
              <a:buSzPts val="2500"/>
              <a:buNone/>
              <a:defRPr b="1">
                <a:solidFill>
                  <a:schemeClr val="dk1"/>
                </a:solidFill>
              </a:defRPr>
            </a:lvl3pPr>
            <a:lvl4pPr lvl="3" algn="ctr">
              <a:spcBef>
                <a:spcPts val="0"/>
              </a:spcBef>
              <a:spcAft>
                <a:spcPts val="0"/>
              </a:spcAft>
              <a:buClr>
                <a:schemeClr val="dk1"/>
              </a:buClr>
              <a:buSzPts val="2500"/>
              <a:buNone/>
              <a:defRPr b="1">
                <a:solidFill>
                  <a:schemeClr val="dk1"/>
                </a:solidFill>
              </a:defRPr>
            </a:lvl4pPr>
            <a:lvl5pPr lvl="4" algn="ctr">
              <a:spcBef>
                <a:spcPts val="0"/>
              </a:spcBef>
              <a:spcAft>
                <a:spcPts val="0"/>
              </a:spcAft>
              <a:buClr>
                <a:schemeClr val="dk1"/>
              </a:buClr>
              <a:buSzPts val="2500"/>
              <a:buNone/>
              <a:defRPr b="1">
                <a:solidFill>
                  <a:schemeClr val="dk1"/>
                </a:solidFill>
              </a:defRPr>
            </a:lvl5pPr>
            <a:lvl6pPr lvl="5" algn="ctr">
              <a:spcBef>
                <a:spcPts val="0"/>
              </a:spcBef>
              <a:spcAft>
                <a:spcPts val="0"/>
              </a:spcAft>
              <a:buClr>
                <a:schemeClr val="dk1"/>
              </a:buClr>
              <a:buSzPts val="2500"/>
              <a:buNone/>
              <a:defRPr b="1">
                <a:solidFill>
                  <a:schemeClr val="dk1"/>
                </a:solidFill>
              </a:defRPr>
            </a:lvl6pPr>
            <a:lvl7pPr lvl="6" algn="ctr">
              <a:spcBef>
                <a:spcPts val="0"/>
              </a:spcBef>
              <a:spcAft>
                <a:spcPts val="0"/>
              </a:spcAft>
              <a:buClr>
                <a:schemeClr val="dk1"/>
              </a:buClr>
              <a:buSzPts val="2500"/>
              <a:buNone/>
              <a:defRPr b="1">
                <a:solidFill>
                  <a:schemeClr val="dk1"/>
                </a:solidFill>
              </a:defRPr>
            </a:lvl7pPr>
            <a:lvl8pPr lvl="7" algn="ctr">
              <a:spcBef>
                <a:spcPts val="0"/>
              </a:spcBef>
              <a:spcAft>
                <a:spcPts val="0"/>
              </a:spcAft>
              <a:buClr>
                <a:schemeClr val="dk1"/>
              </a:buClr>
              <a:buSzPts val="2500"/>
              <a:buNone/>
              <a:defRPr b="1">
                <a:solidFill>
                  <a:schemeClr val="dk1"/>
                </a:solidFill>
              </a:defRPr>
            </a:lvl8pPr>
            <a:lvl9pPr lvl="8" algn="ctr">
              <a:spcBef>
                <a:spcPts val="0"/>
              </a:spcBef>
              <a:spcAft>
                <a:spcPts val="0"/>
              </a:spcAft>
              <a:buClr>
                <a:schemeClr val="dk1"/>
              </a:buClr>
              <a:buSzPts val="2500"/>
              <a:buNone/>
              <a:defRPr b="1">
                <a:solidFill>
                  <a:schemeClr val="dk1"/>
                </a:solidFill>
              </a:defRPr>
            </a:lvl9pPr>
          </a:lstStyle>
          <a:p/>
        </p:txBody>
      </p:sp>
      <p:sp>
        <p:nvSpPr>
          <p:cNvPr id="418" name="Google Shape;418;p55"/>
          <p:cNvSpPr/>
          <p:nvPr/>
        </p:nvSpPr>
        <p:spPr>
          <a:xfrm>
            <a:off x="-1776650" y="2701175"/>
            <a:ext cx="3405900" cy="33024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19" name="Google Shape;419;p55"/>
          <p:cNvSpPr/>
          <p:nvPr/>
        </p:nvSpPr>
        <p:spPr>
          <a:xfrm rot="10800000">
            <a:off x="6494725" y="-1182250"/>
            <a:ext cx="3405900" cy="33024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20" name="Google Shape;420;p55"/>
          <p:cNvSpPr/>
          <p:nvPr/>
        </p:nvSpPr>
        <p:spPr>
          <a:xfrm rot="10800000">
            <a:off x="5454700" y="-1789325"/>
            <a:ext cx="5364900" cy="2516400"/>
          </a:xfrm>
          <a:prstGeom prst="triangle">
            <a:avLst>
              <a:gd fmla="val 5000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8" name="Google Shape;4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9" name="Google Shape;4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17500" lvl="0" marL="457200">
              <a:spcBef>
                <a:spcPts val="0"/>
              </a:spcBef>
              <a:spcAft>
                <a:spcPts val="0"/>
              </a:spcAft>
              <a:buSzPts val="14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50" name="Google Shape;5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1" name="Shape 51"/>
        <p:cNvGrpSpPr/>
        <p:nvPr/>
      </p:nvGrpSpPr>
      <p:grpSpPr>
        <a:xfrm>
          <a:off x="0" y="0"/>
          <a:ext cx="0" cy="0"/>
          <a:chOff x="0" y="0"/>
          <a:chExt cx="0" cy="0"/>
        </a:xfrm>
      </p:grpSpPr>
      <p:sp>
        <p:nvSpPr>
          <p:cNvPr id="52" name="Google Shape;5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400"/>
              <a:buNone/>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40" Type="http://schemas.openxmlformats.org/officeDocument/2006/relationships/slideLayout" Target="../slideLayouts/slideLayout40.xml"/><Relationship Id="rId42" Type="http://schemas.openxmlformats.org/officeDocument/2006/relationships/slideLayout" Target="../slideLayouts/slideLayout42.xml"/><Relationship Id="rId41" Type="http://schemas.openxmlformats.org/officeDocument/2006/relationships/slideLayout" Target="../slideLayouts/slideLayout41.xml"/><Relationship Id="rId44" Type="http://schemas.openxmlformats.org/officeDocument/2006/relationships/slideLayout" Target="../slideLayouts/slideLayout44.xml"/><Relationship Id="rId43" Type="http://schemas.openxmlformats.org/officeDocument/2006/relationships/slideLayout" Target="../slideLayouts/slideLayout43.xml"/><Relationship Id="rId46" Type="http://schemas.openxmlformats.org/officeDocument/2006/relationships/slideLayout" Target="../slideLayouts/slideLayout46.xml"/><Relationship Id="rId45" Type="http://schemas.openxmlformats.org/officeDocument/2006/relationships/slideLayout" Target="../slideLayouts/slideLayout45.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48" Type="http://schemas.openxmlformats.org/officeDocument/2006/relationships/slideLayout" Target="../slideLayouts/slideLayout48.xml"/><Relationship Id="rId47" Type="http://schemas.openxmlformats.org/officeDocument/2006/relationships/slideLayout" Target="../slideLayouts/slideLayout47.xml"/><Relationship Id="rId49" Type="http://schemas.openxmlformats.org/officeDocument/2006/relationships/slideLayout" Target="../slideLayouts/slideLayout4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33" Type="http://schemas.openxmlformats.org/officeDocument/2006/relationships/slideLayout" Target="../slideLayouts/slideLayout33.xml"/><Relationship Id="rId32" Type="http://schemas.openxmlformats.org/officeDocument/2006/relationships/slideLayout" Target="../slideLayouts/slideLayout32.xml"/><Relationship Id="rId35" Type="http://schemas.openxmlformats.org/officeDocument/2006/relationships/slideLayout" Target="../slideLayouts/slideLayout35.xml"/><Relationship Id="rId34" Type="http://schemas.openxmlformats.org/officeDocument/2006/relationships/slideLayout" Target="../slideLayouts/slideLayout34.xml"/><Relationship Id="rId37" Type="http://schemas.openxmlformats.org/officeDocument/2006/relationships/slideLayout" Target="../slideLayouts/slideLayout37.xml"/><Relationship Id="rId36" Type="http://schemas.openxmlformats.org/officeDocument/2006/relationships/slideLayout" Target="../slideLayouts/slideLayout36.xml"/><Relationship Id="rId39" Type="http://schemas.openxmlformats.org/officeDocument/2006/relationships/slideLayout" Target="../slideLayouts/slideLayout39.xml"/><Relationship Id="rId38" Type="http://schemas.openxmlformats.org/officeDocument/2006/relationships/slideLayout" Target="../slideLayouts/slideLayout38.xml"/><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29" Type="http://schemas.openxmlformats.org/officeDocument/2006/relationships/slideLayout" Target="../slideLayouts/slideLayout29.xml"/><Relationship Id="rId51" Type="http://schemas.openxmlformats.org/officeDocument/2006/relationships/slideLayout" Target="../slideLayouts/slideLayout51.xml"/><Relationship Id="rId50" Type="http://schemas.openxmlformats.org/officeDocument/2006/relationships/slideLayout" Target="../slideLayouts/slideLayout50.xml"/><Relationship Id="rId53" Type="http://schemas.openxmlformats.org/officeDocument/2006/relationships/slideLayout" Target="../slideLayouts/slideLayout53.xml"/><Relationship Id="rId52" Type="http://schemas.openxmlformats.org/officeDocument/2006/relationships/slideLayout" Target="../slideLayouts/slideLayout52.xml"/><Relationship Id="rId11" Type="http://schemas.openxmlformats.org/officeDocument/2006/relationships/slideLayout" Target="../slideLayouts/slideLayout11.xml"/><Relationship Id="rId55" Type="http://schemas.openxmlformats.org/officeDocument/2006/relationships/theme" Target="../theme/theme2.xml"/><Relationship Id="rId10" Type="http://schemas.openxmlformats.org/officeDocument/2006/relationships/slideLayout" Target="../slideLayouts/slideLayout10.xml"/><Relationship Id="rId54" Type="http://schemas.openxmlformats.org/officeDocument/2006/relationships/slideLayout" Target="../slideLayouts/slideLayout5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626250" y="597425"/>
            <a:ext cx="78915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500"/>
              <a:buFont typeface="Julius Sans One"/>
              <a:buNone/>
              <a:defRPr sz="2500">
                <a:solidFill>
                  <a:schemeClr val="dk1"/>
                </a:solidFill>
                <a:latin typeface="Julius Sans One"/>
                <a:ea typeface="Julius Sans One"/>
                <a:cs typeface="Julius Sans One"/>
                <a:sym typeface="Julius Sans One"/>
              </a:defRPr>
            </a:lvl1pPr>
            <a:lvl2pPr lvl="1">
              <a:spcBef>
                <a:spcPts val="0"/>
              </a:spcBef>
              <a:spcAft>
                <a:spcPts val="0"/>
              </a:spcAft>
              <a:buClr>
                <a:schemeClr val="dk1"/>
              </a:buClr>
              <a:buSzPts val="2500"/>
              <a:buFont typeface="Julius Sans One"/>
              <a:buNone/>
              <a:defRPr sz="2500">
                <a:solidFill>
                  <a:schemeClr val="dk1"/>
                </a:solidFill>
                <a:latin typeface="Julius Sans One"/>
                <a:ea typeface="Julius Sans One"/>
                <a:cs typeface="Julius Sans One"/>
                <a:sym typeface="Julius Sans One"/>
              </a:defRPr>
            </a:lvl2pPr>
            <a:lvl3pPr lvl="2">
              <a:spcBef>
                <a:spcPts val="0"/>
              </a:spcBef>
              <a:spcAft>
                <a:spcPts val="0"/>
              </a:spcAft>
              <a:buClr>
                <a:schemeClr val="dk1"/>
              </a:buClr>
              <a:buSzPts val="2500"/>
              <a:buFont typeface="Julius Sans One"/>
              <a:buNone/>
              <a:defRPr sz="2500">
                <a:solidFill>
                  <a:schemeClr val="dk1"/>
                </a:solidFill>
                <a:latin typeface="Julius Sans One"/>
                <a:ea typeface="Julius Sans One"/>
                <a:cs typeface="Julius Sans One"/>
                <a:sym typeface="Julius Sans One"/>
              </a:defRPr>
            </a:lvl3pPr>
            <a:lvl4pPr lvl="3">
              <a:spcBef>
                <a:spcPts val="0"/>
              </a:spcBef>
              <a:spcAft>
                <a:spcPts val="0"/>
              </a:spcAft>
              <a:buClr>
                <a:schemeClr val="dk1"/>
              </a:buClr>
              <a:buSzPts val="2500"/>
              <a:buFont typeface="Julius Sans One"/>
              <a:buNone/>
              <a:defRPr sz="2500">
                <a:solidFill>
                  <a:schemeClr val="dk1"/>
                </a:solidFill>
                <a:latin typeface="Julius Sans One"/>
                <a:ea typeface="Julius Sans One"/>
                <a:cs typeface="Julius Sans One"/>
                <a:sym typeface="Julius Sans One"/>
              </a:defRPr>
            </a:lvl4pPr>
            <a:lvl5pPr lvl="4">
              <a:spcBef>
                <a:spcPts val="0"/>
              </a:spcBef>
              <a:spcAft>
                <a:spcPts val="0"/>
              </a:spcAft>
              <a:buClr>
                <a:schemeClr val="dk1"/>
              </a:buClr>
              <a:buSzPts val="2500"/>
              <a:buFont typeface="Julius Sans One"/>
              <a:buNone/>
              <a:defRPr sz="2500">
                <a:solidFill>
                  <a:schemeClr val="dk1"/>
                </a:solidFill>
                <a:latin typeface="Julius Sans One"/>
                <a:ea typeface="Julius Sans One"/>
                <a:cs typeface="Julius Sans One"/>
                <a:sym typeface="Julius Sans One"/>
              </a:defRPr>
            </a:lvl5pPr>
            <a:lvl6pPr lvl="5">
              <a:spcBef>
                <a:spcPts val="0"/>
              </a:spcBef>
              <a:spcAft>
                <a:spcPts val="0"/>
              </a:spcAft>
              <a:buClr>
                <a:schemeClr val="dk1"/>
              </a:buClr>
              <a:buSzPts val="2500"/>
              <a:buFont typeface="Julius Sans One"/>
              <a:buNone/>
              <a:defRPr sz="2500">
                <a:solidFill>
                  <a:schemeClr val="dk1"/>
                </a:solidFill>
                <a:latin typeface="Julius Sans One"/>
                <a:ea typeface="Julius Sans One"/>
                <a:cs typeface="Julius Sans One"/>
                <a:sym typeface="Julius Sans One"/>
              </a:defRPr>
            </a:lvl6pPr>
            <a:lvl7pPr lvl="6">
              <a:spcBef>
                <a:spcPts val="0"/>
              </a:spcBef>
              <a:spcAft>
                <a:spcPts val="0"/>
              </a:spcAft>
              <a:buClr>
                <a:schemeClr val="dk1"/>
              </a:buClr>
              <a:buSzPts val="2500"/>
              <a:buFont typeface="Julius Sans One"/>
              <a:buNone/>
              <a:defRPr sz="2500">
                <a:solidFill>
                  <a:schemeClr val="dk1"/>
                </a:solidFill>
                <a:latin typeface="Julius Sans One"/>
                <a:ea typeface="Julius Sans One"/>
                <a:cs typeface="Julius Sans One"/>
                <a:sym typeface="Julius Sans One"/>
              </a:defRPr>
            </a:lvl7pPr>
            <a:lvl8pPr lvl="7">
              <a:spcBef>
                <a:spcPts val="0"/>
              </a:spcBef>
              <a:spcAft>
                <a:spcPts val="0"/>
              </a:spcAft>
              <a:buClr>
                <a:schemeClr val="dk1"/>
              </a:buClr>
              <a:buSzPts val="2500"/>
              <a:buFont typeface="Julius Sans One"/>
              <a:buNone/>
              <a:defRPr sz="2500">
                <a:solidFill>
                  <a:schemeClr val="dk1"/>
                </a:solidFill>
                <a:latin typeface="Julius Sans One"/>
                <a:ea typeface="Julius Sans One"/>
                <a:cs typeface="Julius Sans One"/>
                <a:sym typeface="Julius Sans One"/>
              </a:defRPr>
            </a:lvl8pPr>
            <a:lvl9pPr lvl="8">
              <a:spcBef>
                <a:spcPts val="0"/>
              </a:spcBef>
              <a:spcAft>
                <a:spcPts val="0"/>
              </a:spcAft>
              <a:buClr>
                <a:schemeClr val="dk1"/>
              </a:buClr>
              <a:buSzPts val="2500"/>
              <a:buFont typeface="Julius Sans One"/>
              <a:buNone/>
              <a:defRPr sz="2500">
                <a:solidFill>
                  <a:schemeClr val="dk1"/>
                </a:solidFill>
                <a:latin typeface="Julius Sans One"/>
                <a:ea typeface="Julius Sans One"/>
                <a:cs typeface="Julius Sans One"/>
                <a:sym typeface="Julius Sans One"/>
              </a:defRPr>
            </a:lvl9pPr>
          </a:lstStyle>
          <a:p/>
        </p:txBody>
      </p:sp>
      <p:sp>
        <p:nvSpPr>
          <p:cNvPr id="7" name="Google Shape;7;p1"/>
          <p:cNvSpPr txBox="1"/>
          <p:nvPr>
            <p:ph idx="1" type="body"/>
          </p:nvPr>
        </p:nvSpPr>
        <p:spPr>
          <a:xfrm>
            <a:off x="626250" y="1304875"/>
            <a:ext cx="7891500" cy="3416400"/>
          </a:xfrm>
          <a:prstGeom prst="rect">
            <a:avLst/>
          </a:prstGeom>
          <a:noFill/>
          <a:ln>
            <a:noFill/>
          </a:ln>
        </p:spPr>
        <p:txBody>
          <a:bodyPr anchorCtr="0" anchor="t" bIns="91425" lIns="91425" spcFirstLastPara="1" rIns="91425" wrap="square" tIns="91425">
            <a:noAutofit/>
          </a:bodyPr>
          <a:lstStyle>
            <a:lvl1pPr indent="-317500" lvl="0" marL="457200">
              <a:lnSpc>
                <a:spcPct val="115000"/>
              </a:lnSpc>
              <a:spcBef>
                <a:spcPts val="0"/>
              </a:spcBef>
              <a:spcAft>
                <a:spcPts val="0"/>
              </a:spcAft>
              <a:buClr>
                <a:schemeClr val="dk1"/>
              </a:buClr>
              <a:buSzPts val="1400"/>
              <a:buFont typeface="Questrial"/>
              <a:buChar char="●"/>
              <a:defRPr>
                <a:solidFill>
                  <a:schemeClr val="dk1"/>
                </a:solidFill>
                <a:latin typeface="Questrial"/>
                <a:ea typeface="Questrial"/>
                <a:cs typeface="Questrial"/>
                <a:sym typeface="Questrial"/>
              </a:defRPr>
            </a:lvl1pPr>
            <a:lvl2pPr indent="-317500" lvl="1" marL="914400">
              <a:lnSpc>
                <a:spcPct val="115000"/>
              </a:lnSpc>
              <a:spcBef>
                <a:spcPts val="0"/>
              </a:spcBef>
              <a:spcAft>
                <a:spcPts val="0"/>
              </a:spcAft>
              <a:buClr>
                <a:schemeClr val="dk1"/>
              </a:buClr>
              <a:buSzPts val="1400"/>
              <a:buFont typeface="Questrial"/>
              <a:buChar char="○"/>
              <a:defRPr>
                <a:solidFill>
                  <a:schemeClr val="dk1"/>
                </a:solidFill>
                <a:latin typeface="Questrial"/>
                <a:ea typeface="Questrial"/>
                <a:cs typeface="Questrial"/>
                <a:sym typeface="Questrial"/>
              </a:defRPr>
            </a:lvl2pPr>
            <a:lvl3pPr indent="-317500" lvl="2" marL="1371600">
              <a:lnSpc>
                <a:spcPct val="115000"/>
              </a:lnSpc>
              <a:spcBef>
                <a:spcPts val="0"/>
              </a:spcBef>
              <a:spcAft>
                <a:spcPts val="0"/>
              </a:spcAft>
              <a:buClr>
                <a:schemeClr val="dk1"/>
              </a:buClr>
              <a:buSzPts val="1400"/>
              <a:buFont typeface="Questrial"/>
              <a:buChar char="■"/>
              <a:defRPr>
                <a:solidFill>
                  <a:schemeClr val="dk1"/>
                </a:solidFill>
                <a:latin typeface="Questrial"/>
                <a:ea typeface="Questrial"/>
                <a:cs typeface="Questrial"/>
                <a:sym typeface="Questrial"/>
              </a:defRPr>
            </a:lvl3pPr>
            <a:lvl4pPr indent="-317500" lvl="3" marL="1828800">
              <a:lnSpc>
                <a:spcPct val="115000"/>
              </a:lnSpc>
              <a:spcBef>
                <a:spcPts val="0"/>
              </a:spcBef>
              <a:spcAft>
                <a:spcPts val="0"/>
              </a:spcAft>
              <a:buClr>
                <a:schemeClr val="dk1"/>
              </a:buClr>
              <a:buSzPts val="1400"/>
              <a:buFont typeface="Questrial"/>
              <a:buChar char="●"/>
              <a:defRPr>
                <a:solidFill>
                  <a:schemeClr val="dk1"/>
                </a:solidFill>
                <a:latin typeface="Questrial"/>
                <a:ea typeface="Questrial"/>
                <a:cs typeface="Questrial"/>
                <a:sym typeface="Questrial"/>
              </a:defRPr>
            </a:lvl4pPr>
            <a:lvl5pPr indent="-317500" lvl="4" marL="2286000">
              <a:lnSpc>
                <a:spcPct val="115000"/>
              </a:lnSpc>
              <a:spcBef>
                <a:spcPts val="0"/>
              </a:spcBef>
              <a:spcAft>
                <a:spcPts val="0"/>
              </a:spcAft>
              <a:buClr>
                <a:schemeClr val="dk1"/>
              </a:buClr>
              <a:buSzPts val="1400"/>
              <a:buFont typeface="Questrial"/>
              <a:buChar char="○"/>
              <a:defRPr>
                <a:solidFill>
                  <a:schemeClr val="dk1"/>
                </a:solidFill>
                <a:latin typeface="Questrial"/>
                <a:ea typeface="Questrial"/>
                <a:cs typeface="Questrial"/>
                <a:sym typeface="Questrial"/>
              </a:defRPr>
            </a:lvl5pPr>
            <a:lvl6pPr indent="-317500" lvl="5" marL="2743200">
              <a:lnSpc>
                <a:spcPct val="115000"/>
              </a:lnSpc>
              <a:spcBef>
                <a:spcPts val="0"/>
              </a:spcBef>
              <a:spcAft>
                <a:spcPts val="0"/>
              </a:spcAft>
              <a:buClr>
                <a:schemeClr val="dk1"/>
              </a:buClr>
              <a:buSzPts val="1400"/>
              <a:buFont typeface="Questrial"/>
              <a:buChar char="■"/>
              <a:defRPr>
                <a:solidFill>
                  <a:schemeClr val="dk1"/>
                </a:solidFill>
                <a:latin typeface="Questrial"/>
                <a:ea typeface="Questrial"/>
                <a:cs typeface="Questrial"/>
                <a:sym typeface="Questrial"/>
              </a:defRPr>
            </a:lvl6pPr>
            <a:lvl7pPr indent="-317500" lvl="6" marL="3200400">
              <a:lnSpc>
                <a:spcPct val="115000"/>
              </a:lnSpc>
              <a:spcBef>
                <a:spcPts val="0"/>
              </a:spcBef>
              <a:spcAft>
                <a:spcPts val="0"/>
              </a:spcAft>
              <a:buClr>
                <a:schemeClr val="dk1"/>
              </a:buClr>
              <a:buSzPts val="1400"/>
              <a:buFont typeface="Questrial"/>
              <a:buChar char="●"/>
              <a:defRPr>
                <a:solidFill>
                  <a:schemeClr val="dk1"/>
                </a:solidFill>
                <a:latin typeface="Questrial"/>
                <a:ea typeface="Questrial"/>
                <a:cs typeface="Questrial"/>
                <a:sym typeface="Questrial"/>
              </a:defRPr>
            </a:lvl7pPr>
            <a:lvl8pPr indent="-317500" lvl="7" marL="3657600">
              <a:lnSpc>
                <a:spcPct val="115000"/>
              </a:lnSpc>
              <a:spcBef>
                <a:spcPts val="0"/>
              </a:spcBef>
              <a:spcAft>
                <a:spcPts val="0"/>
              </a:spcAft>
              <a:buClr>
                <a:schemeClr val="dk1"/>
              </a:buClr>
              <a:buSzPts val="1400"/>
              <a:buFont typeface="Questrial"/>
              <a:buChar char="○"/>
              <a:defRPr>
                <a:solidFill>
                  <a:schemeClr val="dk1"/>
                </a:solidFill>
                <a:latin typeface="Questrial"/>
                <a:ea typeface="Questrial"/>
                <a:cs typeface="Questrial"/>
                <a:sym typeface="Questrial"/>
              </a:defRPr>
            </a:lvl8pPr>
            <a:lvl9pPr indent="-317500" lvl="8" marL="4114800">
              <a:lnSpc>
                <a:spcPct val="115000"/>
              </a:lnSpc>
              <a:spcBef>
                <a:spcPts val="0"/>
              </a:spcBef>
              <a:spcAft>
                <a:spcPts val="0"/>
              </a:spcAft>
              <a:buClr>
                <a:schemeClr val="dk1"/>
              </a:buClr>
              <a:buSzPts val="1400"/>
              <a:buFont typeface="Questrial"/>
              <a:buChar char="■"/>
              <a:defRPr>
                <a:solidFill>
                  <a:schemeClr val="dk1"/>
                </a:solidFill>
                <a:latin typeface="Questrial"/>
                <a:ea typeface="Questrial"/>
                <a:cs typeface="Questrial"/>
                <a:sym typeface="Questria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 id="2147483684" r:id="rId37"/>
    <p:sldLayoutId id="2147483685" r:id="rId38"/>
    <p:sldLayoutId id="2147483686" r:id="rId39"/>
    <p:sldLayoutId id="2147483687" r:id="rId40"/>
    <p:sldLayoutId id="2147483688" r:id="rId41"/>
    <p:sldLayoutId id="2147483689" r:id="rId42"/>
    <p:sldLayoutId id="2147483690" r:id="rId43"/>
    <p:sldLayoutId id="2147483691" r:id="rId44"/>
    <p:sldLayoutId id="2147483692" r:id="rId45"/>
    <p:sldLayoutId id="2147483693" r:id="rId46"/>
    <p:sldLayoutId id="2147483694" r:id="rId47"/>
    <p:sldLayoutId id="2147483695" r:id="rId48"/>
    <p:sldLayoutId id="2147483696" r:id="rId49"/>
    <p:sldLayoutId id="2147483697" r:id="rId50"/>
    <p:sldLayoutId id="2147483698" r:id="rId51"/>
    <p:sldLayoutId id="2147483699" r:id="rId52"/>
    <p:sldLayoutId id="2147483700" r:id="rId53"/>
    <p:sldLayoutId id="2147483701" r:id="rId5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 Id="rId4" Type="http://schemas.openxmlformats.org/officeDocument/2006/relationships/image" Target="../media/image20.png"/><Relationship Id="rId5"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4.png"/><Relationship Id="rId4" Type="http://schemas.openxmlformats.org/officeDocument/2006/relationships/image" Target="../media/image4.png"/><Relationship Id="rId5" Type="http://schemas.openxmlformats.org/officeDocument/2006/relationships/image" Target="../media/image2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6.png"/><Relationship Id="rId4" Type="http://schemas.openxmlformats.org/officeDocument/2006/relationships/image" Target="../media/image2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1.png"/><Relationship Id="rId4" Type="http://schemas.openxmlformats.org/officeDocument/2006/relationships/image" Target="../media/image2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4.png"/><Relationship Id="rId4" Type="http://schemas.openxmlformats.org/officeDocument/2006/relationships/image" Target="../media/image2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3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9.png"/><Relationship Id="rId4" Type="http://schemas.openxmlformats.org/officeDocument/2006/relationships/image" Target="../media/image2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0.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22.png"/><Relationship Id="rId5" Type="http://schemas.openxmlformats.org/officeDocument/2006/relationships/image" Target="../media/image15.png"/><Relationship Id="rId6"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3.png"/><Relationship Id="rId4" Type="http://schemas.openxmlformats.org/officeDocument/2006/relationships/image" Target="../media/image9.png"/><Relationship Id="rId5" Type="http://schemas.openxmlformats.org/officeDocument/2006/relationships/image" Target="../media/image7.png"/><Relationship Id="rId6" Type="http://schemas.openxmlformats.org/officeDocument/2006/relationships/image" Target="../media/image1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png"/><Relationship Id="rId4" Type="http://schemas.openxmlformats.org/officeDocument/2006/relationships/image" Target="../media/image18.png"/><Relationship Id="rId5"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4" name="Shape 424"/>
        <p:cNvGrpSpPr/>
        <p:nvPr/>
      </p:nvGrpSpPr>
      <p:grpSpPr>
        <a:xfrm>
          <a:off x="0" y="0"/>
          <a:ext cx="0" cy="0"/>
          <a:chOff x="0" y="0"/>
          <a:chExt cx="0" cy="0"/>
        </a:xfrm>
      </p:grpSpPr>
      <p:sp>
        <p:nvSpPr>
          <p:cNvPr id="425" name="Google Shape;425;p56"/>
          <p:cNvSpPr txBox="1"/>
          <p:nvPr>
            <p:ph type="ctrTitle"/>
          </p:nvPr>
        </p:nvSpPr>
        <p:spPr>
          <a:xfrm>
            <a:off x="3603058" y="1948236"/>
            <a:ext cx="4543500" cy="20526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a:t>Wine Quality Classification</a:t>
            </a:r>
            <a:endParaRPr/>
          </a:p>
        </p:txBody>
      </p:sp>
      <p:sp>
        <p:nvSpPr>
          <p:cNvPr id="426" name="Google Shape;426;p56"/>
          <p:cNvSpPr txBox="1"/>
          <p:nvPr>
            <p:ph idx="1" type="subTitle"/>
          </p:nvPr>
        </p:nvSpPr>
        <p:spPr>
          <a:xfrm>
            <a:off x="2316899" y="4037775"/>
            <a:ext cx="5829600" cy="792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Hwan Cho</a:t>
            </a:r>
            <a:endParaRPr/>
          </a:p>
        </p:txBody>
      </p:sp>
      <p:cxnSp>
        <p:nvCxnSpPr>
          <p:cNvPr id="427" name="Google Shape;427;p56"/>
          <p:cNvCxnSpPr/>
          <p:nvPr/>
        </p:nvCxnSpPr>
        <p:spPr>
          <a:xfrm>
            <a:off x="7402150" y="4016555"/>
            <a:ext cx="647100" cy="0"/>
          </a:xfrm>
          <a:prstGeom prst="straightConnector1">
            <a:avLst/>
          </a:prstGeom>
          <a:noFill/>
          <a:ln cap="flat" cmpd="sng" w="19050">
            <a:solidFill>
              <a:schemeClr val="lt1"/>
            </a:solidFill>
            <a:prstDash val="solid"/>
            <a:round/>
            <a:headEnd len="med" w="med" type="none"/>
            <a:tailEnd len="med" w="med" type="none"/>
          </a:ln>
        </p:spPr>
      </p:cxn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5" name="Shape 505"/>
        <p:cNvGrpSpPr/>
        <p:nvPr/>
      </p:nvGrpSpPr>
      <p:grpSpPr>
        <a:xfrm>
          <a:off x="0" y="0"/>
          <a:ext cx="0" cy="0"/>
          <a:chOff x="0" y="0"/>
          <a:chExt cx="0" cy="0"/>
        </a:xfrm>
      </p:grpSpPr>
      <p:sp>
        <p:nvSpPr>
          <p:cNvPr id="506" name="Google Shape;506;p65"/>
          <p:cNvSpPr txBox="1"/>
          <p:nvPr>
            <p:ph type="title"/>
          </p:nvPr>
        </p:nvSpPr>
        <p:spPr>
          <a:xfrm>
            <a:off x="626250" y="597425"/>
            <a:ext cx="7891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Gradient Boosting</a:t>
            </a:r>
            <a:endParaRPr/>
          </a:p>
        </p:txBody>
      </p:sp>
      <p:pic>
        <p:nvPicPr>
          <p:cNvPr id="507" name="Google Shape;507;p65" title="roc_logistic_vs_boosting.png"/>
          <p:cNvPicPr preferRelativeResize="0"/>
          <p:nvPr/>
        </p:nvPicPr>
        <p:blipFill>
          <a:blip r:embed="rId3">
            <a:alphaModFix/>
          </a:blip>
          <a:stretch>
            <a:fillRect/>
          </a:stretch>
        </p:blipFill>
        <p:spPr>
          <a:xfrm>
            <a:off x="5005200" y="165525"/>
            <a:ext cx="3821425" cy="2547626"/>
          </a:xfrm>
          <a:prstGeom prst="rect">
            <a:avLst/>
          </a:prstGeom>
          <a:noFill/>
          <a:ln>
            <a:noFill/>
          </a:ln>
        </p:spPr>
      </p:pic>
      <p:pic>
        <p:nvPicPr>
          <p:cNvPr id="508" name="Google Shape;508;p65" title="boosting_metrics.png"/>
          <p:cNvPicPr preferRelativeResize="0"/>
          <p:nvPr/>
        </p:nvPicPr>
        <p:blipFill>
          <a:blip r:embed="rId4">
            <a:alphaModFix/>
          </a:blip>
          <a:stretch>
            <a:fillRect/>
          </a:stretch>
        </p:blipFill>
        <p:spPr>
          <a:xfrm>
            <a:off x="6707408" y="2956021"/>
            <a:ext cx="2119216" cy="1883750"/>
          </a:xfrm>
          <a:prstGeom prst="rect">
            <a:avLst/>
          </a:prstGeom>
          <a:noFill/>
          <a:ln>
            <a:noFill/>
          </a:ln>
        </p:spPr>
      </p:pic>
      <p:pic>
        <p:nvPicPr>
          <p:cNvPr id="509" name="Google Shape;509;p65" title="Screenshot 2025-06-04 075527.png"/>
          <p:cNvPicPr preferRelativeResize="0"/>
          <p:nvPr/>
        </p:nvPicPr>
        <p:blipFill>
          <a:blip r:embed="rId5">
            <a:alphaModFix/>
          </a:blip>
          <a:stretch>
            <a:fillRect/>
          </a:stretch>
        </p:blipFill>
        <p:spPr>
          <a:xfrm>
            <a:off x="492875" y="4191375"/>
            <a:ext cx="6077300" cy="818100"/>
          </a:xfrm>
          <a:prstGeom prst="rect">
            <a:avLst/>
          </a:prstGeom>
          <a:noFill/>
          <a:ln>
            <a:noFill/>
          </a:ln>
        </p:spPr>
      </p:pic>
      <p:sp>
        <p:nvSpPr>
          <p:cNvPr id="510" name="Google Shape;510;p65"/>
          <p:cNvSpPr txBox="1"/>
          <p:nvPr/>
        </p:nvSpPr>
        <p:spPr>
          <a:xfrm>
            <a:off x="640725" y="1158900"/>
            <a:ext cx="6482400" cy="343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Questrial"/>
                <a:ea typeface="Questrial"/>
                <a:cs typeface="Questrial"/>
                <a:sym typeface="Questrial"/>
              </a:rPr>
              <a:t>Chosen parameters through 10-fold cross validation:</a:t>
            </a:r>
            <a:endParaRPr>
              <a:solidFill>
                <a:schemeClr val="dk1"/>
              </a:solidFill>
              <a:latin typeface="Questrial"/>
              <a:ea typeface="Questrial"/>
              <a:cs typeface="Questrial"/>
              <a:sym typeface="Questrial"/>
            </a:endParaRPr>
          </a:p>
          <a:p>
            <a:pPr indent="0" lvl="0" marL="0" rtl="0" algn="l">
              <a:spcBef>
                <a:spcPts val="0"/>
              </a:spcBef>
              <a:spcAft>
                <a:spcPts val="0"/>
              </a:spcAft>
              <a:buNone/>
            </a:pPr>
            <a:r>
              <a:t/>
            </a:r>
            <a:endParaRPr>
              <a:solidFill>
                <a:schemeClr val="dk1"/>
              </a:solidFill>
              <a:latin typeface="Questrial"/>
              <a:ea typeface="Questrial"/>
              <a:cs typeface="Questrial"/>
              <a:sym typeface="Questrial"/>
            </a:endParaRPr>
          </a:p>
          <a:p>
            <a:pPr indent="0" lvl="0" marL="0" rtl="0" algn="l">
              <a:spcBef>
                <a:spcPts val="0"/>
              </a:spcBef>
              <a:spcAft>
                <a:spcPts val="0"/>
              </a:spcAft>
              <a:buNone/>
            </a:pPr>
            <a:r>
              <a:rPr b="1" lang="en">
                <a:solidFill>
                  <a:schemeClr val="dk1"/>
                </a:solidFill>
                <a:latin typeface="Questrial"/>
                <a:ea typeface="Questrial"/>
                <a:cs typeface="Questrial"/>
                <a:sym typeface="Questrial"/>
              </a:rPr>
              <a:t>interaction.depth= 5</a:t>
            </a:r>
            <a:endParaRPr b="1">
              <a:solidFill>
                <a:schemeClr val="dk1"/>
              </a:solidFill>
              <a:latin typeface="Questrial"/>
              <a:ea typeface="Questrial"/>
              <a:cs typeface="Questrial"/>
              <a:sym typeface="Questrial"/>
            </a:endParaRPr>
          </a:p>
          <a:p>
            <a:pPr indent="457200" lvl="0" marL="0" rtl="0" algn="l">
              <a:spcBef>
                <a:spcPts val="0"/>
              </a:spcBef>
              <a:spcAft>
                <a:spcPts val="0"/>
              </a:spcAft>
              <a:buNone/>
            </a:pPr>
            <a:r>
              <a:rPr lang="en">
                <a:solidFill>
                  <a:schemeClr val="dk1"/>
                </a:solidFill>
                <a:latin typeface="Questrial"/>
                <a:ea typeface="Questrial"/>
                <a:cs typeface="Questrial"/>
                <a:sym typeface="Questrial"/>
              </a:rPr>
              <a:t>-&gt; depth of each tree</a:t>
            </a:r>
            <a:endParaRPr>
              <a:solidFill>
                <a:schemeClr val="dk1"/>
              </a:solidFill>
              <a:latin typeface="Questrial"/>
              <a:ea typeface="Questrial"/>
              <a:cs typeface="Questrial"/>
              <a:sym typeface="Questrial"/>
            </a:endParaRPr>
          </a:p>
          <a:p>
            <a:pPr indent="0" lvl="0" marL="0" rtl="0" algn="l">
              <a:spcBef>
                <a:spcPts val="0"/>
              </a:spcBef>
              <a:spcAft>
                <a:spcPts val="0"/>
              </a:spcAft>
              <a:buNone/>
            </a:pPr>
            <a:r>
              <a:t/>
            </a:r>
            <a:endParaRPr>
              <a:solidFill>
                <a:schemeClr val="dk1"/>
              </a:solidFill>
              <a:latin typeface="Questrial"/>
              <a:ea typeface="Questrial"/>
              <a:cs typeface="Questrial"/>
              <a:sym typeface="Questrial"/>
            </a:endParaRPr>
          </a:p>
          <a:p>
            <a:pPr indent="0" lvl="0" marL="0" rtl="0" algn="l">
              <a:spcBef>
                <a:spcPts val="0"/>
              </a:spcBef>
              <a:spcAft>
                <a:spcPts val="0"/>
              </a:spcAft>
              <a:buNone/>
            </a:pPr>
            <a:r>
              <a:rPr b="1" lang="en">
                <a:solidFill>
                  <a:schemeClr val="dk1"/>
                </a:solidFill>
                <a:latin typeface="Questrial"/>
                <a:ea typeface="Questrial"/>
                <a:cs typeface="Questrial"/>
                <a:sym typeface="Questrial"/>
              </a:rPr>
              <a:t>n.trees = 150</a:t>
            </a:r>
            <a:endParaRPr b="1">
              <a:solidFill>
                <a:schemeClr val="dk1"/>
              </a:solidFill>
              <a:latin typeface="Questrial"/>
              <a:ea typeface="Questrial"/>
              <a:cs typeface="Questrial"/>
              <a:sym typeface="Questrial"/>
            </a:endParaRPr>
          </a:p>
          <a:p>
            <a:pPr indent="0" lvl="0" marL="0" rtl="0" algn="l">
              <a:spcBef>
                <a:spcPts val="0"/>
              </a:spcBef>
              <a:spcAft>
                <a:spcPts val="0"/>
              </a:spcAft>
              <a:buNone/>
            </a:pPr>
            <a:r>
              <a:rPr lang="en">
                <a:solidFill>
                  <a:schemeClr val="dk1"/>
                </a:solidFill>
                <a:latin typeface="Questrial"/>
                <a:ea typeface="Questrial"/>
                <a:cs typeface="Questrial"/>
                <a:sym typeface="Questrial"/>
              </a:rPr>
              <a:t>	-&gt;  number of trees</a:t>
            </a:r>
            <a:endParaRPr>
              <a:solidFill>
                <a:schemeClr val="dk1"/>
              </a:solidFill>
              <a:latin typeface="Questrial"/>
              <a:ea typeface="Questrial"/>
              <a:cs typeface="Questrial"/>
              <a:sym typeface="Questrial"/>
            </a:endParaRPr>
          </a:p>
          <a:p>
            <a:pPr indent="0" lvl="0" marL="0" rtl="0" algn="l">
              <a:spcBef>
                <a:spcPts val="0"/>
              </a:spcBef>
              <a:spcAft>
                <a:spcPts val="0"/>
              </a:spcAft>
              <a:buNone/>
            </a:pPr>
            <a:r>
              <a:t/>
            </a:r>
            <a:endParaRPr>
              <a:solidFill>
                <a:schemeClr val="dk1"/>
              </a:solidFill>
              <a:latin typeface="Questrial"/>
              <a:ea typeface="Questrial"/>
              <a:cs typeface="Questrial"/>
              <a:sym typeface="Questrial"/>
            </a:endParaRPr>
          </a:p>
          <a:p>
            <a:pPr indent="0" lvl="0" marL="0" rtl="0" algn="l">
              <a:spcBef>
                <a:spcPts val="0"/>
              </a:spcBef>
              <a:spcAft>
                <a:spcPts val="0"/>
              </a:spcAft>
              <a:buClr>
                <a:schemeClr val="dk1"/>
              </a:buClr>
              <a:buSzPts val="1100"/>
              <a:buFont typeface="Arial"/>
              <a:buNone/>
            </a:pPr>
            <a:r>
              <a:rPr b="1" lang="en">
                <a:solidFill>
                  <a:schemeClr val="dk1"/>
                </a:solidFill>
                <a:latin typeface="Questrial"/>
                <a:ea typeface="Questrial"/>
                <a:cs typeface="Questrial"/>
                <a:sym typeface="Questrial"/>
              </a:rPr>
              <a:t>s</a:t>
            </a:r>
            <a:r>
              <a:rPr b="1" lang="en">
                <a:solidFill>
                  <a:schemeClr val="dk1"/>
                </a:solidFill>
                <a:latin typeface="Questrial"/>
                <a:ea typeface="Questrial"/>
                <a:cs typeface="Questrial"/>
                <a:sym typeface="Questrial"/>
              </a:rPr>
              <a:t>hrinkage = 0.1</a:t>
            </a:r>
            <a:endParaRPr b="1">
              <a:solidFill>
                <a:schemeClr val="dk1"/>
              </a:solidFill>
              <a:latin typeface="Questrial"/>
              <a:ea typeface="Questrial"/>
              <a:cs typeface="Questrial"/>
              <a:sym typeface="Questrial"/>
            </a:endParaRPr>
          </a:p>
          <a:p>
            <a:pPr indent="0" lvl="0" marL="0" rtl="0" algn="l">
              <a:spcBef>
                <a:spcPts val="0"/>
              </a:spcBef>
              <a:spcAft>
                <a:spcPts val="0"/>
              </a:spcAft>
              <a:buNone/>
            </a:pPr>
            <a:r>
              <a:rPr lang="en">
                <a:solidFill>
                  <a:schemeClr val="dk1"/>
                </a:solidFill>
                <a:latin typeface="Questrial"/>
                <a:ea typeface="Questrial"/>
                <a:cs typeface="Questrial"/>
                <a:sym typeface="Questrial"/>
              </a:rPr>
              <a:t>	-&gt;  learning rate, risking either over-generalization or over-fitting</a:t>
            </a:r>
            <a:endParaRPr>
              <a:solidFill>
                <a:schemeClr val="dk1"/>
              </a:solidFill>
              <a:latin typeface="Questrial"/>
              <a:ea typeface="Questrial"/>
              <a:cs typeface="Questrial"/>
              <a:sym typeface="Questrial"/>
            </a:endParaRPr>
          </a:p>
          <a:p>
            <a:pPr indent="0" lvl="0" marL="0" rtl="0" algn="l">
              <a:spcBef>
                <a:spcPts val="0"/>
              </a:spcBef>
              <a:spcAft>
                <a:spcPts val="0"/>
              </a:spcAft>
              <a:buNone/>
            </a:pPr>
            <a:r>
              <a:t/>
            </a:r>
            <a:endParaRPr>
              <a:solidFill>
                <a:schemeClr val="dk1"/>
              </a:solidFill>
              <a:latin typeface="Questrial"/>
              <a:ea typeface="Questrial"/>
              <a:cs typeface="Questrial"/>
              <a:sym typeface="Questrial"/>
            </a:endParaRPr>
          </a:p>
          <a:p>
            <a:pPr indent="0" lvl="0" marL="0" rtl="0" algn="l">
              <a:spcBef>
                <a:spcPts val="0"/>
              </a:spcBef>
              <a:spcAft>
                <a:spcPts val="0"/>
              </a:spcAft>
              <a:buNone/>
            </a:pPr>
            <a:r>
              <a:rPr b="1" lang="en">
                <a:solidFill>
                  <a:schemeClr val="dk1"/>
                </a:solidFill>
                <a:latin typeface="Questrial"/>
                <a:ea typeface="Questrial"/>
                <a:cs typeface="Questrial"/>
                <a:sym typeface="Questrial"/>
              </a:rPr>
              <a:t>n.minobsinnode = 10</a:t>
            </a:r>
            <a:endParaRPr b="1">
              <a:solidFill>
                <a:schemeClr val="dk1"/>
              </a:solidFill>
              <a:latin typeface="Questrial"/>
              <a:ea typeface="Questrial"/>
              <a:cs typeface="Questrial"/>
              <a:sym typeface="Questrial"/>
            </a:endParaRPr>
          </a:p>
          <a:p>
            <a:pPr indent="0" lvl="0" marL="0" rtl="0" algn="l">
              <a:spcBef>
                <a:spcPts val="0"/>
              </a:spcBef>
              <a:spcAft>
                <a:spcPts val="0"/>
              </a:spcAft>
              <a:buClr>
                <a:schemeClr val="dk1"/>
              </a:buClr>
              <a:buSzPts val="1100"/>
              <a:buFont typeface="Arial"/>
              <a:buNone/>
            </a:pPr>
            <a:r>
              <a:rPr lang="en">
                <a:solidFill>
                  <a:schemeClr val="dk1"/>
                </a:solidFill>
                <a:latin typeface="Questrial"/>
                <a:ea typeface="Questrial"/>
                <a:cs typeface="Questrial"/>
                <a:sym typeface="Questrial"/>
              </a:rPr>
              <a:t>	-&gt;  sets minimum number of observations per terminal node</a:t>
            </a:r>
            <a:endParaRPr>
              <a:solidFill>
                <a:schemeClr val="dk1"/>
              </a:solidFill>
              <a:latin typeface="Questrial"/>
              <a:ea typeface="Questrial"/>
              <a:cs typeface="Questrial"/>
              <a:sym typeface="Quest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4" name="Shape 514"/>
        <p:cNvGrpSpPr/>
        <p:nvPr/>
      </p:nvGrpSpPr>
      <p:grpSpPr>
        <a:xfrm>
          <a:off x="0" y="0"/>
          <a:ext cx="0" cy="0"/>
          <a:chOff x="0" y="0"/>
          <a:chExt cx="0" cy="0"/>
        </a:xfrm>
      </p:grpSpPr>
      <p:sp>
        <p:nvSpPr>
          <p:cNvPr id="515" name="Google Shape;515;p66"/>
          <p:cNvSpPr txBox="1"/>
          <p:nvPr>
            <p:ph type="title"/>
          </p:nvPr>
        </p:nvSpPr>
        <p:spPr>
          <a:xfrm>
            <a:off x="397650" y="597425"/>
            <a:ext cx="7891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Neural Networks</a:t>
            </a:r>
            <a:endParaRPr/>
          </a:p>
        </p:txBody>
      </p:sp>
      <p:sp>
        <p:nvSpPr>
          <p:cNvPr id="516" name="Google Shape;516;p66"/>
          <p:cNvSpPr txBox="1"/>
          <p:nvPr>
            <p:ph idx="1" type="body"/>
          </p:nvPr>
        </p:nvSpPr>
        <p:spPr>
          <a:xfrm>
            <a:off x="397650" y="1265100"/>
            <a:ext cx="3447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Chosen parameters through cross validation:</a:t>
            </a:r>
            <a:endParaRPr sz="1600"/>
          </a:p>
          <a:p>
            <a:pPr indent="0" lvl="0" marL="0" rtl="0" algn="l">
              <a:spcBef>
                <a:spcPts val="1200"/>
              </a:spcBef>
              <a:spcAft>
                <a:spcPts val="0"/>
              </a:spcAft>
              <a:buNone/>
            </a:pPr>
            <a:r>
              <a:rPr b="1" lang="en" sz="1600"/>
              <a:t>size = 7</a:t>
            </a:r>
            <a:endParaRPr b="1" sz="1600"/>
          </a:p>
          <a:p>
            <a:pPr indent="457200" lvl="0" marL="0" rtl="0" algn="l">
              <a:spcBef>
                <a:spcPts val="1200"/>
              </a:spcBef>
              <a:spcAft>
                <a:spcPts val="0"/>
              </a:spcAft>
              <a:buNone/>
            </a:pPr>
            <a:r>
              <a:rPr lang="en" sz="1600"/>
              <a:t>-&gt; 7 nodes in the hidden layer</a:t>
            </a:r>
            <a:endParaRPr sz="1600"/>
          </a:p>
          <a:p>
            <a:pPr indent="0" lvl="0" marL="0" rtl="0" algn="l">
              <a:spcBef>
                <a:spcPts val="1200"/>
              </a:spcBef>
              <a:spcAft>
                <a:spcPts val="0"/>
              </a:spcAft>
              <a:buNone/>
            </a:pPr>
            <a:r>
              <a:rPr b="1" lang="en" sz="1600"/>
              <a:t>decay = 0.1</a:t>
            </a:r>
            <a:endParaRPr b="1" sz="1600"/>
          </a:p>
          <a:p>
            <a:pPr indent="0" lvl="0" marL="0" rtl="0" algn="l">
              <a:spcBef>
                <a:spcPts val="1200"/>
              </a:spcBef>
              <a:spcAft>
                <a:spcPts val="0"/>
              </a:spcAft>
              <a:buNone/>
            </a:pPr>
            <a:r>
              <a:rPr b="1" lang="en" sz="1600"/>
              <a:t>	</a:t>
            </a:r>
            <a:r>
              <a:rPr lang="en" sz="1600"/>
              <a:t>-&gt;  prevent overfitting by</a:t>
            </a:r>
            <a:endParaRPr sz="1600"/>
          </a:p>
          <a:p>
            <a:pPr indent="0" lvl="0" marL="0" rtl="0" algn="l">
              <a:spcBef>
                <a:spcPts val="1200"/>
              </a:spcBef>
              <a:spcAft>
                <a:spcPts val="1200"/>
              </a:spcAft>
              <a:buNone/>
            </a:pPr>
            <a:r>
              <a:rPr lang="en" sz="1600"/>
              <a:t>                 penalizing weights</a:t>
            </a:r>
            <a:endParaRPr sz="1600"/>
          </a:p>
        </p:txBody>
      </p:sp>
      <p:pic>
        <p:nvPicPr>
          <p:cNvPr id="517" name="Google Shape;517;p66" title="Screenshot 2025-06-03 at 8.27.08 PM.png"/>
          <p:cNvPicPr preferRelativeResize="0"/>
          <p:nvPr/>
        </p:nvPicPr>
        <p:blipFill>
          <a:blip r:embed="rId3">
            <a:alphaModFix/>
          </a:blip>
          <a:stretch>
            <a:fillRect/>
          </a:stretch>
        </p:blipFill>
        <p:spPr>
          <a:xfrm>
            <a:off x="3845550" y="2818975"/>
            <a:ext cx="3325075" cy="1961475"/>
          </a:xfrm>
          <a:prstGeom prst="rect">
            <a:avLst/>
          </a:prstGeom>
          <a:noFill/>
          <a:ln>
            <a:noFill/>
          </a:ln>
        </p:spPr>
      </p:pic>
      <p:pic>
        <p:nvPicPr>
          <p:cNvPr id="518" name="Google Shape;518;p66" title="roc_logistic_vs_nn.png"/>
          <p:cNvPicPr preferRelativeResize="0"/>
          <p:nvPr/>
        </p:nvPicPr>
        <p:blipFill>
          <a:blip r:embed="rId4">
            <a:alphaModFix/>
          </a:blip>
          <a:stretch>
            <a:fillRect/>
          </a:stretch>
        </p:blipFill>
        <p:spPr>
          <a:xfrm>
            <a:off x="5324167" y="0"/>
            <a:ext cx="3679734" cy="2759801"/>
          </a:xfrm>
          <a:prstGeom prst="rect">
            <a:avLst/>
          </a:prstGeom>
          <a:noFill/>
          <a:ln>
            <a:noFill/>
          </a:ln>
        </p:spPr>
      </p:pic>
      <p:pic>
        <p:nvPicPr>
          <p:cNvPr id="519" name="Google Shape;519;p66" title="nn_metrics_table.png"/>
          <p:cNvPicPr preferRelativeResize="0"/>
          <p:nvPr/>
        </p:nvPicPr>
        <p:blipFill>
          <a:blip r:embed="rId5">
            <a:alphaModFix/>
          </a:blip>
          <a:stretch>
            <a:fillRect/>
          </a:stretch>
        </p:blipFill>
        <p:spPr>
          <a:xfrm>
            <a:off x="6676256" y="3144600"/>
            <a:ext cx="1932369" cy="17391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3" name="Shape 523"/>
        <p:cNvGrpSpPr/>
        <p:nvPr/>
      </p:nvGrpSpPr>
      <p:grpSpPr>
        <a:xfrm>
          <a:off x="0" y="0"/>
          <a:ext cx="0" cy="0"/>
          <a:chOff x="0" y="0"/>
          <a:chExt cx="0" cy="0"/>
        </a:xfrm>
      </p:grpSpPr>
      <p:sp>
        <p:nvSpPr>
          <p:cNvPr id="524" name="Google Shape;524;p67"/>
          <p:cNvSpPr txBox="1"/>
          <p:nvPr>
            <p:ph type="title"/>
          </p:nvPr>
        </p:nvSpPr>
        <p:spPr>
          <a:xfrm>
            <a:off x="626250" y="597425"/>
            <a:ext cx="7891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SVM</a:t>
            </a:r>
            <a:endParaRPr/>
          </a:p>
        </p:txBody>
      </p:sp>
      <p:sp>
        <p:nvSpPr>
          <p:cNvPr id="525" name="Google Shape;525;p67"/>
          <p:cNvSpPr txBox="1"/>
          <p:nvPr>
            <p:ph idx="1" type="body"/>
          </p:nvPr>
        </p:nvSpPr>
        <p:spPr>
          <a:xfrm>
            <a:off x="626250" y="1304875"/>
            <a:ext cx="78915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Used 10-fold cross validation to tune </a:t>
            </a:r>
            <a:r>
              <a:rPr lang="en"/>
              <a:t>gamma</a:t>
            </a:r>
            <a:r>
              <a:rPr lang="en"/>
              <a:t> and cost </a:t>
            </a:r>
            <a:endParaRPr/>
          </a:p>
          <a:p>
            <a:pPr indent="0" lvl="0" marL="0" rtl="0" algn="l">
              <a:spcBef>
                <a:spcPts val="1200"/>
              </a:spcBef>
              <a:spcAft>
                <a:spcPts val="0"/>
              </a:spcAft>
              <a:buNone/>
            </a:pPr>
            <a:r>
              <a:rPr lang="en"/>
              <a:t>g</a:t>
            </a:r>
            <a:r>
              <a:rPr lang="en"/>
              <a:t>amma=.01 and cost=10 </a:t>
            </a:r>
            <a:endParaRPr/>
          </a:p>
          <a:p>
            <a:pPr indent="0" lvl="0" marL="0" rtl="0" algn="l">
              <a:spcBef>
                <a:spcPts val="1200"/>
              </a:spcBef>
              <a:spcAft>
                <a:spcPts val="0"/>
              </a:spcAft>
              <a:buNone/>
            </a:pPr>
            <a:r>
              <a:rPr lang="en"/>
              <a:t>parameters.  Both of these parameters are used to control</a:t>
            </a:r>
            <a:endParaRPr/>
          </a:p>
          <a:p>
            <a:pPr indent="0" lvl="0" marL="0" rtl="0" algn="l">
              <a:spcBef>
                <a:spcPts val="1200"/>
              </a:spcBef>
              <a:spcAft>
                <a:spcPts val="0"/>
              </a:spcAft>
              <a:buNone/>
            </a:pPr>
            <a:r>
              <a:rPr lang="en"/>
              <a:t>overfitting .</a:t>
            </a:r>
            <a:endParaRPr/>
          </a:p>
          <a:p>
            <a:pPr indent="0" lvl="0" marL="0" rtl="0" algn="l">
              <a:spcBef>
                <a:spcPts val="1200"/>
              </a:spcBef>
              <a:spcAft>
                <a:spcPts val="0"/>
              </a:spcAft>
              <a:buNone/>
            </a:pPr>
            <a:r>
              <a:rPr lang="en"/>
              <a:t>Also checked radial kernel and linear kenral and radial outperformed </a:t>
            </a:r>
            <a:endParaRPr/>
          </a:p>
          <a:p>
            <a:pPr indent="0" lvl="0" marL="0" rtl="0" algn="l">
              <a:spcBef>
                <a:spcPts val="1200"/>
              </a:spcBef>
              <a:spcAft>
                <a:spcPts val="0"/>
              </a:spcAft>
              <a:buNone/>
            </a:pPr>
            <a:r>
              <a:rPr lang="en"/>
              <a:t>on all metrics.</a:t>
            </a:r>
            <a:endParaRPr/>
          </a:p>
          <a:p>
            <a:pPr indent="0" lvl="0" marL="0" rtl="0" algn="l">
              <a:spcBef>
                <a:spcPts val="1200"/>
              </a:spcBef>
              <a:spcAft>
                <a:spcPts val="0"/>
              </a:spcAft>
              <a:buNone/>
            </a:pPr>
            <a:r>
              <a:rPr lang="en"/>
              <a:t>One problem when optimizing parameters was when doing grid search</a:t>
            </a:r>
            <a:endParaRPr/>
          </a:p>
          <a:p>
            <a:pPr indent="0" lvl="0" marL="0" rtl="0" algn="l">
              <a:spcBef>
                <a:spcPts val="1200"/>
              </a:spcBef>
              <a:spcAft>
                <a:spcPts val="0"/>
              </a:spcAft>
              <a:buNone/>
            </a:pPr>
            <a:r>
              <a:rPr lang="en"/>
              <a:t>It was very computationally expensive.  </a:t>
            </a:r>
            <a:endParaRPr/>
          </a:p>
          <a:p>
            <a:pPr indent="0" lvl="0" marL="0" rtl="0" algn="l">
              <a:spcBef>
                <a:spcPts val="1200"/>
              </a:spcBef>
              <a:spcAft>
                <a:spcPts val="1200"/>
              </a:spcAft>
              <a:buNone/>
            </a:pPr>
            <a:r>
              <a:t/>
            </a:r>
            <a:endParaRPr/>
          </a:p>
        </p:txBody>
      </p:sp>
      <p:pic>
        <p:nvPicPr>
          <p:cNvPr id="526" name="Google Shape;526;p67" title="svm_metrics_table.png"/>
          <p:cNvPicPr preferRelativeResize="0"/>
          <p:nvPr/>
        </p:nvPicPr>
        <p:blipFill>
          <a:blip r:embed="rId3">
            <a:alphaModFix/>
          </a:blip>
          <a:stretch>
            <a:fillRect/>
          </a:stretch>
        </p:blipFill>
        <p:spPr>
          <a:xfrm>
            <a:off x="6370150" y="2469050"/>
            <a:ext cx="2469050" cy="2469050"/>
          </a:xfrm>
          <a:prstGeom prst="rect">
            <a:avLst/>
          </a:prstGeom>
          <a:noFill/>
          <a:ln>
            <a:noFill/>
          </a:ln>
        </p:spPr>
      </p:pic>
      <p:pic>
        <p:nvPicPr>
          <p:cNvPr id="527" name="Google Shape;527;p67" title="roc_logistic_vs_svm.png"/>
          <p:cNvPicPr preferRelativeResize="0"/>
          <p:nvPr/>
        </p:nvPicPr>
        <p:blipFill>
          <a:blip r:embed="rId4">
            <a:alphaModFix/>
          </a:blip>
          <a:stretch>
            <a:fillRect/>
          </a:stretch>
        </p:blipFill>
        <p:spPr>
          <a:xfrm>
            <a:off x="5389350" y="0"/>
            <a:ext cx="3703599" cy="24690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1" name="Shape 531"/>
        <p:cNvGrpSpPr/>
        <p:nvPr/>
      </p:nvGrpSpPr>
      <p:grpSpPr>
        <a:xfrm>
          <a:off x="0" y="0"/>
          <a:ext cx="0" cy="0"/>
          <a:chOff x="0" y="0"/>
          <a:chExt cx="0" cy="0"/>
        </a:xfrm>
      </p:grpSpPr>
      <p:sp>
        <p:nvSpPr>
          <p:cNvPr id="532" name="Google Shape;532;p68"/>
          <p:cNvSpPr txBox="1"/>
          <p:nvPr>
            <p:ph type="title"/>
          </p:nvPr>
        </p:nvSpPr>
        <p:spPr>
          <a:xfrm>
            <a:off x="550050" y="216425"/>
            <a:ext cx="7891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KNN</a:t>
            </a:r>
            <a:endParaRPr/>
          </a:p>
        </p:txBody>
      </p:sp>
      <p:sp>
        <p:nvSpPr>
          <p:cNvPr id="533" name="Google Shape;533;p68"/>
          <p:cNvSpPr txBox="1"/>
          <p:nvPr>
            <p:ph idx="1" type="body"/>
          </p:nvPr>
        </p:nvSpPr>
        <p:spPr>
          <a:xfrm>
            <a:off x="550050" y="923875"/>
            <a:ext cx="50121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-&gt; General rule of thumb for k = sqrt(training set sample size) which was around 67.5</a:t>
            </a:r>
            <a:endParaRPr/>
          </a:p>
          <a:p>
            <a:pPr indent="0" lvl="0" marL="0" rtl="0" algn="l">
              <a:spcBef>
                <a:spcPts val="1200"/>
              </a:spcBef>
              <a:spcAft>
                <a:spcPts val="0"/>
              </a:spcAft>
              <a:buNone/>
            </a:pPr>
            <a:r>
              <a:rPr lang="en"/>
              <a:t> k = 63 through cross validation check odd from 1-69</a:t>
            </a:r>
            <a:endParaRPr/>
          </a:p>
          <a:p>
            <a:pPr indent="0" lvl="0" marL="0" rtl="0" algn="l">
              <a:spcBef>
                <a:spcPts val="1200"/>
              </a:spcBef>
              <a:spcAft>
                <a:spcPts val="1200"/>
              </a:spcAft>
              <a:buNone/>
            </a:pPr>
            <a:r>
              <a:rPr lang="en"/>
              <a:t>-&gt; The complexity and dimensionality that follows with 11 predictors made the nearest neighbors less accurate as a model.</a:t>
            </a:r>
            <a:endParaRPr/>
          </a:p>
        </p:txBody>
      </p:sp>
      <p:pic>
        <p:nvPicPr>
          <p:cNvPr id="534" name="Google Shape;534;p68" title="roc_logistic_vs_knn.png"/>
          <p:cNvPicPr preferRelativeResize="0"/>
          <p:nvPr/>
        </p:nvPicPr>
        <p:blipFill>
          <a:blip r:embed="rId3">
            <a:alphaModFix/>
          </a:blip>
          <a:stretch>
            <a:fillRect/>
          </a:stretch>
        </p:blipFill>
        <p:spPr>
          <a:xfrm>
            <a:off x="1892925" y="2738025"/>
            <a:ext cx="3207300" cy="2405485"/>
          </a:xfrm>
          <a:prstGeom prst="rect">
            <a:avLst/>
          </a:prstGeom>
          <a:noFill/>
          <a:ln>
            <a:noFill/>
          </a:ln>
        </p:spPr>
      </p:pic>
      <p:pic>
        <p:nvPicPr>
          <p:cNvPr id="535" name="Google Shape;535;p68" title="knn_metrics_table.png"/>
          <p:cNvPicPr preferRelativeResize="0"/>
          <p:nvPr/>
        </p:nvPicPr>
        <p:blipFill>
          <a:blip r:embed="rId4">
            <a:alphaModFix/>
          </a:blip>
          <a:stretch>
            <a:fillRect/>
          </a:stretch>
        </p:blipFill>
        <p:spPr>
          <a:xfrm>
            <a:off x="5735500" y="2888578"/>
            <a:ext cx="2095525" cy="18859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9" name="Shape 539"/>
        <p:cNvGrpSpPr/>
        <p:nvPr/>
      </p:nvGrpSpPr>
      <p:grpSpPr>
        <a:xfrm>
          <a:off x="0" y="0"/>
          <a:ext cx="0" cy="0"/>
          <a:chOff x="0" y="0"/>
          <a:chExt cx="0" cy="0"/>
        </a:xfrm>
      </p:grpSpPr>
      <p:sp>
        <p:nvSpPr>
          <p:cNvPr id="540" name="Google Shape;540;p69"/>
          <p:cNvSpPr txBox="1"/>
          <p:nvPr>
            <p:ph type="title"/>
          </p:nvPr>
        </p:nvSpPr>
        <p:spPr>
          <a:xfrm>
            <a:off x="626250" y="597425"/>
            <a:ext cx="7891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All Together</a:t>
            </a:r>
            <a:endParaRPr/>
          </a:p>
        </p:txBody>
      </p:sp>
      <p:sp>
        <p:nvSpPr>
          <p:cNvPr id="541" name="Google Shape;541;p69"/>
          <p:cNvSpPr txBox="1"/>
          <p:nvPr>
            <p:ph idx="1" type="body"/>
          </p:nvPr>
        </p:nvSpPr>
        <p:spPr>
          <a:xfrm>
            <a:off x="186561" y="2979194"/>
            <a:ext cx="4323900" cy="19263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t/>
            </a:r>
            <a:endParaRPr/>
          </a:p>
        </p:txBody>
      </p:sp>
      <p:pic>
        <p:nvPicPr>
          <p:cNvPr id="542" name="Google Shape;542;p69" title="roc_curve_comparison_fixed.png"/>
          <p:cNvPicPr preferRelativeResize="0"/>
          <p:nvPr/>
        </p:nvPicPr>
        <p:blipFill>
          <a:blip r:embed="rId3">
            <a:alphaModFix/>
          </a:blip>
          <a:stretch>
            <a:fillRect/>
          </a:stretch>
        </p:blipFill>
        <p:spPr>
          <a:xfrm>
            <a:off x="-3" y="1528450"/>
            <a:ext cx="4820100" cy="3615051"/>
          </a:xfrm>
          <a:prstGeom prst="rect">
            <a:avLst/>
          </a:prstGeom>
          <a:noFill/>
          <a:ln>
            <a:noFill/>
          </a:ln>
        </p:spPr>
      </p:pic>
      <p:pic>
        <p:nvPicPr>
          <p:cNvPr id="543" name="Google Shape;543;p69" title="model_results_table.png"/>
          <p:cNvPicPr preferRelativeResize="0"/>
          <p:nvPr/>
        </p:nvPicPr>
        <p:blipFill>
          <a:blip r:embed="rId4">
            <a:alphaModFix/>
          </a:blip>
          <a:stretch>
            <a:fillRect/>
          </a:stretch>
        </p:blipFill>
        <p:spPr>
          <a:xfrm>
            <a:off x="4993900" y="2060401"/>
            <a:ext cx="3769101" cy="2093936"/>
          </a:xfrm>
          <a:prstGeom prst="rect">
            <a:avLst/>
          </a:prstGeom>
          <a:noFill/>
          <a:ln>
            <a:noFill/>
          </a:ln>
        </p:spPr>
      </p:pic>
      <p:sp>
        <p:nvSpPr>
          <p:cNvPr id="544" name="Google Shape;544;p69"/>
          <p:cNvSpPr/>
          <p:nvPr/>
        </p:nvSpPr>
        <p:spPr>
          <a:xfrm>
            <a:off x="5347375" y="2848225"/>
            <a:ext cx="3434100" cy="2967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Questrial"/>
              <a:ea typeface="Questrial"/>
              <a:cs typeface="Questrial"/>
              <a:sym typeface="Questrial"/>
            </a:endParaRPr>
          </a:p>
        </p:txBody>
      </p:sp>
      <p:sp>
        <p:nvSpPr>
          <p:cNvPr id="545" name="Google Shape;545;p69"/>
          <p:cNvSpPr txBox="1"/>
          <p:nvPr/>
        </p:nvSpPr>
        <p:spPr>
          <a:xfrm>
            <a:off x="4233300" y="170975"/>
            <a:ext cx="4529700" cy="188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Questrial"/>
                <a:ea typeface="Questrial"/>
                <a:cs typeface="Questrial"/>
                <a:sym typeface="Questrial"/>
              </a:rPr>
              <a:t>Random Forest was selected as our best model using the following metrics:</a:t>
            </a:r>
            <a:endParaRPr>
              <a:solidFill>
                <a:schemeClr val="dk1"/>
              </a:solidFill>
              <a:latin typeface="Questrial"/>
              <a:ea typeface="Questrial"/>
              <a:cs typeface="Questrial"/>
              <a:sym typeface="Questrial"/>
            </a:endParaRPr>
          </a:p>
          <a:p>
            <a:pPr indent="0" lvl="0" marL="0" rtl="0" algn="l">
              <a:spcBef>
                <a:spcPts val="0"/>
              </a:spcBef>
              <a:spcAft>
                <a:spcPts val="0"/>
              </a:spcAft>
              <a:buNone/>
            </a:pPr>
            <a:r>
              <a:t/>
            </a:r>
            <a:endParaRPr>
              <a:solidFill>
                <a:schemeClr val="dk1"/>
              </a:solidFill>
              <a:latin typeface="Questrial"/>
              <a:ea typeface="Questrial"/>
              <a:cs typeface="Questrial"/>
              <a:sym typeface="Questrial"/>
            </a:endParaRPr>
          </a:p>
          <a:p>
            <a:pPr indent="0" lvl="0" marL="0" rtl="0" algn="l">
              <a:spcBef>
                <a:spcPts val="0"/>
              </a:spcBef>
              <a:spcAft>
                <a:spcPts val="0"/>
              </a:spcAft>
              <a:buNone/>
            </a:pPr>
            <a:r>
              <a:rPr lang="en">
                <a:solidFill>
                  <a:schemeClr val="dk1"/>
                </a:solidFill>
                <a:latin typeface="Questrial"/>
                <a:ea typeface="Questrial"/>
                <a:cs typeface="Questrial"/>
                <a:sym typeface="Questrial"/>
              </a:rPr>
              <a:t>	Highest Accuracy</a:t>
            </a:r>
            <a:endParaRPr>
              <a:solidFill>
                <a:schemeClr val="dk1"/>
              </a:solidFill>
              <a:latin typeface="Questrial"/>
              <a:ea typeface="Questrial"/>
              <a:cs typeface="Questrial"/>
              <a:sym typeface="Questrial"/>
            </a:endParaRPr>
          </a:p>
          <a:p>
            <a:pPr indent="0" lvl="0" marL="0" rtl="0" algn="l">
              <a:spcBef>
                <a:spcPts val="0"/>
              </a:spcBef>
              <a:spcAft>
                <a:spcPts val="0"/>
              </a:spcAft>
              <a:buNone/>
            </a:pPr>
            <a:r>
              <a:t/>
            </a:r>
            <a:endParaRPr>
              <a:solidFill>
                <a:schemeClr val="dk1"/>
              </a:solidFill>
              <a:latin typeface="Questrial"/>
              <a:ea typeface="Questrial"/>
              <a:cs typeface="Questrial"/>
              <a:sym typeface="Questrial"/>
            </a:endParaRPr>
          </a:p>
          <a:p>
            <a:pPr indent="0" lvl="0" marL="0" rtl="0" algn="l">
              <a:spcBef>
                <a:spcPts val="0"/>
              </a:spcBef>
              <a:spcAft>
                <a:spcPts val="0"/>
              </a:spcAft>
              <a:buNone/>
            </a:pPr>
            <a:r>
              <a:rPr lang="en">
                <a:solidFill>
                  <a:schemeClr val="dk1"/>
                </a:solidFill>
                <a:latin typeface="Questrial"/>
                <a:ea typeface="Questrial"/>
                <a:cs typeface="Questrial"/>
                <a:sym typeface="Questrial"/>
              </a:rPr>
              <a:t>	Steepest AUC</a:t>
            </a:r>
            <a:endParaRPr>
              <a:solidFill>
                <a:schemeClr val="dk1"/>
              </a:solidFill>
              <a:latin typeface="Questrial"/>
              <a:ea typeface="Questrial"/>
              <a:cs typeface="Questrial"/>
              <a:sym typeface="Questrial"/>
            </a:endParaRPr>
          </a:p>
          <a:p>
            <a:pPr indent="0" lvl="0" marL="0" rtl="0" algn="l">
              <a:spcBef>
                <a:spcPts val="0"/>
              </a:spcBef>
              <a:spcAft>
                <a:spcPts val="0"/>
              </a:spcAft>
              <a:buNone/>
            </a:pPr>
            <a:r>
              <a:t/>
            </a:r>
            <a:endParaRPr>
              <a:solidFill>
                <a:schemeClr val="dk1"/>
              </a:solidFill>
              <a:latin typeface="Questrial"/>
              <a:ea typeface="Questrial"/>
              <a:cs typeface="Questrial"/>
              <a:sym typeface="Questrial"/>
            </a:endParaRPr>
          </a:p>
          <a:p>
            <a:pPr indent="0" lvl="0" marL="0" rtl="0" algn="l">
              <a:spcBef>
                <a:spcPts val="0"/>
              </a:spcBef>
              <a:spcAft>
                <a:spcPts val="0"/>
              </a:spcAft>
              <a:buNone/>
            </a:pPr>
            <a:r>
              <a:rPr lang="en">
                <a:solidFill>
                  <a:schemeClr val="dk1"/>
                </a:solidFill>
                <a:latin typeface="Questrial"/>
                <a:ea typeface="Questrial"/>
                <a:cs typeface="Questrial"/>
                <a:sym typeface="Questrial"/>
              </a:rPr>
              <a:t>	Computational Efficiency</a:t>
            </a:r>
            <a:endParaRPr>
              <a:solidFill>
                <a:schemeClr val="dk1"/>
              </a:solidFill>
              <a:latin typeface="Questrial"/>
              <a:ea typeface="Questrial"/>
              <a:cs typeface="Questrial"/>
              <a:sym typeface="Questrial"/>
            </a:endParaRPr>
          </a:p>
          <a:p>
            <a:pPr indent="0" lvl="0" marL="0" rtl="0" algn="l">
              <a:spcBef>
                <a:spcPts val="0"/>
              </a:spcBef>
              <a:spcAft>
                <a:spcPts val="0"/>
              </a:spcAft>
              <a:buNone/>
            </a:pPr>
            <a:r>
              <a:t/>
            </a:r>
            <a:endParaRPr>
              <a:solidFill>
                <a:schemeClr val="dk1"/>
              </a:solidFill>
              <a:latin typeface="Questrial"/>
              <a:ea typeface="Questrial"/>
              <a:cs typeface="Questrial"/>
              <a:sym typeface="Quest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9" name="Shape 549"/>
        <p:cNvGrpSpPr/>
        <p:nvPr/>
      </p:nvGrpSpPr>
      <p:grpSpPr>
        <a:xfrm>
          <a:off x="0" y="0"/>
          <a:ext cx="0" cy="0"/>
          <a:chOff x="0" y="0"/>
          <a:chExt cx="0" cy="0"/>
        </a:xfrm>
      </p:grpSpPr>
      <p:sp>
        <p:nvSpPr>
          <p:cNvPr id="550" name="Google Shape;550;p70"/>
          <p:cNvSpPr txBox="1"/>
          <p:nvPr>
            <p:ph type="title"/>
          </p:nvPr>
        </p:nvSpPr>
        <p:spPr>
          <a:xfrm>
            <a:off x="245250" y="292625"/>
            <a:ext cx="4932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Economic Conclusions</a:t>
            </a:r>
            <a:endParaRPr/>
          </a:p>
        </p:txBody>
      </p:sp>
      <p:sp>
        <p:nvSpPr>
          <p:cNvPr id="551" name="Google Shape;551;p70"/>
          <p:cNvSpPr txBox="1"/>
          <p:nvPr>
            <p:ph idx="1" type="body"/>
          </p:nvPr>
        </p:nvSpPr>
        <p:spPr>
          <a:xfrm>
            <a:off x="626250" y="1304875"/>
            <a:ext cx="3621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Arial"/>
                <a:ea typeface="Arial"/>
                <a:cs typeface="Arial"/>
                <a:sym typeface="Arial"/>
              </a:rPr>
              <a:t>1. </a:t>
            </a:r>
            <a:r>
              <a:rPr b="1" lang="en">
                <a:latin typeface="Arial"/>
                <a:ea typeface="Arial"/>
                <a:cs typeface="Arial"/>
                <a:sym typeface="Arial"/>
              </a:rPr>
              <a:t>Quality Can Be Predicted from Measurable Inputs</a:t>
            </a:r>
            <a:endParaRPr b="1">
              <a:latin typeface="Arial"/>
              <a:ea typeface="Arial"/>
              <a:cs typeface="Arial"/>
              <a:sym typeface="Arial"/>
            </a:endParaRPr>
          </a:p>
          <a:p>
            <a:pPr indent="0" lvl="0" marL="0" rtl="0" algn="l">
              <a:lnSpc>
                <a:spcPct val="100000"/>
              </a:lnSpc>
              <a:spcBef>
                <a:spcPts val="1200"/>
              </a:spcBef>
              <a:spcAft>
                <a:spcPts val="0"/>
              </a:spcAft>
              <a:buNone/>
            </a:pPr>
            <a:r>
              <a:rPr b="1" lang="en" sz="1300">
                <a:latin typeface="Arial"/>
                <a:ea typeface="Arial"/>
                <a:cs typeface="Arial"/>
                <a:sym typeface="Arial"/>
              </a:rPr>
              <a:t>Economic Implication</a:t>
            </a:r>
            <a:r>
              <a:rPr lang="en" sz="1300">
                <a:latin typeface="Arial"/>
                <a:ea typeface="Arial"/>
                <a:cs typeface="Arial"/>
                <a:sym typeface="Arial"/>
              </a:rPr>
              <a:t>: </a:t>
            </a:r>
            <a:r>
              <a:rPr lang="en" sz="1300">
                <a:latin typeface="Arial"/>
                <a:ea typeface="Arial"/>
                <a:cs typeface="Arial"/>
                <a:sym typeface="Arial"/>
              </a:rPr>
              <a:t>Producers may </a:t>
            </a:r>
            <a:r>
              <a:rPr b="1" lang="en" sz="1300">
                <a:latin typeface="Arial"/>
                <a:ea typeface="Arial"/>
                <a:cs typeface="Arial"/>
                <a:sym typeface="Arial"/>
              </a:rPr>
              <a:t>optimize production costs</a:t>
            </a:r>
            <a:r>
              <a:rPr lang="en" sz="1300">
                <a:latin typeface="Arial"/>
                <a:ea typeface="Arial"/>
                <a:cs typeface="Arial"/>
                <a:sym typeface="Arial"/>
              </a:rPr>
              <a:t> by adjusting specific measurable chemical inputs to achieve higher quality without relying solely on trial-and-error or expensive sensory testing.</a:t>
            </a:r>
            <a:endParaRPr sz="1300">
              <a:latin typeface="Arial"/>
              <a:ea typeface="Arial"/>
              <a:cs typeface="Arial"/>
              <a:sym typeface="Arial"/>
            </a:endParaRPr>
          </a:p>
          <a:p>
            <a:pPr indent="0" lvl="0" marL="0" rtl="0" algn="l">
              <a:lnSpc>
                <a:spcPct val="100000"/>
              </a:lnSpc>
              <a:spcBef>
                <a:spcPts val="1200"/>
              </a:spcBef>
              <a:spcAft>
                <a:spcPts val="0"/>
              </a:spcAft>
              <a:buNone/>
            </a:pPr>
            <a:r>
              <a:t/>
            </a:r>
            <a:endParaRPr sz="1300">
              <a:latin typeface="Arial"/>
              <a:ea typeface="Arial"/>
              <a:cs typeface="Arial"/>
              <a:sym typeface="Arial"/>
            </a:endParaRPr>
          </a:p>
          <a:p>
            <a:pPr indent="0" lvl="0" marL="0" rtl="0" algn="l">
              <a:lnSpc>
                <a:spcPct val="100000"/>
              </a:lnSpc>
              <a:spcBef>
                <a:spcPts val="1200"/>
              </a:spcBef>
              <a:spcAft>
                <a:spcPts val="0"/>
              </a:spcAft>
              <a:buNone/>
            </a:pPr>
            <a:r>
              <a:rPr lang="en" sz="1300">
                <a:latin typeface="Arial"/>
                <a:ea typeface="Arial"/>
                <a:cs typeface="Arial"/>
                <a:sym typeface="Arial"/>
              </a:rPr>
              <a:t>Top 3 Important Variables:</a:t>
            </a:r>
            <a:endParaRPr sz="1300">
              <a:latin typeface="Arial"/>
              <a:ea typeface="Arial"/>
              <a:cs typeface="Arial"/>
              <a:sym typeface="Arial"/>
            </a:endParaRPr>
          </a:p>
          <a:p>
            <a:pPr indent="-311150" lvl="0" marL="457200" rtl="0" algn="l">
              <a:lnSpc>
                <a:spcPct val="100000"/>
              </a:lnSpc>
              <a:spcBef>
                <a:spcPts val="1200"/>
              </a:spcBef>
              <a:spcAft>
                <a:spcPts val="0"/>
              </a:spcAft>
              <a:buSzPts val="1300"/>
              <a:buFont typeface="Arial"/>
              <a:buAutoNum type="arabicPeriod"/>
            </a:pPr>
            <a:r>
              <a:rPr lang="en" sz="1300">
                <a:latin typeface="Arial"/>
                <a:ea typeface="Arial"/>
                <a:cs typeface="Arial"/>
                <a:sym typeface="Arial"/>
              </a:rPr>
              <a:t>Alcohol</a:t>
            </a:r>
            <a:endParaRPr sz="1300">
              <a:latin typeface="Arial"/>
              <a:ea typeface="Arial"/>
              <a:cs typeface="Arial"/>
              <a:sym typeface="Arial"/>
            </a:endParaRPr>
          </a:p>
          <a:p>
            <a:pPr indent="-311150" lvl="0" marL="457200" rtl="0" algn="l">
              <a:lnSpc>
                <a:spcPct val="100000"/>
              </a:lnSpc>
              <a:spcBef>
                <a:spcPts val="0"/>
              </a:spcBef>
              <a:spcAft>
                <a:spcPts val="0"/>
              </a:spcAft>
              <a:buSzPts val="1300"/>
              <a:buFont typeface="Arial"/>
              <a:buAutoNum type="arabicPeriod"/>
            </a:pPr>
            <a:r>
              <a:rPr lang="en" sz="1300">
                <a:latin typeface="Arial"/>
                <a:ea typeface="Arial"/>
                <a:cs typeface="Arial"/>
                <a:sym typeface="Arial"/>
              </a:rPr>
              <a:t>Volatile Acidity</a:t>
            </a:r>
            <a:endParaRPr sz="1300">
              <a:latin typeface="Arial"/>
              <a:ea typeface="Arial"/>
              <a:cs typeface="Arial"/>
              <a:sym typeface="Arial"/>
            </a:endParaRPr>
          </a:p>
          <a:p>
            <a:pPr indent="-311150" lvl="0" marL="457200" rtl="0" algn="l">
              <a:lnSpc>
                <a:spcPct val="100000"/>
              </a:lnSpc>
              <a:spcBef>
                <a:spcPts val="0"/>
              </a:spcBef>
              <a:spcAft>
                <a:spcPts val="0"/>
              </a:spcAft>
              <a:buSzPts val="1300"/>
              <a:buFont typeface="Arial"/>
              <a:buAutoNum type="arabicPeriod"/>
            </a:pPr>
            <a:r>
              <a:rPr lang="en" sz="1300">
                <a:latin typeface="Arial"/>
                <a:ea typeface="Arial"/>
                <a:cs typeface="Arial"/>
                <a:sym typeface="Arial"/>
              </a:rPr>
              <a:t>Density</a:t>
            </a:r>
            <a:endParaRPr sz="1300">
              <a:latin typeface="Arial"/>
              <a:ea typeface="Arial"/>
              <a:cs typeface="Arial"/>
              <a:sym typeface="Arial"/>
            </a:endParaRPr>
          </a:p>
        </p:txBody>
      </p:sp>
      <p:pic>
        <p:nvPicPr>
          <p:cNvPr id="552" name="Google Shape;552;p70" title="rf_variable_importance.png"/>
          <p:cNvPicPr preferRelativeResize="0"/>
          <p:nvPr/>
        </p:nvPicPr>
        <p:blipFill>
          <a:blip r:embed="rId3">
            <a:alphaModFix/>
          </a:blip>
          <a:stretch>
            <a:fillRect/>
          </a:stretch>
        </p:blipFill>
        <p:spPr>
          <a:xfrm>
            <a:off x="4817900" y="865325"/>
            <a:ext cx="3973825" cy="39738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6" name="Shape 556"/>
        <p:cNvGrpSpPr/>
        <p:nvPr/>
      </p:nvGrpSpPr>
      <p:grpSpPr>
        <a:xfrm>
          <a:off x="0" y="0"/>
          <a:ext cx="0" cy="0"/>
          <a:chOff x="0" y="0"/>
          <a:chExt cx="0" cy="0"/>
        </a:xfrm>
      </p:grpSpPr>
      <p:sp>
        <p:nvSpPr>
          <p:cNvPr id="557" name="Google Shape;557;p71"/>
          <p:cNvSpPr txBox="1"/>
          <p:nvPr>
            <p:ph type="title"/>
          </p:nvPr>
        </p:nvSpPr>
        <p:spPr>
          <a:xfrm>
            <a:off x="626250" y="597425"/>
            <a:ext cx="7891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Extra Graphs </a:t>
            </a:r>
            <a:endParaRPr/>
          </a:p>
        </p:txBody>
      </p:sp>
      <p:sp>
        <p:nvSpPr>
          <p:cNvPr id="558" name="Google Shape;558;p71"/>
          <p:cNvSpPr txBox="1"/>
          <p:nvPr>
            <p:ph idx="1" type="body"/>
          </p:nvPr>
        </p:nvSpPr>
        <p:spPr>
          <a:xfrm>
            <a:off x="5905500" y="3088825"/>
            <a:ext cx="2612400" cy="16326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t/>
            </a:r>
            <a:endParaRPr/>
          </a:p>
        </p:txBody>
      </p:sp>
      <p:pic>
        <p:nvPicPr>
          <p:cNvPr id="559" name="Google Shape;559;p71" title="alcohol_vs_binary_quality.png"/>
          <p:cNvPicPr preferRelativeResize="0"/>
          <p:nvPr/>
        </p:nvPicPr>
        <p:blipFill>
          <a:blip r:embed="rId3">
            <a:alphaModFix/>
          </a:blip>
          <a:stretch>
            <a:fillRect/>
          </a:stretch>
        </p:blipFill>
        <p:spPr>
          <a:xfrm>
            <a:off x="0" y="2146300"/>
            <a:ext cx="4495799" cy="2997199"/>
          </a:xfrm>
          <a:prstGeom prst="rect">
            <a:avLst/>
          </a:prstGeom>
          <a:noFill/>
          <a:ln>
            <a:noFill/>
          </a:ln>
        </p:spPr>
      </p:pic>
      <p:pic>
        <p:nvPicPr>
          <p:cNvPr id="560" name="Google Shape;560;p71" title="alcohol_vs_original_quality.png"/>
          <p:cNvPicPr preferRelativeResize="0"/>
          <p:nvPr/>
        </p:nvPicPr>
        <p:blipFill>
          <a:blip r:embed="rId4">
            <a:alphaModFix/>
          </a:blip>
          <a:stretch>
            <a:fillRect/>
          </a:stretch>
        </p:blipFill>
        <p:spPr>
          <a:xfrm>
            <a:off x="4572000" y="2146300"/>
            <a:ext cx="4495799" cy="299719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1" name="Shape 431"/>
        <p:cNvGrpSpPr/>
        <p:nvPr/>
      </p:nvGrpSpPr>
      <p:grpSpPr>
        <a:xfrm>
          <a:off x="0" y="0"/>
          <a:ext cx="0" cy="0"/>
          <a:chOff x="0" y="0"/>
          <a:chExt cx="0" cy="0"/>
        </a:xfrm>
      </p:grpSpPr>
      <p:sp>
        <p:nvSpPr>
          <p:cNvPr id="432" name="Google Shape;432;p57"/>
          <p:cNvSpPr txBox="1"/>
          <p:nvPr>
            <p:ph idx="3" type="title"/>
          </p:nvPr>
        </p:nvSpPr>
        <p:spPr>
          <a:xfrm>
            <a:off x="815488" y="3888750"/>
            <a:ext cx="608400" cy="402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02</a:t>
            </a:r>
            <a:endParaRPr/>
          </a:p>
        </p:txBody>
      </p:sp>
      <p:sp>
        <p:nvSpPr>
          <p:cNvPr id="433" name="Google Shape;433;p57"/>
          <p:cNvSpPr txBox="1"/>
          <p:nvPr>
            <p:ph type="title"/>
          </p:nvPr>
        </p:nvSpPr>
        <p:spPr>
          <a:xfrm>
            <a:off x="815488" y="2995725"/>
            <a:ext cx="608400" cy="402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01</a:t>
            </a:r>
            <a:endParaRPr/>
          </a:p>
        </p:txBody>
      </p:sp>
      <p:sp>
        <p:nvSpPr>
          <p:cNvPr id="434" name="Google Shape;434;p57"/>
          <p:cNvSpPr txBox="1"/>
          <p:nvPr>
            <p:ph idx="2" type="title"/>
          </p:nvPr>
        </p:nvSpPr>
        <p:spPr>
          <a:xfrm>
            <a:off x="1633438" y="3008000"/>
            <a:ext cx="2933400" cy="325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Research Question</a:t>
            </a:r>
            <a:endParaRPr/>
          </a:p>
        </p:txBody>
      </p:sp>
      <p:sp>
        <p:nvSpPr>
          <p:cNvPr id="435" name="Google Shape;435;p57"/>
          <p:cNvSpPr txBox="1"/>
          <p:nvPr>
            <p:ph idx="6" type="title"/>
          </p:nvPr>
        </p:nvSpPr>
        <p:spPr>
          <a:xfrm>
            <a:off x="4543875" y="2995725"/>
            <a:ext cx="608400" cy="402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03</a:t>
            </a:r>
            <a:endParaRPr/>
          </a:p>
        </p:txBody>
      </p:sp>
      <p:sp>
        <p:nvSpPr>
          <p:cNvPr id="436" name="Google Shape;436;p57"/>
          <p:cNvSpPr txBox="1"/>
          <p:nvPr>
            <p:ph idx="15" type="title"/>
          </p:nvPr>
        </p:nvSpPr>
        <p:spPr>
          <a:xfrm>
            <a:off x="713225" y="530725"/>
            <a:ext cx="7710900" cy="528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Contents</a:t>
            </a:r>
            <a:endParaRPr/>
          </a:p>
        </p:txBody>
      </p:sp>
      <p:sp>
        <p:nvSpPr>
          <p:cNvPr id="437" name="Google Shape;437;p57"/>
          <p:cNvSpPr txBox="1"/>
          <p:nvPr>
            <p:ph idx="4" type="title"/>
          </p:nvPr>
        </p:nvSpPr>
        <p:spPr>
          <a:xfrm>
            <a:off x="1633438" y="3901021"/>
            <a:ext cx="2933400" cy="325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Dataset overview</a:t>
            </a:r>
            <a:endParaRPr/>
          </a:p>
        </p:txBody>
      </p:sp>
      <p:sp>
        <p:nvSpPr>
          <p:cNvPr id="438" name="Google Shape;438;p57"/>
          <p:cNvSpPr txBox="1"/>
          <p:nvPr>
            <p:ph idx="7" type="title"/>
          </p:nvPr>
        </p:nvSpPr>
        <p:spPr>
          <a:xfrm>
            <a:off x="5395160" y="3008000"/>
            <a:ext cx="2933400" cy="325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Model Results</a:t>
            </a:r>
            <a:endParaRPr/>
          </a:p>
        </p:txBody>
      </p:sp>
      <p:sp>
        <p:nvSpPr>
          <p:cNvPr id="439" name="Google Shape;439;p57"/>
          <p:cNvSpPr txBox="1"/>
          <p:nvPr>
            <p:ph idx="9" type="title"/>
          </p:nvPr>
        </p:nvSpPr>
        <p:spPr>
          <a:xfrm>
            <a:off x="4543875" y="3888750"/>
            <a:ext cx="608400" cy="402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04</a:t>
            </a:r>
            <a:endParaRPr/>
          </a:p>
        </p:txBody>
      </p:sp>
      <p:sp>
        <p:nvSpPr>
          <p:cNvPr id="440" name="Google Shape;440;p57"/>
          <p:cNvSpPr txBox="1"/>
          <p:nvPr>
            <p:ph idx="13" type="title"/>
          </p:nvPr>
        </p:nvSpPr>
        <p:spPr>
          <a:xfrm>
            <a:off x="5395160" y="3901022"/>
            <a:ext cx="2933400" cy="325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Conclusions</a:t>
            </a:r>
            <a:endParaRPr/>
          </a:p>
        </p:txBody>
      </p:sp>
      <p:cxnSp>
        <p:nvCxnSpPr>
          <p:cNvPr id="441" name="Google Shape;441;p57"/>
          <p:cNvCxnSpPr/>
          <p:nvPr/>
        </p:nvCxnSpPr>
        <p:spPr>
          <a:xfrm>
            <a:off x="4248450" y="1272905"/>
            <a:ext cx="647100" cy="0"/>
          </a:xfrm>
          <a:prstGeom prst="straightConnector1">
            <a:avLst/>
          </a:prstGeom>
          <a:noFill/>
          <a:ln cap="flat" cmpd="sng" w="19050">
            <a:solidFill>
              <a:schemeClr val="lt1"/>
            </a:solidFill>
            <a:prstDash val="solid"/>
            <a:round/>
            <a:headEnd len="med" w="med" type="none"/>
            <a:tailEnd len="med" w="med" type="none"/>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5" name="Shape 445"/>
        <p:cNvGrpSpPr/>
        <p:nvPr/>
      </p:nvGrpSpPr>
      <p:grpSpPr>
        <a:xfrm>
          <a:off x="0" y="0"/>
          <a:ext cx="0" cy="0"/>
          <a:chOff x="0" y="0"/>
          <a:chExt cx="0" cy="0"/>
        </a:xfrm>
      </p:grpSpPr>
      <p:sp>
        <p:nvSpPr>
          <p:cNvPr id="446" name="Google Shape;446;p58"/>
          <p:cNvSpPr txBox="1"/>
          <p:nvPr>
            <p:ph type="title"/>
          </p:nvPr>
        </p:nvSpPr>
        <p:spPr>
          <a:xfrm>
            <a:off x="626250" y="597425"/>
            <a:ext cx="7891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Research question</a:t>
            </a:r>
            <a:endParaRPr/>
          </a:p>
        </p:txBody>
      </p:sp>
      <p:sp>
        <p:nvSpPr>
          <p:cNvPr id="447" name="Google Shape;447;p58"/>
          <p:cNvSpPr txBox="1"/>
          <p:nvPr>
            <p:ph idx="1" type="body"/>
          </p:nvPr>
        </p:nvSpPr>
        <p:spPr>
          <a:xfrm>
            <a:off x="626250" y="1313025"/>
            <a:ext cx="78915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How we will use machine learning models:</a:t>
            </a:r>
            <a:endParaRPr sz="2000"/>
          </a:p>
          <a:p>
            <a:pPr indent="-355600" lvl="0" marL="457200" rtl="0" algn="l">
              <a:spcBef>
                <a:spcPts val="1200"/>
              </a:spcBef>
              <a:spcAft>
                <a:spcPts val="0"/>
              </a:spcAft>
              <a:buSzPts val="2000"/>
              <a:buAutoNum type="arabicPeriod"/>
            </a:pPr>
            <a:r>
              <a:rPr lang="en" sz="2000"/>
              <a:t>We can analyze if there is any systematic way sommeliers rate wine or if it is purely a subjective measure.</a:t>
            </a:r>
            <a:endParaRPr sz="2000"/>
          </a:p>
          <a:p>
            <a:pPr indent="-355600" lvl="0" marL="457200" rtl="0" algn="l">
              <a:spcBef>
                <a:spcPts val="0"/>
              </a:spcBef>
              <a:spcAft>
                <a:spcPts val="0"/>
              </a:spcAft>
              <a:buSzPts val="2000"/>
              <a:buAutoNum type="arabicPeriod"/>
            </a:pPr>
            <a:r>
              <a:rPr lang="en" sz="2000"/>
              <a:t>If yes then we can find important features that wineries should focus on. </a:t>
            </a:r>
            <a:endParaRPr sz="2000"/>
          </a:p>
          <a:p>
            <a:pPr indent="0" lvl="0" marL="0" rtl="0" algn="l">
              <a:spcBef>
                <a:spcPts val="1200"/>
              </a:spcBef>
              <a:spcAft>
                <a:spcPts val="0"/>
              </a:spcAft>
              <a:buClr>
                <a:schemeClr val="dk1"/>
              </a:buClr>
              <a:buSzPts val="1100"/>
              <a:buFont typeface="Arial"/>
              <a:buNone/>
            </a:pPr>
            <a:r>
              <a:rPr i="1" lang="en" sz="2000"/>
              <a:t>Fun Fact: The size of the global wine industry is </a:t>
            </a:r>
            <a:r>
              <a:rPr b="1" i="1" lang="en" sz="2000"/>
              <a:t>OVER $500 BILLION!</a:t>
            </a:r>
            <a:endParaRPr sz="2000"/>
          </a:p>
          <a:p>
            <a:pPr indent="0" lvl="0" marL="0" rtl="0" algn="l">
              <a:spcBef>
                <a:spcPts val="1200"/>
              </a:spcBef>
              <a:spcAft>
                <a:spcPts val="1200"/>
              </a:spcAft>
              <a:buNone/>
            </a:pPr>
            <a:r>
              <a:t/>
            </a:r>
            <a:endParaRPr sz="20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1" name="Shape 451"/>
        <p:cNvGrpSpPr/>
        <p:nvPr/>
      </p:nvGrpSpPr>
      <p:grpSpPr>
        <a:xfrm>
          <a:off x="0" y="0"/>
          <a:ext cx="0" cy="0"/>
          <a:chOff x="0" y="0"/>
          <a:chExt cx="0" cy="0"/>
        </a:xfrm>
      </p:grpSpPr>
      <p:sp>
        <p:nvSpPr>
          <p:cNvPr id="452" name="Google Shape;452;p59"/>
          <p:cNvSpPr txBox="1"/>
          <p:nvPr>
            <p:ph type="title"/>
          </p:nvPr>
        </p:nvSpPr>
        <p:spPr>
          <a:xfrm>
            <a:off x="626250" y="597425"/>
            <a:ext cx="7891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Dataset Overview</a:t>
            </a:r>
            <a:endParaRPr/>
          </a:p>
        </p:txBody>
      </p:sp>
      <p:sp>
        <p:nvSpPr>
          <p:cNvPr id="453" name="Google Shape;453;p59"/>
          <p:cNvSpPr txBox="1"/>
          <p:nvPr>
            <p:ph idx="1" type="body"/>
          </p:nvPr>
        </p:nvSpPr>
        <p:spPr>
          <a:xfrm>
            <a:off x="626250" y="1304875"/>
            <a:ext cx="60093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data is from UCI machine learning repository with wine quality as response </a:t>
            </a:r>
            <a:r>
              <a:rPr lang="en"/>
              <a:t>variable</a:t>
            </a:r>
            <a:r>
              <a:rPr lang="en"/>
              <a:t> and 11 features. </a:t>
            </a:r>
            <a:endParaRPr/>
          </a:p>
          <a:p>
            <a:pPr indent="0" lvl="0" marL="0" rtl="0" algn="l">
              <a:spcBef>
                <a:spcPts val="1200"/>
              </a:spcBef>
              <a:spcAft>
                <a:spcPts val="0"/>
              </a:spcAft>
              <a:buNone/>
            </a:pPr>
            <a:r>
              <a:rPr lang="en"/>
              <a:t>Initially had two datasets, one on white wine, and the other on red wine.</a:t>
            </a:r>
            <a:endParaRPr/>
          </a:p>
          <a:p>
            <a:pPr indent="0" lvl="0" marL="0" rtl="0" algn="l">
              <a:spcBef>
                <a:spcPts val="1200"/>
              </a:spcBef>
              <a:spcAft>
                <a:spcPts val="0"/>
              </a:spcAft>
              <a:buNone/>
            </a:pPr>
            <a:r>
              <a:rPr lang="en"/>
              <a:t>Combined the two datasets and created W</a:t>
            </a:r>
            <a:r>
              <a:rPr lang="en"/>
              <a:t>ine_type (dummy variable where 0 is white wine, 1 is red wine. (so now 12 features)</a:t>
            </a:r>
            <a:endParaRPr/>
          </a:p>
          <a:p>
            <a:pPr indent="0" lvl="0" marL="0" rtl="0" algn="l">
              <a:spcBef>
                <a:spcPts val="1200"/>
              </a:spcBef>
              <a:spcAft>
                <a:spcPts val="0"/>
              </a:spcAft>
              <a:buNone/>
            </a:pPr>
            <a:r>
              <a:rPr lang="en"/>
              <a:t>We have 12 variables, where  11 are continuous variables, and only 1 is binary, with a total sample size of 6497 observations</a:t>
            </a:r>
            <a:endParaRPr/>
          </a:p>
          <a:p>
            <a:pPr indent="0" lvl="0" marL="0" rtl="0" algn="l">
              <a:spcBef>
                <a:spcPts val="1200"/>
              </a:spcBef>
              <a:spcAft>
                <a:spcPts val="0"/>
              </a:spcAft>
              <a:buNone/>
            </a:pPr>
            <a:r>
              <a:rPr lang="en"/>
              <a:t>Taster Qualifications: The sample population are professional wine tasters from a wine research institute with extensive experience in tasting and evaluating wine.</a:t>
            </a:r>
            <a:endParaRPr/>
          </a:p>
          <a:p>
            <a:pPr indent="0" lvl="0" marL="0" rtl="0" algn="l">
              <a:spcBef>
                <a:spcPts val="1200"/>
              </a:spcBef>
              <a:spcAft>
                <a:spcPts val="1200"/>
              </a:spcAft>
              <a:buNone/>
            </a:pPr>
            <a:r>
              <a:t/>
            </a:r>
            <a:endParaRPr/>
          </a:p>
        </p:txBody>
      </p:sp>
      <p:pic>
        <p:nvPicPr>
          <p:cNvPr id="454" name="Google Shape;454;p59" title="wine_variable_list_no_quality.png"/>
          <p:cNvPicPr preferRelativeResize="0"/>
          <p:nvPr/>
        </p:nvPicPr>
        <p:blipFill rotWithShape="1">
          <a:blip r:embed="rId3">
            <a:alphaModFix/>
          </a:blip>
          <a:srcRect b="11480" l="20905" r="19620" t="12537"/>
          <a:stretch/>
        </p:blipFill>
        <p:spPr>
          <a:xfrm>
            <a:off x="6978500" y="250225"/>
            <a:ext cx="1723775" cy="27524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8" name="Shape 458"/>
        <p:cNvGrpSpPr/>
        <p:nvPr/>
      </p:nvGrpSpPr>
      <p:grpSpPr>
        <a:xfrm>
          <a:off x="0" y="0"/>
          <a:ext cx="0" cy="0"/>
          <a:chOff x="0" y="0"/>
          <a:chExt cx="0" cy="0"/>
        </a:xfrm>
      </p:grpSpPr>
      <p:sp>
        <p:nvSpPr>
          <p:cNvPr id="459" name="Google Shape;459;p60"/>
          <p:cNvSpPr txBox="1"/>
          <p:nvPr>
            <p:ph type="title"/>
          </p:nvPr>
        </p:nvSpPr>
        <p:spPr>
          <a:xfrm>
            <a:off x="626250" y="597425"/>
            <a:ext cx="7891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Response </a:t>
            </a:r>
            <a:r>
              <a:rPr lang="en"/>
              <a:t>variable</a:t>
            </a:r>
            <a:r>
              <a:rPr lang="en"/>
              <a:t> </a:t>
            </a:r>
            <a:endParaRPr/>
          </a:p>
        </p:txBody>
      </p:sp>
      <p:sp>
        <p:nvSpPr>
          <p:cNvPr id="460" name="Google Shape;460;p60"/>
          <p:cNvSpPr txBox="1"/>
          <p:nvPr>
            <p:ph idx="1" type="body"/>
          </p:nvPr>
        </p:nvSpPr>
        <p:spPr>
          <a:xfrm>
            <a:off x="300475" y="1330600"/>
            <a:ext cx="78915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Since our response </a:t>
            </a:r>
            <a:r>
              <a:rPr lang="en"/>
              <a:t>variable</a:t>
            </a:r>
            <a:r>
              <a:rPr lang="en"/>
              <a:t>, wine quality ranged from 1-10, we created a binary </a:t>
            </a:r>
            <a:r>
              <a:rPr lang="en"/>
              <a:t>variable for classification of low quality wine(0-5) and high quality wine (6-10).</a:t>
            </a:r>
            <a:endParaRPr/>
          </a:p>
          <a:p>
            <a:pPr indent="0" lvl="0" marL="0" rtl="0" algn="l">
              <a:spcBef>
                <a:spcPts val="1200"/>
              </a:spcBef>
              <a:spcAft>
                <a:spcPts val="1200"/>
              </a:spcAft>
              <a:buNone/>
            </a:pPr>
            <a:r>
              <a:rPr lang="en"/>
              <a:t>This gives us a no information rate of roughly 64%, so our response variable is relatively balanced - but we still consider accuracy, F-1 score, and AUC as metrics.</a:t>
            </a:r>
            <a:endParaRPr/>
          </a:p>
        </p:txBody>
      </p:sp>
      <p:pic>
        <p:nvPicPr>
          <p:cNvPr id="461" name="Google Shape;461;p60" title="wine_quality_histogram.png"/>
          <p:cNvPicPr preferRelativeResize="0"/>
          <p:nvPr/>
        </p:nvPicPr>
        <p:blipFill>
          <a:blip r:embed="rId3">
            <a:alphaModFix/>
          </a:blip>
          <a:stretch>
            <a:fillRect/>
          </a:stretch>
        </p:blipFill>
        <p:spPr>
          <a:xfrm>
            <a:off x="626250" y="2629775"/>
            <a:ext cx="3428990" cy="2571750"/>
          </a:xfrm>
          <a:prstGeom prst="rect">
            <a:avLst/>
          </a:prstGeom>
          <a:noFill/>
          <a:ln>
            <a:noFill/>
          </a:ln>
        </p:spPr>
      </p:pic>
      <p:pic>
        <p:nvPicPr>
          <p:cNvPr id="462" name="Google Shape;462;p60" title="binary_quality_histogram.png"/>
          <p:cNvPicPr preferRelativeResize="0"/>
          <p:nvPr/>
        </p:nvPicPr>
        <p:blipFill>
          <a:blip r:embed="rId4">
            <a:alphaModFix/>
          </a:blip>
          <a:stretch>
            <a:fillRect/>
          </a:stretch>
        </p:blipFill>
        <p:spPr>
          <a:xfrm>
            <a:off x="4340275" y="2744125"/>
            <a:ext cx="3276524" cy="24574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6" name="Shape 466"/>
        <p:cNvGrpSpPr/>
        <p:nvPr/>
      </p:nvGrpSpPr>
      <p:grpSpPr>
        <a:xfrm>
          <a:off x="0" y="0"/>
          <a:ext cx="0" cy="0"/>
          <a:chOff x="0" y="0"/>
          <a:chExt cx="0" cy="0"/>
        </a:xfrm>
      </p:grpSpPr>
      <p:sp>
        <p:nvSpPr>
          <p:cNvPr id="467" name="Google Shape;467;p61"/>
          <p:cNvSpPr txBox="1"/>
          <p:nvPr>
            <p:ph type="title"/>
          </p:nvPr>
        </p:nvSpPr>
        <p:spPr>
          <a:xfrm>
            <a:off x="626250" y="597425"/>
            <a:ext cx="7891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Feature Selection</a:t>
            </a:r>
            <a:endParaRPr/>
          </a:p>
        </p:txBody>
      </p:sp>
      <p:sp>
        <p:nvSpPr>
          <p:cNvPr id="468" name="Google Shape;468;p61"/>
          <p:cNvSpPr txBox="1"/>
          <p:nvPr>
            <p:ph idx="1" type="body"/>
          </p:nvPr>
        </p:nvSpPr>
        <p:spPr>
          <a:xfrm>
            <a:off x="3767850" y="1375850"/>
            <a:ext cx="4749900" cy="360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conducted </a:t>
            </a:r>
            <a:r>
              <a:rPr lang="en"/>
              <a:t>feature</a:t>
            </a:r>
            <a:r>
              <a:rPr lang="en"/>
              <a:t> selection using stepwise AIC, and concluded that removing only the predictor chlorides decreases AIC. As a result, we removed chrlodies. We will fit our models using the remaining 11 predictors.</a:t>
            </a:r>
            <a:endParaRPr/>
          </a:p>
          <a:p>
            <a:pPr indent="0" lvl="0" marL="0" rtl="0" algn="l">
              <a:spcBef>
                <a:spcPts val="1200"/>
              </a:spcBef>
              <a:spcAft>
                <a:spcPts val="0"/>
              </a:spcAft>
              <a:buNone/>
            </a:pPr>
            <a:r>
              <a:rPr lang="en"/>
              <a:t>Further Notes:</a:t>
            </a:r>
            <a:endParaRPr/>
          </a:p>
          <a:p>
            <a:pPr indent="0" lvl="0" marL="0" rtl="0" algn="l">
              <a:spcBef>
                <a:spcPts val="1200"/>
              </a:spcBef>
              <a:spcAft>
                <a:spcPts val="0"/>
              </a:spcAft>
              <a:buNone/>
            </a:pPr>
            <a:r>
              <a:rPr lang="en"/>
              <a:t>-We </a:t>
            </a:r>
            <a:r>
              <a:rPr lang="en"/>
              <a:t>scaled</a:t>
            </a:r>
            <a:r>
              <a:rPr lang="en"/>
              <a:t> features</a:t>
            </a:r>
            <a:r>
              <a:rPr lang="en"/>
              <a:t> when the model required it (KNN, SVM, Neural Networks, and Logistic Regression)</a:t>
            </a:r>
            <a:endParaRPr/>
          </a:p>
          <a:p>
            <a:pPr indent="0" lvl="0" marL="0" rtl="0" algn="l">
              <a:spcBef>
                <a:spcPts val="1200"/>
              </a:spcBef>
              <a:spcAft>
                <a:spcPts val="0"/>
              </a:spcAft>
              <a:buNone/>
            </a:pPr>
            <a:r>
              <a:rPr lang="en"/>
              <a:t>-We conducted a 70/30 train test split and will be comparing models using three metrics (accuracy, F1 Score, and AUC)</a:t>
            </a:r>
            <a:endParaRPr/>
          </a:p>
          <a:p>
            <a:pPr indent="0" lvl="0" marL="0" rtl="0" algn="l">
              <a:spcBef>
                <a:spcPts val="1200"/>
              </a:spcBef>
              <a:spcAft>
                <a:spcPts val="1200"/>
              </a:spcAft>
              <a:buNone/>
            </a:pPr>
            <a:r>
              <a:rPr lang="en"/>
              <a:t>Tried lasso and PCA for </a:t>
            </a:r>
            <a:r>
              <a:rPr lang="en"/>
              <a:t>dimension</a:t>
            </a:r>
            <a:r>
              <a:rPr lang="en"/>
              <a:t> reduction </a:t>
            </a:r>
            <a:endParaRPr/>
          </a:p>
        </p:txBody>
      </p:sp>
      <p:pic>
        <p:nvPicPr>
          <p:cNvPr id="469" name="Google Shape;469;p61" title="Screenshot 2025-06-03 at 5.46.20 PM.png"/>
          <p:cNvPicPr preferRelativeResize="0"/>
          <p:nvPr/>
        </p:nvPicPr>
        <p:blipFill>
          <a:blip r:embed="rId3">
            <a:alphaModFix/>
          </a:blip>
          <a:stretch>
            <a:fillRect/>
          </a:stretch>
        </p:blipFill>
        <p:spPr>
          <a:xfrm>
            <a:off x="71575" y="1734825"/>
            <a:ext cx="3696274" cy="2601200"/>
          </a:xfrm>
          <a:prstGeom prst="rect">
            <a:avLst/>
          </a:prstGeom>
          <a:noFill/>
          <a:ln>
            <a:noFill/>
          </a:ln>
        </p:spPr>
      </p:pic>
      <p:sp>
        <p:nvSpPr>
          <p:cNvPr id="470" name="Google Shape;470;p61"/>
          <p:cNvSpPr/>
          <p:nvPr/>
        </p:nvSpPr>
        <p:spPr>
          <a:xfrm>
            <a:off x="71575" y="1734825"/>
            <a:ext cx="954600" cy="2205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Questrial"/>
              <a:ea typeface="Questrial"/>
              <a:cs typeface="Questrial"/>
              <a:sym typeface="Questrial"/>
            </a:endParaRPr>
          </a:p>
        </p:txBody>
      </p:sp>
      <p:sp>
        <p:nvSpPr>
          <p:cNvPr id="471" name="Google Shape;471;p61"/>
          <p:cNvSpPr/>
          <p:nvPr/>
        </p:nvSpPr>
        <p:spPr>
          <a:xfrm>
            <a:off x="1619250" y="2647350"/>
            <a:ext cx="315300" cy="1515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Questrial"/>
              <a:ea typeface="Questrial"/>
              <a:cs typeface="Questrial"/>
              <a:sym typeface="Quest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5" name="Shape 475"/>
        <p:cNvGrpSpPr/>
        <p:nvPr/>
      </p:nvGrpSpPr>
      <p:grpSpPr>
        <a:xfrm>
          <a:off x="0" y="0"/>
          <a:ext cx="0" cy="0"/>
          <a:chOff x="0" y="0"/>
          <a:chExt cx="0" cy="0"/>
        </a:xfrm>
      </p:grpSpPr>
      <p:sp>
        <p:nvSpPr>
          <p:cNvPr id="476" name="Google Shape;476;p62"/>
          <p:cNvSpPr txBox="1"/>
          <p:nvPr>
            <p:ph type="title"/>
          </p:nvPr>
        </p:nvSpPr>
        <p:spPr>
          <a:xfrm>
            <a:off x="626250" y="597425"/>
            <a:ext cx="7891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Logistic Regression</a:t>
            </a:r>
            <a:endParaRPr b="1"/>
          </a:p>
        </p:txBody>
      </p:sp>
      <p:sp>
        <p:nvSpPr>
          <p:cNvPr id="477" name="Google Shape;477;p62"/>
          <p:cNvSpPr txBox="1"/>
          <p:nvPr>
            <p:ph idx="1" type="body"/>
          </p:nvPr>
        </p:nvSpPr>
        <p:spPr>
          <a:xfrm>
            <a:off x="626250" y="1304875"/>
            <a:ext cx="78915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All predictors (without chlorine predictor) are significant under 5% significance level. </a:t>
            </a:r>
            <a:endParaRPr/>
          </a:p>
          <a:p>
            <a:pPr indent="0" lvl="0" marL="0" rtl="0" algn="l">
              <a:spcBef>
                <a:spcPts val="1200"/>
              </a:spcBef>
              <a:spcAft>
                <a:spcPts val="1200"/>
              </a:spcAft>
              <a:buNone/>
            </a:pPr>
            <a:r>
              <a:rPr b="1" lang="en"/>
              <a:t>Next Steps</a:t>
            </a:r>
            <a:r>
              <a:rPr b="1" lang="en"/>
              <a:t>:</a:t>
            </a:r>
            <a:r>
              <a:rPr lang="en"/>
              <a:t> Using logistic regression as our </a:t>
            </a:r>
            <a:r>
              <a:rPr lang="en"/>
              <a:t>baseline</a:t>
            </a:r>
            <a:r>
              <a:rPr lang="en"/>
              <a:t> are there any advanced machine learning methods that outperforms logistic regression?</a:t>
            </a:r>
            <a:endParaRPr/>
          </a:p>
        </p:txBody>
      </p:sp>
      <p:pic>
        <p:nvPicPr>
          <p:cNvPr id="478" name="Google Shape;478;p62" title="logistic_roc_curve.png"/>
          <p:cNvPicPr preferRelativeResize="0"/>
          <p:nvPr/>
        </p:nvPicPr>
        <p:blipFill>
          <a:blip r:embed="rId3">
            <a:alphaModFix/>
          </a:blip>
          <a:stretch>
            <a:fillRect/>
          </a:stretch>
        </p:blipFill>
        <p:spPr>
          <a:xfrm>
            <a:off x="-64875" y="2571750"/>
            <a:ext cx="3475350" cy="2606500"/>
          </a:xfrm>
          <a:prstGeom prst="rect">
            <a:avLst/>
          </a:prstGeom>
          <a:noFill/>
          <a:ln>
            <a:noFill/>
          </a:ln>
        </p:spPr>
      </p:pic>
      <p:pic>
        <p:nvPicPr>
          <p:cNvPr id="479" name="Google Shape;479;p62" title="Screenshot 2025-06-03 at 5.36.44 PM.png"/>
          <p:cNvPicPr preferRelativeResize="0"/>
          <p:nvPr/>
        </p:nvPicPr>
        <p:blipFill rotWithShape="1">
          <a:blip r:embed="rId4">
            <a:alphaModFix/>
          </a:blip>
          <a:srcRect b="10850" l="0" r="0" t="-10849"/>
          <a:stretch/>
        </p:blipFill>
        <p:spPr>
          <a:xfrm>
            <a:off x="6296325" y="1990888"/>
            <a:ext cx="2847674" cy="1643726"/>
          </a:xfrm>
          <a:prstGeom prst="rect">
            <a:avLst/>
          </a:prstGeom>
          <a:noFill/>
          <a:ln>
            <a:noFill/>
          </a:ln>
        </p:spPr>
      </p:pic>
      <p:sp>
        <p:nvSpPr>
          <p:cNvPr id="480" name="Google Shape;480;p62"/>
          <p:cNvSpPr/>
          <p:nvPr/>
        </p:nvSpPr>
        <p:spPr>
          <a:xfrm>
            <a:off x="8266700" y="2281625"/>
            <a:ext cx="528300" cy="13530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Questrial"/>
              <a:ea typeface="Questrial"/>
              <a:cs typeface="Questrial"/>
              <a:sym typeface="Questrial"/>
            </a:endParaRPr>
          </a:p>
        </p:txBody>
      </p:sp>
      <p:pic>
        <p:nvPicPr>
          <p:cNvPr id="481" name="Google Shape;481;p62" title="confusion_matrix_heatmap.png"/>
          <p:cNvPicPr preferRelativeResize="0"/>
          <p:nvPr/>
        </p:nvPicPr>
        <p:blipFill>
          <a:blip r:embed="rId5">
            <a:alphaModFix/>
          </a:blip>
          <a:stretch>
            <a:fillRect/>
          </a:stretch>
        </p:blipFill>
        <p:spPr>
          <a:xfrm>
            <a:off x="3790500" y="2182450"/>
            <a:ext cx="2125800" cy="1860100"/>
          </a:xfrm>
          <a:prstGeom prst="rect">
            <a:avLst/>
          </a:prstGeom>
          <a:noFill/>
          <a:ln>
            <a:noFill/>
          </a:ln>
        </p:spPr>
      </p:pic>
      <p:pic>
        <p:nvPicPr>
          <p:cNvPr id="482" name="Google Shape;482;p62" title="classification_metrics_table.png"/>
          <p:cNvPicPr preferRelativeResize="0"/>
          <p:nvPr/>
        </p:nvPicPr>
        <p:blipFill>
          <a:blip r:embed="rId6">
            <a:alphaModFix/>
          </a:blip>
          <a:stretch>
            <a:fillRect/>
          </a:stretch>
        </p:blipFill>
        <p:spPr>
          <a:xfrm>
            <a:off x="5971425" y="3731475"/>
            <a:ext cx="1412025" cy="14120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6" name="Shape 486"/>
        <p:cNvGrpSpPr/>
        <p:nvPr/>
      </p:nvGrpSpPr>
      <p:grpSpPr>
        <a:xfrm>
          <a:off x="0" y="0"/>
          <a:ext cx="0" cy="0"/>
          <a:chOff x="0" y="0"/>
          <a:chExt cx="0" cy="0"/>
        </a:xfrm>
      </p:grpSpPr>
      <p:sp>
        <p:nvSpPr>
          <p:cNvPr id="487" name="Google Shape;487;p63"/>
          <p:cNvSpPr txBox="1"/>
          <p:nvPr>
            <p:ph type="title"/>
          </p:nvPr>
        </p:nvSpPr>
        <p:spPr>
          <a:xfrm>
            <a:off x="626250" y="597425"/>
            <a:ext cx="7891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Classification Tree</a:t>
            </a:r>
            <a:endParaRPr b="1"/>
          </a:p>
        </p:txBody>
      </p:sp>
      <p:pic>
        <p:nvPicPr>
          <p:cNvPr id="488" name="Google Shape;488;p63" title="decision_tree_plot.png"/>
          <p:cNvPicPr preferRelativeResize="0"/>
          <p:nvPr/>
        </p:nvPicPr>
        <p:blipFill>
          <a:blip r:embed="rId3">
            <a:alphaModFix/>
          </a:blip>
          <a:stretch>
            <a:fillRect/>
          </a:stretch>
        </p:blipFill>
        <p:spPr>
          <a:xfrm>
            <a:off x="5098150" y="0"/>
            <a:ext cx="4045850" cy="3236676"/>
          </a:xfrm>
          <a:prstGeom prst="rect">
            <a:avLst/>
          </a:prstGeom>
          <a:noFill/>
          <a:ln>
            <a:noFill/>
          </a:ln>
        </p:spPr>
      </p:pic>
      <p:pic>
        <p:nvPicPr>
          <p:cNvPr id="489" name="Google Shape;489;p63" title="roc_logistic_vs_tree.png"/>
          <p:cNvPicPr preferRelativeResize="0"/>
          <p:nvPr/>
        </p:nvPicPr>
        <p:blipFill>
          <a:blip r:embed="rId4">
            <a:alphaModFix/>
          </a:blip>
          <a:stretch>
            <a:fillRect/>
          </a:stretch>
        </p:blipFill>
        <p:spPr>
          <a:xfrm>
            <a:off x="4406925" y="3075225"/>
            <a:ext cx="2757700" cy="2068275"/>
          </a:xfrm>
          <a:prstGeom prst="rect">
            <a:avLst/>
          </a:prstGeom>
          <a:noFill/>
          <a:ln>
            <a:noFill/>
          </a:ln>
        </p:spPr>
      </p:pic>
      <p:pic>
        <p:nvPicPr>
          <p:cNvPr id="490" name="Google Shape;490;p63" title="decision_tree_metrics.png"/>
          <p:cNvPicPr preferRelativeResize="0"/>
          <p:nvPr/>
        </p:nvPicPr>
        <p:blipFill>
          <a:blip r:embed="rId5">
            <a:alphaModFix/>
          </a:blip>
          <a:stretch>
            <a:fillRect/>
          </a:stretch>
        </p:blipFill>
        <p:spPr>
          <a:xfrm>
            <a:off x="7164625" y="3236675"/>
            <a:ext cx="1813825" cy="1813825"/>
          </a:xfrm>
          <a:prstGeom prst="rect">
            <a:avLst/>
          </a:prstGeom>
          <a:noFill/>
          <a:ln>
            <a:noFill/>
          </a:ln>
        </p:spPr>
      </p:pic>
      <p:pic>
        <p:nvPicPr>
          <p:cNvPr id="491" name="Google Shape;491;p63" title="tree_variable_importance.png"/>
          <p:cNvPicPr preferRelativeResize="0"/>
          <p:nvPr/>
        </p:nvPicPr>
        <p:blipFill>
          <a:blip r:embed="rId6">
            <a:alphaModFix/>
          </a:blip>
          <a:stretch>
            <a:fillRect/>
          </a:stretch>
        </p:blipFill>
        <p:spPr>
          <a:xfrm>
            <a:off x="0" y="1322525"/>
            <a:ext cx="4254525" cy="2836350"/>
          </a:xfrm>
          <a:prstGeom prst="rect">
            <a:avLst/>
          </a:prstGeom>
          <a:noFill/>
          <a:ln>
            <a:noFill/>
          </a:ln>
        </p:spPr>
      </p:pic>
      <p:sp>
        <p:nvSpPr>
          <p:cNvPr id="492" name="Google Shape;492;p63"/>
          <p:cNvSpPr txBox="1"/>
          <p:nvPr/>
        </p:nvSpPr>
        <p:spPr>
          <a:xfrm>
            <a:off x="4878875" y="155850"/>
            <a:ext cx="1813800" cy="28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100">
                <a:solidFill>
                  <a:schemeClr val="dk1"/>
                </a:solidFill>
                <a:latin typeface="Questrial"/>
                <a:ea typeface="Questrial"/>
                <a:cs typeface="Questrial"/>
                <a:sym typeface="Questrial"/>
              </a:rPr>
              <a:t>cp = 0.03</a:t>
            </a:r>
            <a:endParaRPr b="1">
              <a:solidFill>
                <a:schemeClr val="dk1"/>
              </a:solidFill>
              <a:latin typeface="Questrial"/>
              <a:ea typeface="Questrial"/>
              <a:cs typeface="Questrial"/>
              <a:sym typeface="Quest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6" name="Shape 496"/>
        <p:cNvGrpSpPr/>
        <p:nvPr/>
      </p:nvGrpSpPr>
      <p:grpSpPr>
        <a:xfrm>
          <a:off x="0" y="0"/>
          <a:ext cx="0" cy="0"/>
          <a:chOff x="0" y="0"/>
          <a:chExt cx="0" cy="0"/>
        </a:xfrm>
      </p:grpSpPr>
      <p:sp>
        <p:nvSpPr>
          <p:cNvPr id="497" name="Google Shape;497;p64"/>
          <p:cNvSpPr txBox="1"/>
          <p:nvPr>
            <p:ph type="title"/>
          </p:nvPr>
        </p:nvSpPr>
        <p:spPr>
          <a:xfrm>
            <a:off x="626250" y="597425"/>
            <a:ext cx="7891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Random Forest (Bagging)</a:t>
            </a:r>
            <a:endParaRPr/>
          </a:p>
        </p:txBody>
      </p:sp>
      <p:sp>
        <p:nvSpPr>
          <p:cNvPr id="498" name="Google Shape;498;p64"/>
          <p:cNvSpPr txBox="1"/>
          <p:nvPr>
            <p:ph idx="1" type="body"/>
          </p:nvPr>
        </p:nvSpPr>
        <p:spPr>
          <a:xfrm>
            <a:off x="622900" y="1304875"/>
            <a:ext cx="78915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a:t>The hyperparameter here is mtry where it's the number of predictor variables randomly selected at each split in a tree during the construction of a Random Forest. We tested 2,3,4,6,8 using 10 fold CV and found that </a:t>
            </a:r>
            <a:r>
              <a:rPr b="1" lang="en"/>
              <a:t>mtry= 6</a:t>
            </a:r>
            <a:r>
              <a:rPr lang="en"/>
              <a:t> is optimal. </a:t>
            </a:r>
            <a:endParaRPr/>
          </a:p>
        </p:txBody>
      </p:sp>
      <p:pic>
        <p:nvPicPr>
          <p:cNvPr id="499" name="Google Shape;499;p64" title="roc_logistic_vs_rf.png"/>
          <p:cNvPicPr preferRelativeResize="0"/>
          <p:nvPr/>
        </p:nvPicPr>
        <p:blipFill>
          <a:blip r:embed="rId3">
            <a:alphaModFix/>
          </a:blip>
          <a:stretch>
            <a:fillRect/>
          </a:stretch>
        </p:blipFill>
        <p:spPr>
          <a:xfrm>
            <a:off x="3457925" y="2090362"/>
            <a:ext cx="3805774" cy="2854324"/>
          </a:xfrm>
          <a:prstGeom prst="rect">
            <a:avLst/>
          </a:prstGeom>
          <a:noFill/>
          <a:ln>
            <a:noFill/>
          </a:ln>
        </p:spPr>
      </p:pic>
      <p:pic>
        <p:nvPicPr>
          <p:cNvPr id="500" name="Google Shape;500;p64" title="random_forest_metrics_summary.png"/>
          <p:cNvPicPr preferRelativeResize="0"/>
          <p:nvPr/>
        </p:nvPicPr>
        <p:blipFill>
          <a:blip r:embed="rId4">
            <a:alphaModFix/>
          </a:blip>
          <a:stretch>
            <a:fillRect/>
          </a:stretch>
        </p:blipFill>
        <p:spPr>
          <a:xfrm>
            <a:off x="7452975" y="3425810"/>
            <a:ext cx="1457425" cy="1295466"/>
          </a:xfrm>
          <a:prstGeom prst="rect">
            <a:avLst/>
          </a:prstGeom>
          <a:noFill/>
          <a:ln>
            <a:noFill/>
          </a:ln>
        </p:spPr>
      </p:pic>
      <p:pic>
        <p:nvPicPr>
          <p:cNvPr id="501" name="Google Shape;501;p64" title="rf_variable_importance.png"/>
          <p:cNvPicPr preferRelativeResize="0"/>
          <p:nvPr/>
        </p:nvPicPr>
        <p:blipFill>
          <a:blip r:embed="rId5">
            <a:alphaModFix/>
          </a:blip>
          <a:stretch>
            <a:fillRect/>
          </a:stretch>
        </p:blipFill>
        <p:spPr>
          <a:xfrm>
            <a:off x="131100" y="2316375"/>
            <a:ext cx="3051351" cy="20342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inimalist Grayscale Pitch Deck XL by Slidesgo">
  <a:themeElements>
    <a:clrScheme name="Simple Light">
      <a:dk1>
        <a:srgbClr val="000000"/>
      </a:dk1>
      <a:lt1>
        <a:srgbClr val="EEEEEE"/>
      </a:lt1>
      <a:dk2>
        <a:srgbClr val="DBDBDB"/>
      </a:dk2>
      <a:lt2>
        <a:srgbClr val="929292"/>
      </a:lt2>
      <a:accent1>
        <a:srgbClr val="383838"/>
      </a:accent1>
      <a:accent2>
        <a:srgbClr val="383838"/>
      </a:accent2>
      <a:accent3>
        <a:srgbClr val="383838"/>
      </a:accent3>
      <a:accent4>
        <a:srgbClr val="383838"/>
      </a:accent4>
      <a:accent5>
        <a:srgbClr val="FFFFFF"/>
      </a:accent5>
      <a:accent6>
        <a:srgbClr val="FFFFFF"/>
      </a:accent6>
      <a:hlink>
        <a:srgbClr val="38383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