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Julius Sans One"/>
      <p:regular r:id="rId22"/>
    </p:embeddedFont>
    <p:embeddedFont>
      <p:font typeface="Didact Gothic"/>
      <p:regular r:id="rId23"/>
    </p:embeddedFont>
    <p:embeddedFont>
      <p:font typeface="Questrial"/>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font" Target="fonts/JuliusSansOne-regular.fntdata"/><Relationship Id="rId21" Type="http://schemas.openxmlformats.org/officeDocument/2006/relationships/slide" Target="slides/slide16.xml"/><Relationship Id="rId24" Type="http://schemas.openxmlformats.org/officeDocument/2006/relationships/font" Target="fonts/Questrial-regular.fntdata"/><Relationship Id="rId23" Type="http://schemas.openxmlformats.org/officeDocument/2006/relationships/font" Target="fonts/DidactGothic-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47f2e9a217_0_2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47f2e9a217_0_2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5fc3027f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5fc3027f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gradient boosting we considered 4 hyperparameters which were interaction depth, n.trees, shrinkage, and n.minobisinnode.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tested values of </a:t>
            </a:r>
            <a:r>
              <a:rPr b="1" lang="en">
                <a:solidFill>
                  <a:schemeClr val="dk1"/>
                </a:solidFill>
              </a:rPr>
              <a:t>1, 3, and 5 for interaction depth</a:t>
            </a:r>
            <a:r>
              <a:rPr lang="en">
                <a:solidFill>
                  <a:schemeClr val="dk1"/>
                </a:solidFill>
              </a:rPr>
              <a:t> to explore models ranging from simple (shallow trees) to more complex (deeper trees) and found 5 was best. We tested 50, 100, 150 trees and fund 150 was best. We saw that Boosting did perform better than logistic in all 3 metrics as well, AUC, Accuracy, and F-1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maybe for future work, since we see that all our hyperparameters were set to maximum level (5, 150), maybe expanding our search and seeing at which value(s) does it peak should be considered, but need to be careful because computationally </a:t>
            </a:r>
            <a:r>
              <a:rPr lang="en">
                <a:solidFill>
                  <a:schemeClr val="dk1"/>
                </a:solidFill>
              </a:rPr>
              <a:t>expensive</a:t>
            </a:r>
            <a:r>
              <a:rPr lang="en">
                <a:solidFill>
                  <a:schemeClr val="dk1"/>
                </a:solidFill>
              </a:rPr>
              <a:t>. So I actually did run it here and as you can see it took the max again, the accuracy was way better, but just compuatinally expensive, so this is not ideal</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5fc3027f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5fc3027f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neural network we used cross validation to choose 3 hyperparameters which were the hidden size and the decay to be 7 and 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find that neural network does outperform logistic in all 3 categories as well 0.76 accuracy, f-1 score 0.82, and AUC as 0.8174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6111d6f05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6111d6f05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since neural networks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6111d6f05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6111d6f05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  Number of Nearest Neighbors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5fc3027f0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5fc3027f0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5fc3027f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5fc3027f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601879e7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601879e73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47f2e9a217_0_2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47f2e9a217_0_2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6128261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6128261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6111d6f0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6111d6f0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5fc3027f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5fc3027f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5fc3027f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5fc3027f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5fc3027f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5fc3027f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5fc3027f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5fc3027f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this is our pruned classification tree, we see that root split is alcohol so it is one of the significant predictors which confirms with out Variance importance plot. If we go through the tree usually having </a:t>
            </a:r>
            <a:r>
              <a:rPr lang="en">
                <a:solidFill>
                  <a:schemeClr val="dk1"/>
                </a:solidFill>
              </a:rPr>
              <a:t>alcohol</a:t>
            </a:r>
            <a:r>
              <a:rPr lang="en">
                <a:solidFill>
                  <a:schemeClr val="dk1"/>
                </a:solidFill>
              </a:rPr>
              <a:t> content greater than 10%, and especially 12% is associated with higher quality wine.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t’s a </a:t>
            </a:r>
            <a:r>
              <a:rPr b="1" lang="en">
                <a:solidFill>
                  <a:schemeClr val="dk1"/>
                </a:solidFill>
              </a:rPr>
              <a:t>relative scale</a:t>
            </a:r>
            <a:r>
              <a:rPr lang="en">
                <a:solidFill>
                  <a:schemeClr val="dk1"/>
                </a:solidFill>
              </a:rPr>
              <a:t> — the variable with the </a:t>
            </a:r>
            <a:r>
              <a:rPr b="1" lang="en">
                <a:solidFill>
                  <a:schemeClr val="dk1"/>
                </a:solidFill>
              </a:rPr>
              <a:t>highest importance</a:t>
            </a:r>
            <a:r>
              <a:rPr lang="en">
                <a:solidFill>
                  <a:schemeClr val="dk1"/>
                </a:solidFill>
              </a:rPr>
              <a:t> is assigned a value of </a:t>
            </a:r>
            <a:r>
              <a:rPr b="1" lang="en">
                <a:solidFill>
                  <a:schemeClr val="dk1"/>
                </a:solidFill>
              </a:rPr>
              <a:t>100</a:t>
            </a:r>
            <a:r>
              <a:rPr lang="en">
                <a:solidFill>
                  <a:schemeClr val="dk1"/>
                </a:solidFill>
              </a:rPr>
              <a:t>, and all other variables are </a:t>
            </a:r>
            <a:r>
              <a:rPr b="1" lang="en">
                <a:solidFill>
                  <a:schemeClr val="dk1"/>
                </a:solidFill>
              </a:rPr>
              <a:t>scaled relative to it</a:t>
            </a:r>
            <a:r>
              <a:rPr lang="en">
                <a:solidFill>
                  <a:schemeClr val="dk1"/>
                </a:solidFill>
              </a:rPr>
              <a:t>. </a:t>
            </a:r>
            <a:r>
              <a:rPr b="1" lang="en">
                <a:solidFill>
                  <a:schemeClr val="dk1"/>
                </a:solidFill>
              </a:rPr>
              <a:t>Alcohol = 100</a:t>
            </a:r>
            <a:r>
              <a:rPr lang="en">
                <a:solidFill>
                  <a:schemeClr val="dk1"/>
                </a:solidFill>
              </a:rPr>
              <a:t> means it’s the most important variable — all others are expressed as a % of alcohol’s importance.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Important to note that in the Variable importance plot, </a:t>
            </a:r>
            <a:r>
              <a:rPr lang="en">
                <a:solidFill>
                  <a:schemeClr val="dk1"/>
                </a:solidFill>
              </a:rPr>
              <a:t>density</a:t>
            </a:r>
            <a:r>
              <a:rPr lang="en">
                <a:solidFill>
                  <a:schemeClr val="dk1"/>
                </a:solidFill>
              </a:rPr>
              <a:t> is marked to be third most important predictor but is not included in the prune classification tree. This is probably because I set tune length to 5 and found a cp with around 0.03, so it may have been possible that it was pruned. So if I did this again maybe create three classification trees for different complexity parameters.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Accuracy was 0.75 and F-1 </a:t>
            </a:r>
            <a:r>
              <a:rPr b="1" lang="en">
                <a:solidFill>
                  <a:schemeClr val="dk1"/>
                </a:solidFill>
              </a:rPr>
              <a:t>score</a:t>
            </a:r>
            <a:r>
              <a:rPr b="1" lang="en">
                <a:solidFill>
                  <a:schemeClr val="dk1"/>
                </a:solidFill>
              </a:rPr>
              <a:t> was 0.8067 which were improvements compared to logistic, but AUC was lower at 0.78. So since f-1 score and accuracy are threshold based metrics, our classification tree is better at binary decision making rather than ranking the wine qualities.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fc3027f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fc3027f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know default for mtry is sqrt(11) our total number of </a:t>
            </a:r>
            <a:r>
              <a:rPr lang="en"/>
              <a:t>predictors</a:t>
            </a:r>
            <a:r>
              <a:rPr lang="en"/>
              <a:t> which is between 3 and 4, but we wanted to use cross validation to check if it was actually optimal. Found that using 6 variables at each split is optimal. The variable importance plot is similar to the results found in classification tree where alcohol is the most important, then volatile acidity, and density.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looking at the metrics we see that Random Forest performs really well with accuracy 0.81, F-1 </a:t>
            </a:r>
            <a:r>
              <a:rPr lang="en"/>
              <a:t>score</a:t>
            </a:r>
            <a:r>
              <a:rPr lang="en"/>
              <a:t> 0.82, and AUC at 0.91! Performs significantly better than logistic.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it took a somewhat long time to run, maybe cutting down mtry and seeing if it still performs well should be considered the next time we do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reepik.com/"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p:nvPr/>
        </p:nvSpPr>
        <p:spPr>
          <a:xfrm>
            <a:off x="-3537625" y="711975"/>
            <a:ext cx="7035600" cy="3277200"/>
          </a:xfrm>
          <a:prstGeom prst="triangle">
            <a:avLst>
              <a:gd fmla="val 50000" name="adj"/>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1255025"/>
            <a:ext cx="4322700" cy="3891000"/>
          </a:xfrm>
          <a:prstGeom prst="rtTriangle">
            <a:avLst/>
          </a:pr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034200" y="0"/>
            <a:ext cx="10867800" cy="5143500"/>
          </a:xfrm>
          <a:prstGeom prst="triangle">
            <a:avLst>
              <a:gd fmla="val 49850" name="adj"/>
            </a:avLst>
          </a:pr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603058" y="1948236"/>
            <a:ext cx="45435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4000">
                <a:solidFill>
                  <a:schemeClr val="accent5"/>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2316899" y="4037775"/>
            <a:ext cx="58296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4" name="Shape 54"/>
        <p:cNvGrpSpPr/>
        <p:nvPr/>
      </p:nvGrpSpPr>
      <p:grpSpPr>
        <a:xfrm>
          <a:off x="0" y="0"/>
          <a:ext cx="0" cy="0"/>
          <a:chOff x="0" y="0"/>
          <a:chExt cx="0" cy="0"/>
        </a:xfrm>
      </p:grpSpPr>
      <p:sp>
        <p:nvSpPr>
          <p:cNvPr id="55" name="Google Shape;55;p11"/>
          <p:cNvSpPr/>
          <p:nvPr/>
        </p:nvSpPr>
        <p:spPr>
          <a:xfrm rot="10800000">
            <a:off x="-19875" y="-19325"/>
            <a:ext cx="9203100" cy="5162700"/>
          </a:xfrm>
          <a:prstGeom prst="triangle">
            <a:avLst>
              <a:gd fmla="val 50000" name="adj"/>
            </a:avLst>
          </a:pr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12000"/>
              <a:buNone/>
              <a:defRPr sz="12000">
                <a:solidFill>
                  <a:schemeClr val="accent5"/>
                </a:solidFill>
              </a:defRPr>
            </a:lvl1pPr>
            <a:lvl2pPr lvl="1" algn="ctr">
              <a:spcBef>
                <a:spcPts val="0"/>
              </a:spcBef>
              <a:spcAft>
                <a:spcPts val="0"/>
              </a:spcAft>
              <a:buClr>
                <a:schemeClr val="accent5"/>
              </a:buClr>
              <a:buSzPts val="12000"/>
              <a:buNone/>
              <a:defRPr sz="12000">
                <a:solidFill>
                  <a:schemeClr val="accent5"/>
                </a:solidFill>
              </a:defRPr>
            </a:lvl2pPr>
            <a:lvl3pPr lvl="2" algn="ctr">
              <a:spcBef>
                <a:spcPts val="0"/>
              </a:spcBef>
              <a:spcAft>
                <a:spcPts val="0"/>
              </a:spcAft>
              <a:buClr>
                <a:schemeClr val="accent5"/>
              </a:buClr>
              <a:buSzPts val="12000"/>
              <a:buNone/>
              <a:defRPr sz="12000">
                <a:solidFill>
                  <a:schemeClr val="accent5"/>
                </a:solidFill>
              </a:defRPr>
            </a:lvl3pPr>
            <a:lvl4pPr lvl="3" algn="ctr">
              <a:spcBef>
                <a:spcPts val="0"/>
              </a:spcBef>
              <a:spcAft>
                <a:spcPts val="0"/>
              </a:spcAft>
              <a:buClr>
                <a:schemeClr val="accent5"/>
              </a:buClr>
              <a:buSzPts val="12000"/>
              <a:buNone/>
              <a:defRPr sz="12000">
                <a:solidFill>
                  <a:schemeClr val="accent5"/>
                </a:solidFill>
              </a:defRPr>
            </a:lvl4pPr>
            <a:lvl5pPr lvl="4" algn="ctr">
              <a:spcBef>
                <a:spcPts val="0"/>
              </a:spcBef>
              <a:spcAft>
                <a:spcPts val="0"/>
              </a:spcAft>
              <a:buClr>
                <a:schemeClr val="accent5"/>
              </a:buClr>
              <a:buSzPts val="12000"/>
              <a:buNone/>
              <a:defRPr sz="12000">
                <a:solidFill>
                  <a:schemeClr val="accent5"/>
                </a:solidFill>
              </a:defRPr>
            </a:lvl5pPr>
            <a:lvl6pPr lvl="5" algn="ctr">
              <a:spcBef>
                <a:spcPts val="0"/>
              </a:spcBef>
              <a:spcAft>
                <a:spcPts val="0"/>
              </a:spcAft>
              <a:buClr>
                <a:schemeClr val="accent5"/>
              </a:buClr>
              <a:buSzPts val="12000"/>
              <a:buNone/>
              <a:defRPr sz="12000">
                <a:solidFill>
                  <a:schemeClr val="accent5"/>
                </a:solidFill>
              </a:defRPr>
            </a:lvl6pPr>
            <a:lvl7pPr lvl="6" algn="ctr">
              <a:spcBef>
                <a:spcPts val="0"/>
              </a:spcBef>
              <a:spcAft>
                <a:spcPts val="0"/>
              </a:spcAft>
              <a:buClr>
                <a:schemeClr val="accent5"/>
              </a:buClr>
              <a:buSzPts val="12000"/>
              <a:buNone/>
              <a:defRPr sz="12000">
                <a:solidFill>
                  <a:schemeClr val="accent5"/>
                </a:solidFill>
              </a:defRPr>
            </a:lvl7pPr>
            <a:lvl8pPr lvl="7" algn="ctr">
              <a:spcBef>
                <a:spcPts val="0"/>
              </a:spcBef>
              <a:spcAft>
                <a:spcPts val="0"/>
              </a:spcAft>
              <a:buClr>
                <a:schemeClr val="accent5"/>
              </a:buClr>
              <a:buSzPts val="12000"/>
              <a:buNone/>
              <a:defRPr sz="12000">
                <a:solidFill>
                  <a:schemeClr val="accent5"/>
                </a:solidFill>
              </a:defRPr>
            </a:lvl8pPr>
            <a:lvl9pPr lvl="8" algn="ctr">
              <a:spcBef>
                <a:spcPts val="0"/>
              </a:spcBef>
              <a:spcAft>
                <a:spcPts val="0"/>
              </a:spcAft>
              <a:buClr>
                <a:schemeClr val="accent5"/>
              </a:buClr>
              <a:buSzPts val="12000"/>
              <a:buNone/>
              <a:defRPr sz="12000">
                <a:solidFill>
                  <a:schemeClr val="accent5"/>
                </a:solidFill>
              </a:defRPr>
            </a:lvl9pPr>
          </a:lstStyle>
          <a:p>
            <a:r>
              <a:t>xx%</a:t>
            </a:r>
          </a:p>
        </p:txBody>
      </p:sp>
      <p:sp>
        <p:nvSpPr>
          <p:cNvPr id="57" name="Google Shape;5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accent5"/>
              </a:buClr>
              <a:buSzPts val="1400"/>
              <a:buChar char="●"/>
              <a:defRPr>
                <a:solidFill>
                  <a:schemeClr val="accent5"/>
                </a:solidFill>
              </a:defRPr>
            </a:lvl1pPr>
            <a:lvl2pPr indent="-317500" lvl="1" marL="914400" algn="ctr">
              <a:spcBef>
                <a:spcPts val="0"/>
              </a:spcBef>
              <a:spcAft>
                <a:spcPts val="0"/>
              </a:spcAft>
              <a:buClr>
                <a:schemeClr val="accent5"/>
              </a:buClr>
              <a:buSzPts val="1400"/>
              <a:buChar char="○"/>
              <a:defRPr>
                <a:solidFill>
                  <a:schemeClr val="accent5"/>
                </a:solidFill>
              </a:defRPr>
            </a:lvl2pPr>
            <a:lvl3pPr indent="-317500" lvl="2" marL="1371600" algn="ctr">
              <a:spcBef>
                <a:spcPts val="0"/>
              </a:spcBef>
              <a:spcAft>
                <a:spcPts val="0"/>
              </a:spcAft>
              <a:buClr>
                <a:schemeClr val="accent5"/>
              </a:buClr>
              <a:buSzPts val="1400"/>
              <a:buChar char="■"/>
              <a:defRPr>
                <a:solidFill>
                  <a:schemeClr val="accent5"/>
                </a:solidFill>
              </a:defRPr>
            </a:lvl3pPr>
            <a:lvl4pPr indent="-317500" lvl="3" marL="1828800" algn="ctr">
              <a:spcBef>
                <a:spcPts val="0"/>
              </a:spcBef>
              <a:spcAft>
                <a:spcPts val="0"/>
              </a:spcAft>
              <a:buClr>
                <a:schemeClr val="accent5"/>
              </a:buClr>
              <a:buSzPts val="1400"/>
              <a:buChar char="●"/>
              <a:defRPr>
                <a:solidFill>
                  <a:schemeClr val="accent5"/>
                </a:solidFill>
              </a:defRPr>
            </a:lvl4pPr>
            <a:lvl5pPr indent="-317500" lvl="4" marL="2286000" algn="ctr">
              <a:spcBef>
                <a:spcPts val="0"/>
              </a:spcBef>
              <a:spcAft>
                <a:spcPts val="0"/>
              </a:spcAft>
              <a:buClr>
                <a:schemeClr val="accent5"/>
              </a:buClr>
              <a:buSzPts val="1400"/>
              <a:buChar char="○"/>
              <a:defRPr>
                <a:solidFill>
                  <a:schemeClr val="accent5"/>
                </a:solidFill>
              </a:defRPr>
            </a:lvl5pPr>
            <a:lvl6pPr indent="-317500" lvl="5" marL="2743200" algn="ctr">
              <a:spcBef>
                <a:spcPts val="0"/>
              </a:spcBef>
              <a:spcAft>
                <a:spcPts val="0"/>
              </a:spcAft>
              <a:buClr>
                <a:schemeClr val="accent5"/>
              </a:buClr>
              <a:buSzPts val="1400"/>
              <a:buChar char="■"/>
              <a:defRPr>
                <a:solidFill>
                  <a:schemeClr val="accent5"/>
                </a:solidFill>
              </a:defRPr>
            </a:lvl6pPr>
            <a:lvl7pPr indent="-317500" lvl="6" marL="3200400" algn="ctr">
              <a:spcBef>
                <a:spcPts val="0"/>
              </a:spcBef>
              <a:spcAft>
                <a:spcPts val="0"/>
              </a:spcAft>
              <a:buClr>
                <a:schemeClr val="accent5"/>
              </a:buClr>
              <a:buSzPts val="1400"/>
              <a:buChar char="●"/>
              <a:defRPr>
                <a:solidFill>
                  <a:schemeClr val="accent5"/>
                </a:solidFill>
              </a:defRPr>
            </a:lvl7pPr>
            <a:lvl8pPr indent="-317500" lvl="7" marL="3657600" algn="ctr">
              <a:spcBef>
                <a:spcPts val="0"/>
              </a:spcBef>
              <a:spcAft>
                <a:spcPts val="0"/>
              </a:spcAft>
              <a:buClr>
                <a:schemeClr val="accent5"/>
              </a:buClr>
              <a:buSzPts val="1400"/>
              <a:buChar char="○"/>
              <a:defRPr>
                <a:solidFill>
                  <a:schemeClr val="accent5"/>
                </a:solidFill>
              </a:defRPr>
            </a:lvl8pPr>
            <a:lvl9pPr indent="-317500" lvl="8" marL="4114800" algn="ctr">
              <a:spcBef>
                <a:spcPts val="0"/>
              </a:spcBef>
              <a:spcAft>
                <a:spcPts val="0"/>
              </a:spcAft>
              <a:buClr>
                <a:schemeClr val="accent5"/>
              </a:buClr>
              <a:buSzPts val="1400"/>
              <a:buChar char="■"/>
              <a:defRPr>
                <a:solidFill>
                  <a:schemeClr val="accent5"/>
                </a:solidFill>
              </a:defRPr>
            </a:lvl9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59" name="Shape 59"/>
        <p:cNvGrpSpPr/>
        <p:nvPr/>
      </p:nvGrpSpPr>
      <p:grpSpPr>
        <a:xfrm>
          <a:off x="0" y="0"/>
          <a:ext cx="0" cy="0"/>
          <a:chOff x="0" y="0"/>
          <a:chExt cx="0" cy="0"/>
        </a:xfrm>
      </p:grpSpPr>
      <p:sp>
        <p:nvSpPr>
          <p:cNvPr id="60" name="Google Shape;6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61" name="Shape 61"/>
        <p:cNvGrpSpPr/>
        <p:nvPr/>
      </p:nvGrpSpPr>
      <p:grpSpPr>
        <a:xfrm>
          <a:off x="0" y="0"/>
          <a:ext cx="0" cy="0"/>
          <a:chOff x="0" y="0"/>
          <a:chExt cx="0" cy="0"/>
        </a:xfrm>
      </p:grpSpPr>
      <p:sp>
        <p:nvSpPr>
          <p:cNvPr id="62" name="Google Shape;62;p13"/>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idx="1" type="body"/>
          </p:nvPr>
        </p:nvSpPr>
        <p:spPr>
          <a:xfrm>
            <a:off x="2434275" y="3133271"/>
            <a:ext cx="4275300" cy="1371900"/>
          </a:xfrm>
          <a:prstGeom prst="rect">
            <a:avLst/>
          </a:prstGeom>
        </p:spPr>
        <p:txBody>
          <a:bodyPr anchorCtr="0" anchor="t" bIns="91425" lIns="91425" spcFirstLastPara="1" rIns="91425" wrap="square" tIns="91425">
            <a:noAutofit/>
          </a:bodyPr>
          <a:lstStyle>
            <a:lvl1pPr indent="-323850" lvl="0" marL="45720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65" name="Google Shape;65;p13"/>
          <p:cNvSpPr txBox="1"/>
          <p:nvPr>
            <p:ph type="title"/>
          </p:nvPr>
        </p:nvSpPr>
        <p:spPr>
          <a:xfrm>
            <a:off x="1726200" y="347525"/>
            <a:ext cx="5691600" cy="2644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b="1" sz="8000">
                <a:solidFill>
                  <a:schemeClr val="lt1"/>
                </a:solidFill>
              </a:defRPr>
            </a:lvl1pPr>
            <a:lvl2pPr lvl="1">
              <a:spcBef>
                <a:spcPts val="0"/>
              </a:spcBef>
              <a:spcAft>
                <a:spcPts val="0"/>
              </a:spcAft>
              <a:buClr>
                <a:schemeClr val="lt1"/>
              </a:buClr>
              <a:buSzPts val="6000"/>
              <a:buNone/>
              <a:defRPr b="1" sz="6000">
                <a:solidFill>
                  <a:schemeClr val="lt1"/>
                </a:solidFill>
              </a:defRPr>
            </a:lvl2pPr>
            <a:lvl3pPr lvl="2">
              <a:spcBef>
                <a:spcPts val="0"/>
              </a:spcBef>
              <a:spcAft>
                <a:spcPts val="0"/>
              </a:spcAft>
              <a:buClr>
                <a:schemeClr val="lt1"/>
              </a:buClr>
              <a:buSzPts val="6000"/>
              <a:buNone/>
              <a:defRPr b="1" sz="6000">
                <a:solidFill>
                  <a:schemeClr val="lt1"/>
                </a:solidFill>
              </a:defRPr>
            </a:lvl3pPr>
            <a:lvl4pPr lvl="3">
              <a:spcBef>
                <a:spcPts val="0"/>
              </a:spcBef>
              <a:spcAft>
                <a:spcPts val="0"/>
              </a:spcAft>
              <a:buClr>
                <a:schemeClr val="lt1"/>
              </a:buClr>
              <a:buSzPts val="6000"/>
              <a:buNone/>
              <a:defRPr b="1" sz="6000">
                <a:solidFill>
                  <a:schemeClr val="lt1"/>
                </a:solidFill>
              </a:defRPr>
            </a:lvl4pPr>
            <a:lvl5pPr lvl="4">
              <a:spcBef>
                <a:spcPts val="0"/>
              </a:spcBef>
              <a:spcAft>
                <a:spcPts val="0"/>
              </a:spcAft>
              <a:buClr>
                <a:schemeClr val="lt1"/>
              </a:buClr>
              <a:buSzPts val="6000"/>
              <a:buNone/>
              <a:defRPr b="1" sz="6000">
                <a:solidFill>
                  <a:schemeClr val="lt1"/>
                </a:solidFill>
              </a:defRPr>
            </a:lvl5pPr>
            <a:lvl6pPr lvl="5">
              <a:spcBef>
                <a:spcPts val="0"/>
              </a:spcBef>
              <a:spcAft>
                <a:spcPts val="0"/>
              </a:spcAft>
              <a:buClr>
                <a:schemeClr val="lt1"/>
              </a:buClr>
              <a:buSzPts val="6000"/>
              <a:buNone/>
              <a:defRPr b="1" sz="6000">
                <a:solidFill>
                  <a:schemeClr val="lt1"/>
                </a:solidFill>
              </a:defRPr>
            </a:lvl6pPr>
            <a:lvl7pPr lvl="6">
              <a:spcBef>
                <a:spcPts val="0"/>
              </a:spcBef>
              <a:spcAft>
                <a:spcPts val="0"/>
              </a:spcAft>
              <a:buClr>
                <a:schemeClr val="lt1"/>
              </a:buClr>
              <a:buSzPts val="6000"/>
              <a:buNone/>
              <a:defRPr b="1" sz="6000">
                <a:solidFill>
                  <a:schemeClr val="lt1"/>
                </a:solidFill>
              </a:defRPr>
            </a:lvl7pPr>
            <a:lvl8pPr lvl="7">
              <a:spcBef>
                <a:spcPts val="0"/>
              </a:spcBef>
              <a:spcAft>
                <a:spcPts val="0"/>
              </a:spcAft>
              <a:buClr>
                <a:schemeClr val="lt1"/>
              </a:buClr>
              <a:buSzPts val="6000"/>
              <a:buNone/>
              <a:defRPr b="1" sz="6000">
                <a:solidFill>
                  <a:schemeClr val="lt1"/>
                </a:solidFill>
              </a:defRPr>
            </a:lvl8pPr>
            <a:lvl9pPr lvl="8">
              <a:spcBef>
                <a:spcPts val="0"/>
              </a:spcBef>
              <a:spcAft>
                <a:spcPts val="0"/>
              </a:spcAft>
              <a:buClr>
                <a:schemeClr val="lt1"/>
              </a:buClr>
              <a:buSzPts val="6000"/>
              <a:buNone/>
              <a:defRPr b="1" sz="6000">
                <a:solidFill>
                  <a:schemeClr val="lt1"/>
                </a:solidFill>
              </a:defRPr>
            </a:lvl9pPr>
          </a:lstStyle>
          <a:p/>
        </p:txBody>
      </p:sp>
      <p:sp>
        <p:nvSpPr>
          <p:cNvPr id="66" name="Google Shape;66;p13"/>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 name="Google Shape;67;p13"/>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68" name="Shape 68"/>
        <p:cNvGrpSpPr/>
        <p:nvPr/>
      </p:nvGrpSpPr>
      <p:grpSpPr>
        <a:xfrm>
          <a:off x="0" y="0"/>
          <a:ext cx="0" cy="0"/>
          <a:chOff x="0" y="0"/>
          <a:chExt cx="0" cy="0"/>
        </a:xfrm>
      </p:grpSpPr>
      <p:sp>
        <p:nvSpPr>
          <p:cNvPr id="69" name="Google Shape;69;p14"/>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71" name="Google Shape;71;p14"/>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2" name="Google Shape;72;p14"/>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3" name="Google Shape;73;p14"/>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4" name="Google Shape;74;p14"/>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5" name="Google Shape;75;p14"/>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6" name="Google Shape;76;p14"/>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8" name="Google Shape;78;p14"/>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9" name="Google Shape;79;p14"/>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0" name="Google Shape;80;p14"/>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1" name="Google Shape;81;p14"/>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3" name="Google Shape;83;p14"/>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500"/>
              <a:buNone/>
              <a:defRPr b="1" sz="3000">
                <a:solidFill>
                  <a:schemeClr val="lt1"/>
                </a:solidFill>
              </a:defRPr>
            </a:lvl1pPr>
            <a:lvl2pPr lvl="1">
              <a:spcBef>
                <a:spcPts val="0"/>
              </a:spcBef>
              <a:spcAft>
                <a:spcPts val="0"/>
              </a:spcAft>
              <a:buClr>
                <a:schemeClr val="lt1"/>
              </a:buClr>
              <a:buSzPts val="2500"/>
              <a:buNone/>
              <a:defRPr b="1">
                <a:solidFill>
                  <a:schemeClr val="lt1"/>
                </a:solidFill>
              </a:defRPr>
            </a:lvl2pPr>
            <a:lvl3pPr lvl="2">
              <a:spcBef>
                <a:spcPts val="0"/>
              </a:spcBef>
              <a:spcAft>
                <a:spcPts val="0"/>
              </a:spcAft>
              <a:buClr>
                <a:schemeClr val="lt1"/>
              </a:buClr>
              <a:buSzPts val="2500"/>
              <a:buNone/>
              <a:defRPr b="1">
                <a:solidFill>
                  <a:schemeClr val="lt1"/>
                </a:solidFill>
              </a:defRPr>
            </a:lvl3pPr>
            <a:lvl4pPr lvl="3">
              <a:spcBef>
                <a:spcPts val="0"/>
              </a:spcBef>
              <a:spcAft>
                <a:spcPts val="0"/>
              </a:spcAft>
              <a:buClr>
                <a:schemeClr val="lt1"/>
              </a:buClr>
              <a:buSzPts val="2500"/>
              <a:buNone/>
              <a:defRPr b="1">
                <a:solidFill>
                  <a:schemeClr val="lt1"/>
                </a:solidFill>
              </a:defRPr>
            </a:lvl4pPr>
            <a:lvl5pPr lvl="4">
              <a:spcBef>
                <a:spcPts val="0"/>
              </a:spcBef>
              <a:spcAft>
                <a:spcPts val="0"/>
              </a:spcAft>
              <a:buClr>
                <a:schemeClr val="lt1"/>
              </a:buClr>
              <a:buSzPts val="2500"/>
              <a:buNone/>
              <a:defRPr b="1">
                <a:solidFill>
                  <a:schemeClr val="lt1"/>
                </a:solidFill>
              </a:defRPr>
            </a:lvl5pPr>
            <a:lvl6pPr lvl="5">
              <a:spcBef>
                <a:spcPts val="0"/>
              </a:spcBef>
              <a:spcAft>
                <a:spcPts val="0"/>
              </a:spcAft>
              <a:buClr>
                <a:schemeClr val="lt1"/>
              </a:buClr>
              <a:buSzPts val="2500"/>
              <a:buNone/>
              <a:defRPr b="1">
                <a:solidFill>
                  <a:schemeClr val="lt1"/>
                </a:solidFill>
              </a:defRPr>
            </a:lvl6pPr>
            <a:lvl7pPr lvl="6">
              <a:spcBef>
                <a:spcPts val="0"/>
              </a:spcBef>
              <a:spcAft>
                <a:spcPts val="0"/>
              </a:spcAft>
              <a:buClr>
                <a:schemeClr val="lt1"/>
              </a:buClr>
              <a:buSzPts val="2500"/>
              <a:buNone/>
              <a:defRPr b="1">
                <a:solidFill>
                  <a:schemeClr val="lt1"/>
                </a:solidFill>
              </a:defRPr>
            </a:lvl7pPr>
            <a:lvl8pPr lvl="7">
              <a:spcBef>
                <a:spcPts val="0"/>
              </a:spcBef>
              <a:spcAft>
                <a:spcPts val="0"/>
              </a:spcAft>
              <a:buClr>
                <a:schemeClr val="lt1"/>
              </a:buClr>
              <a:buSzPts val="2500"/>
              <a:buNone/>
              <a:defRPr b="1">
                <a:solidFill>
                  <a:schemeClr val="lt1"/>
                </a:solidFill>
              </a:defRPr>
            </a:lvl8pPr>
            <a:lvl9pPr lvl="8">
              <a:spcBef>
                <a:spcPts val="0"/>
              </a:spcBef>
              <a:spcAft>
                <a:spcPts val="0"/>
              </a:spcAft>
              <a:buClr>
                <a:schemeClr val="lt1"/>
              </a:buClr>
              <a:buSzPts val="2500"/>
              <a:buNone/>
              <a:defRPr b="1">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84" name="Shape 84"/>
        <p:cNvGrpSpPr/>
        <p:nvPr/>
      </p:nvGrpSpPr>
      <p:grpSpPr>
        <a:xfrm>
          <a:off x="0" y="0"/>
          <a:ext cx="0" cy="0"/>
          <a:chOff x="0" y="0"/>
          <a:chExt cx="0" cy="0"/>
        </a:xfrm>
      </p:grpSpPr>
      <p:sp>
        <p:nvSpPr>
          <p:cNvPr id="85" name="Google Shape;85;p15"/>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86" name="Google Shape;86;p15"/>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87" name="Google Shape;87;p15"/>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8" name="Google Shape;88;p15"/>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0" name="Google Shape;90;p15"/>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91" name="Google Shape;91;p15"/>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2" name="Google Shape;92;p15"/>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3" name="Google Shape;93;p15"/>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94" name="Google Shape;94;p15"/>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5" name="Google Shape;95;p15"/>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6" name="Google Shape;96;p15"/>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97" name="Google Shape;97;p15"/>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98" name="Google Shape;98;p15"/>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99" name="Google Shape;99;p15"/>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100" name="Google Shape;100;p15"/>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lt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1"/>
        </a:solidFill>
      </p:bgPr>
    </p:bg>
    <p:spTree>
      <p:nvGrpSpPr>
        <p:cNvPr id="101" name="Shape 101"/>
        <p:cNvGrpSpPr/>
        <p:nvPr/>
      </p:nvGrpSpPr>
      <p:grpSpPr>
        <a:xfrm>
          <a:off x="0" y="0"/>
          <a:ext cx="0" cy="0"/>
          <a:chOff x="0" y="0"/>
          <a:chExt cx="0" cy="0"/>
        </a:xfrm>
      </p:grpSpPr>
      <p:cxnSp>
        <p:nvCxnSpPr>
          <p:cNvPr id="102" name="Google Shape;102;p16"/>
          <p:cNvCxnSpPr/>
          <p:nvPr/>
        </p:nvCxnSpPr>
        <p:spPr>
          <a:xfrm>
            <a:off x="6350113" y="-1501125"/>
            <a:ext cx="3757500" cy="4183800"/>
          </a:xfrm>
          <a:prstGeom prst="straightConnector1">
            <a:avLst/>
          </a:prstGeom>
          <a:noFill/>
          <a:ln cap="flat" cmpd="sng" w="19050">
            <a:solidFill>
              <a:srgbClr val="EEEEEE"/>
            </a:solidFill>
            <a:prstDash val="solid"/>
            <a:round/>
            <a:headEnd len="med" w="med" type="none"/>
            <a:tailEnd len="med" w="med" type="none"/>
          </a:ln>
        </p:spPr>
      </p:cxnSp>
      <p:sp>
        <p:nvSpPr>
          <p:cNvPr id="103" name="Google Shape;103;p16"/>
          <p:cNvSpPr/>
          <p:nvPr/>
        </p:nvSpPr>
        <p:spPr>
          <a:xfrm>
            <a:off x="-64200" y="3825775"/>
            <a:ext cx="1296000" cy="13824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5258900" y="-237925"/>
            <a:ext cx="11403900" cy="5844300"/>
          </a:xfrm>
          <a:prstGeom prst="triangle">
            <a:avLst>
              <a:gd fmla="val 50000" name="adj"/>
            </a:avLst>
          </a:pr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rot="10800000">
            <a:off x="-5389050" y="-2161975"/>
            <a:ext cx="11403900" cy="5844300"/>
          </a:xfrm>
          <a:prstGeom prst="triangle">
            <a:avLst>
              <a:gd fmla="val 50000" name="adj"/>
            </a:avLst>
          </a:pr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5211275" y="3863525"/>
            <a:ext cx="2907300" cy="1490100"/>
          </a:xfrm>
          <a:prstGeom prst="triangle">
            <a:avLst>
              <a:gd fmla="val 50000" name="adj"/>
            </a:avLst>
          </a:prstGeom>
          <a:noFill/>
          <a:ln cap="flat" cmpd="sng" w="19050">
            <a:solidFill>
              <a:srgbClr val="9292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rot="10800000">
            <a:off x="1107975" y="-556075"/>
            <a:ext cx="2907300" cy="1490100"/>
          </a:xfrm>
          <a:prstGeom prst="triangle">
            <a:avLst>
              <a:gd fmla="val 50000" name="adj"/>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title"/>
          </p:nvPr>
        </p:nvSpPr>
        <p:spPr>
          <a:xfrm>
            <a:off x="2860200" y="2098184"/>
            <a:ext cx="3423600" cy="86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None/>
              <a:defRPr b="1" sz="3400">
                <a:solidFill>
                  <a:schemeClr val="accent5"/>
                </a:solidFill>
              </a:defRPr>
            </a:lvl1pPr>
            <a:lvl2pPr lvl="1" algn="r">
              <a:spcBef>
                <a:spcPts val="0"/>
              </a:spcBef>
              <a:spcAft>
                <a:spcPts val="0"/>
              </a:spcAft>
              <a:buClr>
                <a:schemeClr val="dk1"/>
              </a:buClr>
              <a:buSzPts val="3600"/>
              <a:buNone/>
              <a:defRPr b="1" sz="3600">
                <a:solidFill>
                  <a:schemeClr val="dk1"/>
                </a:solidFill>
              </a:defRPr>
            </a:lvl2pPr>
            <a:lvl3pPr lvl="2" algn="r">
              <a:spcBef>
                <a:spcPts val="0"/>
              </a:spcBef>
              <a:spcAft>
                <a:spcPts val="0"/>
              </a:spcAft>
              <a:buClr>
                <a:schemeClr val="dk1"/>
              </a:buClr>
              <a:buSzPts val="3600"/>
              <a:buNone/>
              <a:defRPr b="1" sz="3600">
                <a:solidFill>
                  <a:schemeClr val="dk1"/>
                </a:solidFill>
              </a:defRPr>
            </a:lvl3pPr>
            <a:lvl4pPr lvl="3" algn="r">
              <a:spcBef>
                <a:spcPts val="0"/>
              </a:spcBef>
              <a:spcAft>
                <a:spcPts val="0"/>
              </a:spcAft>
              <a:buClr>
                <a:schemeClr val="dk1"/>
              </a:buClr>
              <a:buSzPts val="3600"/>
              <a:buNone/>
              <a:defRPr b="1" sz="3600">
                <a:solidFill>
                  <a:schemeClr val="dk1"/>
                </a:solidFill>
              </a:defRPr>
            </a:lvl4pPr>
            <a:lvl5pPr lvl="4" algn="r">
              <a:spcBef>
                <a:spcPts val="0"/>
              </a:spcBef>
              <a:spcAft>
                <a:spcPts val="0"/>
              </a:spcAft>
              <a:buClr>
                <a:schemeClr val="dk1"/>
              </a:buClr>
              <a:buSzPts val="3600"/>
              <a:buNone/>
              <a:defRPr b="1" sz="3600">
                <a:solidFill>
                  <a:schemeClr val="dk1"/>
                </a:solidFill>
              </a:defRPr>
            </a:lvl5pPr>
            <a:lvl6pPr lvl="5" algn="r">
              <a:spcBef>
                <a:spcPts val="0"/>
              </a:spcBef>
              <a:spcAft>
                <a:spcPts val="0"/>
              </a:spcAft>
              <a:buClr>
                <a:schemeClr val="dk1"/>
              </a:buClr>
              <a:buSzPts val="3600"/>
              <a:buNone/>
              <a:defRPr b="1" sz="3600">
                <a:solidFill>
                  <a:schemeClr val="dk1"/>
                </a:solidFill>
              </a:defRPr>
            </a:lvl6pPr>
            <a:lvl7pPr lvl="6" algn="r">
              <a:spcBef>
                <a:spcPts val="0"/>
              </a:spcBef>
              <a:spcAft>
                <a:spcPts val="0"/>
              </a:spcAft>
              <a:buClr>
                <a:schemeClr val="dk1"/>
              </a:buClr>
              <a:buSzPts val="3600"/>
              <a:buNone/>
              <a:defRPr b="1" sz="3600">
                <a:solidFill>
                  <a:schemeClr val="dk1"/>
                </a:solidFill>
              </a:defRPr>
            </a:lvl7pPr>
            <a:lvl8pPr lvl="7" algn="r">
              <a:spcBef>
                <a:spcPts val="0"/>
              </a:spcBef>
              <a:spcAft>
                <a:spcPts val="0"/>
              </a:spcAft>
              <a:buClr>
                <a:schemeClr val="dk1"/>
              </a:buClr>
              <a:buSzPts val="3600"/>
              <a:buNone/>
              <a:defRPr b="1" sz="3600">
                <a:solidFill>
                  <a:schemeClr val="dk1"/>
                </a:solidFill>
              </a:defRPr>
            </a:lvl8pPr>
            <a:lvl9pPr lvl="8" algn="r">
              <a:spcBef>
                <a:spcPts val="0"/>
              </a:spcBef>
              <a:spcAft>
                <a:spcPts val="0"/>
              </a:spcAft>
              <a:buClr>
                <a:schemeClr val="dk1"/>
              </a:buClr>
              <a:buSzPts val="3600"/>
              <a:buNone/>
              <a:defRPr b="1" sz="3600">
                <a:solidFill>
                  <a:schemeClr val="dk1"/>
                </a:solidFill>
              </a:defRPr>
            </a:lvl9pPr>
          </a:lstStyle>
          <a:p/>
        </p:txBody>
      </p:sp>
      <p:sp>
        <p:nvSpPr>
          <p:cNvPr id="109" name="Google Shape;109;p16"/>
          <p:cNvSpPr txBox="1"/>
          <p:nvPr>
            <p:ph hasCustomPrompt="1" idx="2" type="title"/>
          </p:nvPr>
        </p:nvSpPr>
        <p:spPr>
          <a:xfrm>
            <a:off x="3043350" y="1032009"/>
            <a:ext cx="3057300" cy="86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0"/>
              <a:buNone/>
              <a:defRPr b="1" sz="8000">
                <a:solidFill>
                  <a:schemeClr val="accent5"/>
                </a:solidFill>
              </a:defRPr>
            </a:lvl1pPr>
            <a:lvl2pPr lvl="1" algn="r">
              <a:spcBef>
                <a:spcPts val="0"/>
              </a:spcBef>
              <a:spcAft>
                <a:spcPts val="0"/>
              </a:spcAft>
              <a:buClr>
                <a:schemeClr val="dk1"/>
              </a:buClr>
              <a:buSzPts val="8000"/>
              <a:buNone/>
              <a:defRPr b="1" sz="8000">
                <a:solidFill>
                  <a:schemeClr val="dk1"/>
                </a:solidFill>
              </a:defRPr>
            </a:lvl2pPr>
            <a:lvl3pPr lvl="2" algn="r">
              <a:spcBef>
                <a:spcPts val="0"/>
              </a:spcBef>
              <a:spcAft>
                <a:spcPts val="0"/>
              </a:spcAft>
              <a:buClr>
                <a:schemeClr val="dk1"/>
              </a:buClr>
              <a:buSzPts val="8000"/>
              <a:buNone/>
              <a:defRPr b="1" sz="8000">
                <a:solidFill>
                  <a:schemeClr val="dk1"/>
                </a:solidFill>
              </a:defRPr>
            </a:lvl3pPr>
            <a:lvl4pPr lvl="3" algn="r">
              <a:spcBef>
                <a:spcPts val="0"/>
              </a:spcBef>
              <a:spcAft>
                <a:spcPts val="0"/>
              </a:spcAft>
              <a:buClr>
                <a:schemeClr val="dk1"/>
              </a:buClr>
              <a:buSzPts val="8000"/>
              <a:buNone/>
              <a:defRPr b="1" sz="8000">
                <a:solidFill>
                  <a:schemeClr val="dk1"/>
                </a:solidFill>
              </a:defRPr>
            </a:lvl4pPr>
            <a:lvl5pPr lvl="4" algn="r">
              <a:spcBef>
                <a:spcPts val="0"/>
              </a:spcBef>
              <a:spcAft>
                <a:spcPts val="0"/>
              </a:spcAft>
              <a:buClr>
                <a:schemeClr val="dk1"/>
              </a:buClr>
              <a:buSzPts val="8000"/>
              <a:buNone/>
              <a:defRPr b="1" sz="8000">
                <a:solidFill>
                  <a:schemeClr val="dk1"/>
                </a:solidFill>
              </a:defRPr>
            </a:lvl5pPr>
            <a:lvl6pPr lvl="5" algn="r">
              <a:spcBef>
                <a:spcPts val="0"/>
              </a:spcBef>
              <a:spcAft>
                <a:spcPts val="0"/>
              </a:spcAft>
              <a:buClr>
                <a:schemeClr val="dk1"/>
              </a:buClr>
              <a:buSzPts val="8000"/>
              <a:buNone/>
              <a:defRPr b="1" sz="8000">
                <a:solidFill>
                  <a:schemeClr val="dk1"/>
                </a:solidFill>
              </a:defRPr>
            </a:lvl6pPr>
            <a:lvl7pPr lvl="6" algn="r">
              <a:spcBef>
                <a:spcPts val="0"/>
              </a:spcBef>
              <a:spcAft>
                <a:spcPts val="0"/>
              </a:spcAft>
              <a:buClr>
                <a:schemeClr val="dk1"/>
              </a:buClr>
              <a:buSzPts val="8000"/>
              <a:buNone/>
              <a:defRPr b="1" sz="8000">
                <a:solidFill>
                  <a:schemeClr val="dk1"/>
                </a:solidFill>
              </a:defRPr>
            </a:lvl7pPr>
            <a:lvl8pPr lvl="7" algn="r">
              <a:spcBef>
                <a:spcPts val="0"/>
              </a:spcBef>
              <a:spcAft>
                <a:spcPts val="0"/>
              </a:spcAft>
              <a:buClr>
                <a:schemeClr val="dk1"/>
              </a:buClr>
              <a:buSzPts val="8000"/>
              <a:buNone/>
              <a:defRPr b="1" sz="8000">
                <a:solidFill>
                  <a:schemeClr val="dk1"/>
                </a:solidFill>
              </a:defRPr>
            </a:lvl8pPr>
            <a:lvl9pPr lvl="8" algn="r">
              <a:spcBef>
                <a:spcPts val="0"/>
              </a:spcBef>
              <a:spcAft>
                <a:spcPts val="0"/>
              </a:spcAft>
              <a:buClr>
                <a:schemeClr val="dk1"/>
              </a:buClr>
              <a:buSzPts val="8000"/>
              <a:buNone/>
              <a:defRPr b="1" sz="8000">
                <a:solidFill>
                  <a:schemeClr val="dk1"/>
                </a:solidFill>
              </a:defRPr>
            </a:lvl9pPr>
          </a:lstStyle>
          <a:p>
            <a:r>
              <a:t>xx%</a:t>
            </a:r>
          </a:p>
        </p:txBody>
      </p:sp>
      <p:sp>
        <p:nvSpPr>
          <p:cNvPr id="110" name="Google Shape;110;p16"/>
          <p:cNvSpPr txBox="1"/>
          <p:nvPr>
            <p:ph idx="1" type="subTitle"/>
          </p:nvPr>
        </p:nvSpPr>
        <p:spPr>
          <a:xfrm>
            <a:off x="3531300" y="3320300"/>
            <a:ext cx="2081400" cy="52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accent5"/>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1" name="Google Shape;111;p16"/>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2" name="Shape 112"/>
        <p:cNvGrpSpPr/>
        <p:nvPr/>
      </p:nvGrpSpPr>
      <p:grpSpPr>
        <a:xfrm>
          <a:off x="0" y="0"/>
          <a:ext cx="0" cy="0"/>
          <a:chOff x="0" y="0"/>
          <a:chExt cx="0" cy="0"/>
        </a:xfrm>
      </p:grpSpPr>
      <p:sp>
        <p:nvSpPr>
          <p:cNvPr id="113" name="Google Shape;113;p17"/>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 name="Google Shape;114;p17"/>
          <p:cNvSpPr txBox="1"/>
          <p:nvPr>
            <p:ph type="title"/>
          </p:nvPr>
        </p:nvSpPr>
        <p:spPr>
          <a:xfrm>
            <a:off x="713225" y="687700"/>
            <a:ext cx="3858900" cy="12810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dk1"/>
              </a:buClr>
              <a:buSzPts val="3000"/>
              <a:buNone/>
              <a:defRPr b="1" sz="3000">
                <a:solidFill>
                  <a:schemeClr val="dk1"/>
                </a:solidFill>
              </a:defRPr>
            </a:lvl1pPr>
            <a:lvl2pPr lvl="1">
              <a:spcBef>
                <a:spcPts val="0"/>
              </a:spcBef>
              <a:spcAft>
                <a:spcPts val="0"/>
              </a:spcAft>
              <a:buClr>
                <a:schemeClr val="dk1"/>
              </a:buClr>
              <a:buSzPts val="2000"/>
              <a:buNone/>
              <a:defRPr b="1" sz="2000">
                <a:solidFill>
                  <a:schemeClr val="dk1"/>
                </a:solidFill>
              </a:defRPr>
            </a:lvl2pPr>
            <a:lvl3pPr lvl="2">
              <a:spcBef>
                <a:spcPts val="0"/>
              </a:spcBef>
              <a:spcAft>
                <a:spcPts val="0"/>
              </a:spcAft>
              <a:buClr>
                <a:schemeClr val="dk1"/>
              </a:buClr>
              <a:buSzPts val="2000"/>
              <a:buNone/>
              <a:defRPr b="1" sz="2000">
                <a:solidFill>
                  <a:schemeClr val="dk1"/>
                </a:solidFill>
              </a:defRPr>
            </a:lvl3pPr>
            <a:lvl4pPr lvl="3">
              <a:spcBef>
                <a:spcPts val="0"/>
              </a:spcBef>
              <a:spcAft>
                <a:spcPts val="0"/>
              </a:spcAft>
              <a:buClr>
                <a:schemeClr val="dk1"/>
              </a:buClr>
              <a:buSzPts val="2000"/>
              <a:buNone/>
              <a:defRPr b="1" sz="2000">
                <a:solidFill>
                  <a:schemeClr val="dk1"/>
                </a:solidFill>
              </a:defRPr>
            </a:lvl4pPr>
            <a:lvl5pPr lvl="4">
              <a:spcBef>
                <a:spcPts val="0"/>
              </a:spcBef>
              <a:spcAft>
                <a:spcPts val="0"/>
              </a:spcAft>
              <a:buClr>
                <a:schemeClr val="dk1"/>
              </a:buClr>
              <a:buSzPts val="2000"/>
              <a:buNone/>
              <a:defRPr b="1" sz="2000">
                <a:solidFill>
                  <a:schemeClr val="dk1"/>
                </a:solidFill>
              </a:defRPr>
            </a:lvl5pPr>
            <a:lvl6pPr lvl="5">
              <a:spcBef>
                <a:spcPts val="0"/>
              </a:spcBef>
              <a:spcAft>
                <a:spcPts val="0"/>
              </a:spcAft>
              <a:buClr>
                <a:schemeClr val="dk1"/>
              </a:buClr>
              <a:buSzPts val="2000"/>
              <a:buNone/>
              <a:defRPr b="1" sz="2000">
                <a:solidFill>
                  <a:schemeClr val="dk1"/>
                </a:solidFill>
              </a:defRPr>
            </a:lvl6pPr>
            <a:lvl7pPr lvl="6">
              <a:spcBef>
                <a:spcPts val="0"/>
              </a:spcBef>
              <a:spcAft>
                <a:spcPts val="0"/>
              </a:spcAft>
              <a:buClr>
                <a:schemeClr val="dk1"/>
              </a:buClr>
              <a:buSzPts val="2000"/>
              <a:buNone/>
              <a:defRPr b="1" sz="2000">
                <a:solidFill>
                  <a:schemeClr val="dk1"/>
                </a:solidFill>
              </a:defRPr>
            </a:lvl7pPr>
            <a:lvl8pPr lvl="7">
              <a:spcBef>
                <a:spcPts val="0"/>
              </a:spcBef>
              <a:spcAft>
                <a:spcPts val="0"/>
              </a:spcAft>
              <a:buClr>
                <a:schemeClr val="dk1"/>
              </a:buClr>
              <a:buSzPts val="2000"/>
              <a:buNone/>
              <a:defRPr b="1" sz="2000">
                <a:solidFill>
                  <a:schemeClr val="dk1"/>
                </a:solidFill>
              </a:defRPr>
            </a:lvl8pPr>
            <a:lvl9pPr lvl="8">
              <a:spcBef>
                <a:spcPts val="0"/>
              </a:spcBef>
              <a:spcAft>
                <a:spcPts val="0"/>
              </a:spcAft>
              <a:buClr>
                <a:schemeClr val="dk1"/>
              </a:buClr>
              <a:buSzPts val="2000"/>
              <a:buNone/>
              <a:defRPr b="1" sz="2000">
                <a:solidFill>
                  <a:schemeClr val="dk1"/>
                </a:solidFill>
              </a:defRPr>
            </a:lvl9pPr>
          </a:lstStyle>
          <a:p/>
        </p:txBody>
      </p:sp>
      <p:sp>
        <p:nvSpPr>
          <p:cNvPr id="115" name="Google Shape;115;p17"/>
          <p:cNvSpPr txBox="1"/>
          <p:nvPr>
            <p:ph idx="1" type="subTitle"/>
          </p:nvPr>
        </p:nvSpPr>
        <p:spPr>
          <a:xfrm>
            <a:off x="713225" y="2263300"/>
            <a:ext cx="3858900" cy="229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6" name="Google Shape;116;p17"/>
          <p:cNvSpPr/>
          <p:nvPr/>
        </p:nvSpPr>
        <p:spPr>
          <a:xfrm>
            <a:off x="842850" y="154450"/>
            <a:ext cx="459300" cy="492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ph idx="2" type="pic"/>
          </p:nvPr>
        </p:nvSpPr>
        <p:spPr>
          <a:xfrm>
            <a:off x="5634400" y="747975"/>
            <a:ext cx="2619900" cy="36432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18" name="Shape 118"/>
        <p:cNvGrpSpPr/>
        <p:nvPr/>
      </p:nvGrpSpPr>
      <p:grpSpPr>
        <a:xfrm>
          <a:off x="0" y="0"/>
          <a:ext cx="0" cy="0"/>
          <a:chOff x="0" y="0"/>
          <a:chExt cx="0" cy="0"/>
        </a:xfrm>
      </p:grpSpPr>
      <p:sp>
        <p:nvSpPr>
          <p:cNvPr id="119" name="Google Shape;119;p18"/>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18"/>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Clr>
                <a:schemeClr val="dk1"/>
              </a:buClr>
              <a:buSzPts val="3000"/>
              <a:buNone/>
              <a:defRPr b="1" sz="3000">
                <a:solidFill>
                  <a:schemeClr val="dk1"/>
                </a:solidFill>
              </a:defRPr>
            </a:lvl1pPr>
            <a:lvl2pPr lvl="1">
              <a:spcBef>
                <a:spcPts val="0"/>
              </a:spcBef>
              <a:spcAft>
                <a:spcPts val="0"/>
              </a:spcAft>
              <a:buClr>
                <a:schemeClr val="dk1"/>
              </a:buClr>
              <a:buSzPts val="2000"/>
              <a:buNone/>
              <a:defRPr b="1" sz="2000">
                <a:solidFill>
                  <a:schemeClr val="dk1"/>
                </a:solidFill>
              </a:defRPr>
            </a:lvl2pPr>
            <a:lvl3pPr lvl="2">
              <a:spcBef>
                <a:spcPts val="0"/>
              </a:spcBef>
              <a:spcAft>
                <a:spcPts val="0"/>
              </a:spcAft>
              <a:buClr>
                <a:schemeClr val="dk1"/>
              </a:buClr>
              <a:buSzPts val="2000"/>
              <a:buNone/>
              <a:defRPr b="1" sz="2000">
                <a:solidFill>
                  <a:schemeClr val="dk1"/>
                </a:solidFill>
              </a:defRPr>
            </a:lvl3pPr>
            <a:lvl4pPr lvl="3">
              <a:spcBef>
                <a:spcPts val="0"/>
              </a:spcBef>
              <a:spcAft>
                <a:spcPts val="0"/>
              </a:spcAft>
              <a:buClr>
                <a:schemeClr val="dk1"/>
              </a:buClr>
              <a:buSzPts val="2000"/>
              <a:buNone/>
              <a:defRPr b="1" sz="2000">
                <a:solidFill>
                  <a:schemeClr val="dk1"/>
                </a:solidFill>
              </a:defRPr>
            </a:lvl4pPr>
            <a:lvl5pPr lvl="4">
              <a:spcBef>
                <a:spcPts val="0"/>
              </a:spcBef>
              <a:spcAft>
                <a:spcPts val="0"/>
              </a:spcAft>
              <a:buClr>
                <a:schemeClr val="dk1"/>
              </a:buClr>
              <a:buSzPts val="2000"/>
              <a:buNone/>
              <a:defRPr b="1" sz="2000">
                <a:solidFill>
                  <a:schemeClr val="dk1"/>
                </a:solidFill>
              </a:defRPr>
            </a:lvl5pPr>
            <a:lvl6pPr lvl="5">
              <a:spcBef>
                <a:spcPts val="0"/>
              </a:spcBef>
              <a:spcAft>
                <a:spcPts val="0"/>
              </a:spcAft>
              <a:buClr>
                <a:schemeClr val="dk1"/>
              </a:buClr>
              <a:buSzPts val="2000"/>
              <a:buNone/>
              <a:defRPr b="1" sz="2000">
                <a:solidFill>
                  <a:schemeClr val="dk1"/>
                </a:solidFill>
              </a:defRPr>
            </a:lvl6pPr>
            <a:lvl7pPr lvl="6">
              <a:spcBef>
                <a:spcPts val="0"/>
              </a:spcBef>
              <a:spcAft>
                <a:spcPts val="0"/>
              </a:spcAft>
              <a:buClr>
                <a:schemeClr val="dk1"/>
              </a:buClr>
              <a:buSzPts val="2000"/>
              <a:buNone/>
              <a:defRPr b="1" sz="2000">
                <a:solidFill>
                  <a:schemeClr val="dk1"/>
                </a:solidFill>
              </a:defRPr>
            </a:lvl7pPr>
            <a:lvl8pPr lvl="7">
              <a:spcBef>
                <a:spcPts val="0"/>
              </a:spcBef>
              <a:spcAft>
                <a:spcPts val="0"/>
              </a:spcAft>
              <a:buClr>
                <a:schemeClr val="dk1"/>
              </a:buClr>
              <a:buSzPts val="2000"/>
              <a:buNone/>
              <a:defRPr b="1" sz="2000">
                <a:solidFill>
                  <a:schemeClr val="dk1"/>
                </a:solidFill>
              </a:defRPr>
            </a:lvl8pPr>
            <a:lvl9pPr lvl="8">
              <a:spcBef>
                <a:spcPts val="0"/>
              </a:spcBef>
              <a:spcAft>
                <a:spcPts val="0"/>
              </a:spcAft>
              <a:buClr>
                <a:schemeClr val="dk1"/>
              </a:buClr>
              <a:buSzPts val="2000"/>
              <a:buNone/>
              <a:defRPr b="1" sz="2000">
                <a:solidFill>
                  <a:schemeClr val="dk1"/>
                </a:solidFill>
              </a:defRPr>
            </a:lvl9pPr>
          </a:lstStyle>
          <a:p/>
        </p:txBody>
      </p:sp>
      <p:sp>
        <p:nvSpPr>
          <p:cNvPr id="121" name="Google Shape;121;p18"/>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431100" y="695250"/>
            <a:ext cx="8281800" cy="412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948725" y="2351950"/>
            <a:ext cx="7246500" cy="20322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948725" y="1327900"/>
            <a:ext cx="7246500" cy="830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135" name="Shape 135"/>
        <p:cNvGrpSpPr/>
        <p:nvPr/>
      </p:nvGrpSpPr>
      <p:grpSpPr>
        <a:xfrm>
          <a:off x="0" y="0"/>
          <a:ext cx="0" cy="0"/>
          <a:chOff x="0" y="0"/>
          <a:chExt cx="0" cy="0"/>
        </a:xfrm>
      </p:grpSpPr>
      <p:sp>
        <p:nvSpPr>
          <p:cNvPr id="136" name="Google Shape;136;p21"/>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39" name="Google Shape;139;p21"/>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140" name="Google Shape;140;p21"/>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141" name="Google Shape;141;p21"/>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142" name="Google Shape;142;p21"/>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143" name="Google Shape;143;p21"/>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4" name="Shape 144"/>
        <p:cNvGrpSpPr/>
        <p:nvPr/>
      </p:nvGrpSpPr>
      <p:grpSpPr>
        <a:xfrm>
          <a:off x="0" y="0"/>
          <a:ext cx="0" cy="0"/>
          <a:chOff x="0" y="0"/>
          <a:chExt cx="0" cy="0"/>
        </a:xfrm>
      </p:grpSpPr>
      <p:sp>
        <p:nvSpPr>
          <p:cNvPr id="145" name="Google Shape;145;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type="ctrTitle"/>
          </p:nvPr>
        </p:nvSpPr>
        <p:spPr>
          <a:xfrm>
            <a:off x="713225" y="730700"/>
            <a:ext cx="3706800" cy="1527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8000"/>
              <a:buNone/>
              <a:defRPr b="1" sz="3000">
                <a:solidFill>
                  <a:schemeClr val="lt1"/>
                </a:solidFill>
              </a:defRPr>
            </a:lvl1pPr>
            <a:lvl2pPr lvl="1" algn="ctr">
              <a:spcBef>
                <a:spcPts val="0"/>
              </a:spcBef>
              <a:spcAft>
                <a:spcPts val="0"/>
              </a:spcAft>
              <a:buClr>
                <a:schemeClr val="lt1"/>
              </a:buClr>
              <a:buSzPts val="8000"/>
              <a:buNone/>
              <a:defRPr b="1" sz="8000">
                <a:solidFill>
                  <a:schemeClr val="lt1"/>
                </a:solidFill>
              </a:defRPr>
            </a:lvl2pPr>
            <a:lvl3pPr lvl="2" algn="ctr">
              <a:spcBef>
                <a:spcPts val="0"/>
              </a:spcBef>
              <a:spcAft>
                <a:spcPts val="0"/>
              </a:spcAft>
              <a:buClr>
                <a:schemeClr val="lt1"/>
              </a:buClr>
              <a:buSzPts val="8000"/>
              <a:buNone/>
              <a:defRPr b="1" sz="8000">
                <a:solidFill>
                  <a:schemeClr val="lt1"/>
                </a:solidFill>
              </a:defRPr>
            </a:lvl3pPr>
            <a:lvl4pPr lvl="3" algn="ctr">
              <a:spcBef>
                <a:spcPts val="0"/>
              </a:spcBef>
              <a:spcAft>
                <a:spcPts val="0"/>
              </a:spcAft>
              <a:buClr>
                <a:schemeClr val="lt1"/>
              </a:buClr>
              <a:buSzPts val="8000"/>
              <a:buNone/>
              <a:defRPr b="1" sz="8000">
                <a:solidFill>
                  <a:schemeClr val="lt1"/>
                </a:solidFill>
              </a:defRPr>
            </a:lvl4pPr>
            <a:lvl5pPr lvl="4" algn="ctr">
              <a:spcBef>
                <a:spcPts val="0"/>
              </a:spcBef>
              <a:spcAft>
                <a:spcPts val="0"/>
              </a:spcAft>
              <a:buClr>
                <a:schemeClr val="lt1"/>
              </a:buClr>
              <a:buSzPts val="8000"/>
              <a:buNone/>
              <a:defRPr b="1" sz="8000">
                <a:solidFill>
                  <a:schemeClr val="lt1"/>
                </a:solidFill>
              </a:defRPr>
            </a:lvl5pPr>
            <a:lvl6pPr lvl="5" algn="ctr">
              <a:spcBef>
                <a:spcPts val="0"/>
              </a:spcBef>
              <a:spcAft>
                <a:spcPts val="0"/>
              </a:spcAft>
              <a:buClr>
                <a:schemeClr val="lt1"/>
              </a:buClr>
              <a:buSzPts val="8000"/>
              <a:buNone/>
              <a:defRPr b="1" sz="8000">
                <a:solidFill>
                  <a:schemeClr val="lt1"/>
                </a:solidFill>
              </a:defRPr>
            </a:lvl6pPr>
            <a:lvl7pPr lvl="6" algn="ctr">
              <a:spcBef>
                <a:spcPts val="0"/>
              </a:spcBef>
              <a:spcAft>
                <a:spcPts val="0"/>
              </a:spcAft>
              <a:buClr>
                <a:schemeClr val="lt1"/>
              </a:buClr>
              <a:buSzPts val="8000"/>
              <a:buNone/>
              <a:defRPr b="1" sz="8000">
                <a:solidFill>
                  <a:schemeClr val="lt1"/>
                </a:solidFill>
              </a:defRPr>
            </a:lvl7pPr>
            <a:lvl8pPr lvl="7" algn="ctr">
              <a:spcBef>
                <a:spcPts val="0"/>
              </a:spcBef>
              <a:spcAft>
                <a:spcPts val="0"/>
              </a:spcAft>
              <a:buClr>
                <a:schemeClr val="lt1"/>
              </a:buClr>
              <a:buSzPts val="8000"/>
              <a:buNone/>
              <a:defRPr b="1" sz="8000">
                <a:solidFill>
                  <a:schemeClr val="lt1"/>
                </a:solidFill>
              </a:defRPr>
            </a:lvl8pPr>
            <a:lvl9pPr lvl="8" algn="ctr">
              <a:spcBef>
                <a:spcPts val="0"/>
              </a:spcBef>
              <a:spcAft>
                <a:spcPts val="0"/>
              </a:spcAft>
              <a:buClr>
                <a:schemeClr val="lt1"/>
              </a:buClr>
              <a:buSzPts val="8000"/>
              <a:buNone/>
              <a:defRPr b="1" sz="8000">
                <a:solidFill>
                  <a:schemeClr val="lt1"/>
                </a:solidFill>
              </a:defRPr>
            </a:lvl9pPr>
          </a:lstStyle>
          <a:p/>
        </p:txBody>
      </p:sp>
      <p:sp>
        <p:nvSpPr>
          <p:cNvPr id="148" name="Google Shape;148;p22"/>
          <p:cNvSpPr txBox="1"/>
          <p:nvPr>
            <p:ph idx="1" type="subTitle"/>
          </p:nvPr>
        </p:nvSpPr>
        <p:spPr>
          <a:xfrm>
            <a:off x="713225" y="2472000"/>
            <a:ext cx="3678000" cy="193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9" name="Google Shape;149;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bg>
      <p:bgPr>
        <a:solidFill>
          <a:schemeClr val="dk1"/>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Clr>
                <a:schemeClr val="lt1"/>
              </a:buClr>
              <a:buSzPts val="3600"/>
              <a:buNone/>
              <a:defRPr b="1" sz="3600">
                <a:solidFill>
                  <a:schemeClr val="lt1"/>
                </a:solidFill>
              </a:defRPr>
            </a:lvl2pPr>
            <a:lvl3pPr lvl="2" algn="ctr">
              <a:spcBef>
                <a:spcPts val="0"/>
              </a:spcBef>
              <a:spcAft>
                <a:spcPts val="0"/>
              </a:spcAft>
              <a:buClr>
                <a:schemeClr val="lt1"/>
              </a:buClr>
              <a:buSzPts val="3600"/>
              <a:buNone/>
              <a:defRPr b="1" sz="3600">
                <a:solidFill>
                  <a:schemeClr val="lt1"/>
                </a:solidFill>
              </a:defRPr>
            </a:lvl3pPr>
            <a:lvl4pPr lvl="3" algn="ctr">
              <a:spcBef>
                <a:spcPts val="0"/>
              </a:spcBef>
              <a:spcAft>
                <a:spcPts val="0"/>
              </a:spcAft>
              <a:buClr>
                <a:schemeClr val="lt1"/>
              </a:buClr>
              <a:buSzPts val="3600"/>
              <a:buNone/>
              <a:defRPr b="1" sz="3600">
                <a:solidFill>
                  <a:schemeClr val="lt1"/>
                </a:solidFill>
              </a:defRPr>
            </a:lvl4pPr>
            <a:lvl5pPr lvl="4" algn="ctr">
              <a:spcBef>
                <a:spcPts val="0"/>
              </a:spcBef>
              <a:spcAft>
                <a:spcPts val="0"/>
              </a:spcAft>
              <a:buClr>
                <a:schemeClr val="lt1"/>
              </a:buClr>
              <a:buSzPts val="3600"/>
              <a:buNone/>
              <a:defRPr b="1" sz="3600">
                <a:solidFill>
                  <a:schemeClr val="lt1"/>
                </a:solidFill>
              </a:defRPr>
            </a:lvl5pPr>
            <a:lvl6pPr lvl="5" algn="ctr">
              <a:spcBef>
                <a:spcPts val="0"/>
              </a:spcBef>
              <a:spcAft>
                <a:spcPts val="0"/>
              </a:spcAft>
              <a:buClr>
                <a:schemeClr val="lt1"/>
              </a:buClr>
              <a:buSzPts val="3600"/>
              <a:buNone/>
              <a:defRPr b="1" sz="3600">
                <a:solidFill>
                  <a:schemeClr val="lt1"/>
                </a:solidFill>
              </a:defRPr>
            </a:lvl6pPr>
            <a:lvl7pPr lvl="6" algn="ctr">
              <a:spcBef>
                <a:spcPts val="0"/>
              </a:spcBef>
              <a:spcAft>
                <a:spcPts val="0"/>
              </a:spcAft>
              <a:buClr>
                <a:schemeClr val="lt1"/>
              </a:buClr>
              <a:buSzPts val="3600"/>
              <a:buNone/>
              <a:defRPr b="1" sz="3600">
                <a:solidFill>
                  <a:schemeClr val="lt1"/>
                </a:solidFill>
              </a:defRPr>
            </a:lvl7pPr>
            <a:lvl8pPr lvl="7" algn="ctr">
              <a:spcBef>
                <a:spcPts val="0"/>
              </a:spcBef>
              <a:spcAft>
                <a:spcPts val="0"/>
              </a:spcAft>
              <a:buClr>
                <a:schemeClr val="lt1"/>
              </a:buClr>
              <a:buSzPts val="3600"/>
              <a:buNone/>
              <a:defRPr b="1" sz="3600">
                <a:solidFill>
                  <a:schemeClr val="lt1"/>
                </a:solidFill>
              </a:defRPr>
            </a:lvl8pPr>
            <a:lvl9pPr lvl="8" algn="ctr">
              <a:spcBef>
                <a:spcPts val="0"/>
              </a:spcBef>
              <a:spcAft>
                <a:spcPts val="0"/>
              </a:spcAft>
              <a:buClr>
                <a:schemeClr val="lt1"/>
              </a:buClr>
              <a:buSzPts val="3600"/>
              <a:buNone/>
              <a:defRPr b="1" sz="3600">
                <a:solidFill>
                  <a:schemeClr val="lt1"/>
                </a:solidFill>
              </a:defRPr>
            </a:lvl9pPr>
          </a:lstStyle>
          <a:p/>
        </p:txBody>
      </p:sp>
      <p:sp>
        <p:nvSpPr>
          <p:cNvPr id="153" name="Google Shape;153;p23"/>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b="1" sz="8000">
                <a:solidFill>
                  <a:schemeClr val="lt1"/>
                </a:solidFill>
              </a:defRPr>
            </a:lvl1pPr>
            <a:lvl2pPr lvl="1" algn="ctr">
              <a:spcBef>
                <a:spcPts val="0"/>
              </a:spcBef>
              <a:spcAft>
                <a:spcPts val="0"/>
              </a:spcAft>
              <a:buClr>
                <a:schemeClr val="lt1"/>
              </a:buClr>
              <a:buSzPts val="8000"/>
              <a:buNone/>
              <a:defRPr b="1" sz="8000">
                <a:solidFill>
                  <a:schemeClr val="lt1"/>
                </a:solidFill>
              </a:defRPr>
            </a:lvl2pPr>
            <a:lvl3pPr lvl="2" algn="ctr">
              <a:spcBef>
                <a:spcPts val="0"/>
              </a:spcBef>
              <a:spcAft>
                <a:spcPts val="0"/>
              </a:spcAft>
              <a:buClr>
                <a:schemeClr val="lt1"/>
              </a:buClr>
              <a:buSzPts val="8000"/>
              <a:buNone/>
              <a:defRPr b="1" sz="8000">
                <a:solidFill>
                  <a:schemeClr val="lt1"/>
                </a:solidFill>
              </a:defRPr>
            </a:lvl3pPr>
            <a:lvl4pPr lvl="3" algn="ctr">
              <a:spcBef>
                <a:spcPts val="0"/>
              </a:spcBef>
              <a:spcAft>
                <a:spcPts val="0"/>
              </a:spcAft>
              <a:buClr>
                <a:schemeClr val="lt1"/>
              </a:buClr>
              <a:buSzPts val="8000"/>
              <a:buNone/>
              <a:defRPr b="1" sz="8000">
                <a:solidFill>
                  <a:schemeClr val="lt1"/>
                </a:solidFill>
              </a:defRPr>
            </a:lvl4pPr>
            <a:lvl5pPr lvl="4" algn="ctr">
              <a:spcBef>
                <a:spcPts val="0"/>
              </a:spcBef>
              <a:spcAft>
                <a:spcPts val="0"/>
              </a:spcAft>
              <a:buClr>
                <a:schemeClr val="lt1"/>
              </a:buClr>
              <a:buSzPts val="8000"/>
              <a:buNone/>
              <a:defRPr b="1" sz="8000">
                <a:solidFill>
                  <a:schemeClr val="lt1"/>
                </a:solidFill>
              </a:defRPr>
            </a:lvl5pPr>
            <a:lvl6pPr lvl="5" algn="ctr">
              <a:spcBef>
                <a:spcPts val="0"/>
              </a:spcBef>
              <a:spcAft>
                <a:spcPts val="0"/>
              </a:spcAft>
              <a:buClr>
                <a:schemeClr val="lt1"/>
              </a:buClr>
              <a:buSzPts val="8000"/>
              <a:buNone/>
              <a:defRPr b="1" sz="8000">
                <a:solidFill>
                  <a:schemeClr val="lt1"/>
                </a:solidFill>
              </a:defRPr>
            </a:lvl6pPr>
            <a:lvl7pPr lvl="6" algn="ctr">
              <a:spcBef>
                <a:spcPts val="0"/>
              </a:spcBef>
              <a:spcAft>
                <a:spcPts val="0"/>
              </a:spcAft>
              <a:buClr>
                <a:schemeClr val="lt1"/>
              </a:buClr>
              <a:buSzPts val="8000"/>
              <a:buNone/>
              <a:defRPr b="1" sz="8000">
                <a:solidFill>
                  <a:schemeClr val="lt1"/>
                </a:solidFill>
              </a:defRPr>
            </a:lvl7pPr>
            <a:lvl8pPr lvl="7" algn="ctr">
              <a:spcBef>
                <a:spcPts val="0"/>
              </a:spcBef>
              <a:spcAft>
                <a:spcPts val="0"/>
              </a:spcAft>
              <a:buClr>
                <a:schemeClr val="lt1"/>
              </a:buClr>
              <a:buSzPts val="8000"/>
              <a:buNone/>
              <a:defRPr b="1" sz="8000">
                <a:solidFill>
                  <a:schemeClr val="lt1"/>
                </a:solidFill>
              </a:defRPr>
            </a:lvl8pPr>
            <a:lvl9pPr lvl="8" algn="ctr">
              <a:spcBef>
                <a:spcPts val="0"/>
              </a:spcBef>
              <a:spcAft>
                <a:spcPts val="0"/>
              </a:spcAft>
              <a:buClr>
                <a:schemeClr val="lt1"/>
              </a:buClr>
              <a:buSzPts val="8000"/>
              <a:buNone/>
              <a:defRPr b="1" sz="8000">
                <a:solidFill>
                  <a:schemeClr val="lt1"/>
                </a:solidFill>
              </a:defRPr>
            </a:lvl9pPr>
          </a:lstStyle>
          <a:p>
            <a:r>
              <a:t>xx%</a:t>
            </a:r>
          </a:p>
        </p:txBody>
      </p:sp>
      <p:sp>
        <p:nvSpPr>
          <p:cNvPr id="154" name="Google Shape;154;p23"/>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155" name="Google Shape;155;p23"/>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156" name="Google Shape;156;p23"/>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61" name="Shape 161"/>
        <p:cNvGrpSpPr/>
        <p:nvPr/>
      </p:nvGrpSpPr>
      <p:grpSpPr>
        <a:xfrm>
          <a:off x="0" y="0"/>
          <a:ext cx="0" cy="0"/>
          <a:chOff x="0" y="0"/>
          <a:chExt cx="0" cy="0"/>
        </a:xfrm>
      </p:grpSpPr>
      <p:sp>
        <p:nvSpPr>
          <p:cNvPr id="162" name="Google Shape;162;p24"/>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63" name="Google Shape;163;p24"/>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2500"/>
              <a:buNone/>
              <a:defRPr b="1" sz="3000">
                <a:solidFill>
                  <a:schemeClr val="lt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64" name="Shape 164"/>
        <p:cNvGrpSpPr/>
        <p:nvPr/>
      </p:nvGrpSpPr>
      <p:grpSpPr>
        <a:xfrm>
          <a:off x="0" y="0"/>
          <a:ext cx="0" cy="0"/>
          <a:chOff x="0" y="0"/>
          <a:chExt cx="0" cy="0"/>
        </a:xfrm>
      </p:grpSpPr>
      <p:sp>
        <p:nvSpPr>
          <p:cNvPr id="165" name="Google Shape;165;p25"/>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 name="Google Shape;166;p25"/>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6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168" name="Google Shape;168;p25"/>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25"/>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 name="Google Shape;170;p25"/>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173" name="Google Shape;173;p26"/>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74" name="Google Shape;174;p26"/>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5" name="Google Shape;175;p26"/>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76" name="Google Shape;176;p26"/>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7" name="Google Shape;177;p26"/>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78" name="Google Shape;178;p26"/>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9" name="Google Shape;179;p26"/>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80" name="Google Shape;180;p26"/>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81" name="Shape 181"/>
        <p:cNvGrpSpPr/>
        <p:nvPr/>
      </p:nvGrpSpPr>
      <p:grpSpPr>
        <a:xfrm>
          <a:off x="0" y="0"/>
          <a:ext cx="0" cy="0"/>
          <a:chOff x="0" y="0"/>
          <a:chExt cx="0" cy="0"/>
        </a:xfrm>
      </p:grpSpPr>
      <p:sp>
        <p:nvSpPr>
          <p:cNvPr id="182" name="Google Shape;182;p27"/>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None/>
              <a:defRPr b="1" sz="34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83" name="Google Shape;183;p27"/>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0"/>
              <a:buNone/>
              <a:defRPr b="1" sz="8000">
                <a:solidFill>
                  <a:schemeClr val="dk1"/>
                </a:solidFill>
              </a:defRPr>
            </a:lvl1pPr>
            <a:lvl2pPr lvl="1">
              <a:spcBef>
                <a:spcPts val="0"/>
              </a:spcBef>
              <a:spcAft>
                <a:spcPts val="0"/>
              </a:spcAft>
              <a:buClr>
                <a:schemeClr val="dk1"/>
              </a:buClr>
              <a:buSzPts val="8000"/>
              <a:buNone/>
              <a:defRPr b="1" sz="8000">
                <a:solidFill>
                  <a:schemeClr val="dk1"/>
                </a:solidFill>
              </a:defRPr>
            </a:lvl2pPr>
            <a:lvl3pPr lvl="2">
              <a:spcBef>
                <a:spcPts val="0"/>
              </a:spcBef>
              <a:spcAft>
                <a:spcPts val="0"/>
              </a:spcAft>
              <a:buClr>
                <a:schemeClr val="dk1"/>
              </a:buClr>
              <a:buSzPts val="8000"/>
              <a:buNone/>
              <a:defRPr b="1" sz="8000">
                <a:solidFill>
                  <a:schemeClr val="dk1"/>
                </a:solidFill>
              </a:defRPr>
            </a:lvl3pPr>
            <a:lvl4pPr lvl="3">
              <a:spcBef>
                <a:spcPts val="0"/>
              </a:spcBef>
              <a:spcAft>
                <a:spcPts val="0"/>
              </a:spcAft>
              <a:buClr>
                <a:schemeClr val="dk1"/>
              </a:buClr>
              <a:buSzPts val="8000"/>
              <a:buNone/>
              <a:defRPr b="1" sz="8000">
                <a:solidFill>
                  <a:schemeClr val="dk1"/>
                </a:solidFill>
              </a:defRPr>
            </a:lvl4pPr>
            <a:lvl5pPr lvl="4">
              <a:spcBef>
                <a:spcPts val="0"/>
              </a:spcBef>
              <a:spcAft>
                <a:spcPts val="0"/>
              </a:spcAft>
              <a:buClr>
                <a:schemeClr val="dk1"/>
              </a:buClr>
              <a:buSzPts val="8000"/>
              <a:buNone/>
              <a:defRPr b="1" sz="8000">
                <a:solidFill>
                  <a:schemeClr val="dk1"/>
                </a:solidFill>
              </a:defRPr>
            </a:lvl5pPr>
            <a:lvl6pPr lvl="5">
              <a:spcBef>
                <a:spcPts val="0"/>
              </a:spcBef>
              <a:spcAft>
                <a:spcPts val="0"/>
              </a:spcAft>
              <a:buClr>
                <a:schemeClr val="dk1"/>
              </a:buClr>
              <a:buSzPts val="8000"/>
              <a:buNone/>
              <a:defRPr b="1" sz="8000">
                <a:solidFill>
                  <a:schemeClr val="dk1"/>
                </a:solidFill>
              </a:defRPr>
            </a:lvl6pPr>
            <a:lvl7pPr lvl="6">
              <a:spcBef>
                <a:spcPts val="0"/>
              </a:spcBef>
              <a:spcAft>
                <a:spcPts val="0"/>
              </a:spcAft>
              <a:buClr>
                <a:schemeClr val="dk1"/>
              </a:buClr>
              <a:buSzPts val="8000"/>
              <a:buNone/>
              <a:defRPr b="1" sz="8000">
                <a:solidFill>
                  <a:schemeClr val="dk1"/>
                </a:solidFill>
              </a:defRPr>
            </a:lvl7pPr>
            <a:lvl8pPr lvl="7">
              <a:spcBef>
                <a:spcPts val="0"/>
              </a:spcBef>
              <a:spcAft>
                <a:spcPts val="0"/>
              </a:spcAft>
              <a:buClr>
                <a:schemeClr val="dk1"/>
              </a:buClr>
              <a:buSzPts val="8000"/>
              <a:buNone/>
              <a:defRPr b="1" sz="8000">
                <a:solidFill>
                  <a:schemeClr val="dk1"/>
                </a:solidFill>
              </a:defRPr>
            </a:lvl8pPr>
            <a:lvl9pPr lvl="8">
              <a:spcBef>
                <a:spcPts val="0"/>
              </a:spcBef>
              <a:spcAft>
                <a:spcPts val="0"/>
              </a:spcAft>
              <a:buClr>
                <a:schemeClr val="dk1"/>
              </a:buClr>
              <a:buSzPts val="8000"/>
              <a:buNone/>
              <a:defRPr b="1" sz="8000">
                <a:solidFill>
                  <a:schemeClr val="dk1"/>
                </a:solidFill>
              </a:defRPr>
            </a:lvl9pPr>
          </a:lstStyle>
          <a:p>
            <a:r>
              <a:t>xx%</a:t>
            </a:r>
          </a:p>
        </p:txBody>
      </p:sp>
      <p:sp>
        <p:nvSpPr>
          <p:cNvPr id="184" name="Google Shape;184;p27"/>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5" name="Google Shape;185;p27"/>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86" name="Google Shape;186;p27"/>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87" name="Shape 187"/>
        <p:cNvGrpSpPr/>
        <p:nvPr/>
      </p:nvGrpSpPr>
      <p:grpSpPr>
        <a:xfrm>
          <a:off x="0" y="0"/>
          <a:ext cx="0" cy="0"/>
          <a:chOff x="0" y="0"/>
          <a:chExt cx="0" cy="0"/>
        </a:xfrm>
      </p:grpSpPr>
      <p:sp>
        <p:nvSpPr>
          <p:cNvPr id="188" name="Google Shape;188;p2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189" name="Google Shape;189;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 name="Google Shape;190;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 name="Google Shape;191;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92" name="Shape 192"/>
        <p:cNvGrpSpPr/>
        <p:nvPr/>
      </p:nvGrpSpPr>
      <p:grpSpPr>
        <a:xfrm>
          <a:off x="0" y="0"/>
          <a:ext cx="0" cy="0"/>
          <a:chOff x="0" y="0"/>
          <a:chExt cx="0" cy="0"/>
        </a:xfrm>
      </p:grpSpPr>
      <p:sp>
        <p:nvSpPr>
          <p:cNvPr id="193" name="Google Shape;193;p29"/>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lt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94" name="Google Shape;194;p29"/>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5" name="Google Shape;195;p29"/>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lt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96" name="Google Shape;196;p29"/>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7" name="Google Shape;197;p29"/>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lt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98" name="Google Shape;198;p29"/>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9" name="Google Shape;199;p29"/>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201" name="Shape 201"/>
        <p:cNvGrpSpPr/>
        <p:nvPr/>
      </p:nvGrpSpPr>
      <p:grpSpPr>
        <a:xfrm>
          <a:off x="0" y="0"/>
          <a:ext cx="0" cy="0"/>
          <a:chOff x="0" y="0"/>
          <a:chExt cx="0" cy="0"/>
        </a:xfrm>
      </p:grpSpPr>
      <p:sp>
        <p:nvSpPr>
          <p:cNvPr id="202" name="Google Shape;202;p30"/>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04" name="Google Shape;204;p30"/>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5" name="Google Shape;205;p30"/>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06" name="Google Shape;206;p30"/>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8" name="Google Shape;208;p30"/>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09" name="Google Shape;209;p30"/>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0" name="Google Shape;210;p30"/>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 name="Google Shape;211;p30"/>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30"/>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 name="Google Shape;213;p30"/>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19" name="Shape 19"/>
        <p:cNvGrpSpPr/>
        <p:nvPr/>
      </p:nvGrpSpPr>
      <p:grpSpPr>
        <a:xfrm>
          <a:off x="0" y="0"/>
          <a:ext cx="0" cy="0"/>
          <a:chOff x="0" y="0"/>
          <a:chExt cx="0" cy="0"/>
        </a:xfrm>
      </p:grpSpPr>
      <p:sp>
        <p:nvSpPr>
          <p:cNvPr id="20" name="Google Shape;20;p4"/>
          <p:cNvSpPr/>
          <p:nvPr/>
        </p:nvSpPr>
        <p:spPr>
          <a:xfrm flipH="1">
            <a:off x="5808550" y="1533900"/>
            <a:ext cx="4800600" cy="4800600"/>
          </a:xfrm>
          <a:prstGeom prst="rtTriangle">
            <a:avLst/>
          </a:prstGeom>
          <a:solidFill>
            <a:srgbClr val="383838"/>
          </a:solidFill>
          <a:ln cap="flat" cmpd="sng" w="9525">
            <a:solidFill>
              <a:srgbClr val="DBDB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 name="Google Shape;21;p4"/>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4"/>
          <p:cNvSpPr txBox="1"/>
          <p:nvPr>
            <p:ph idx="1" type="body"/>
          </p:nvPr>
        </p:nvSpPr>
        <p:spPr>
          <a:xfrm>
            <a:off x="626250" y="1304875"/>
            <a:ext cx="7891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214" name="Shape 214"/>
        <p:cNvGrpSpPr/>
        <p:nvPr/>
      </p:nvGrpSpPr>
      <p:grpSpPr>
        <a:xfrm>
          <a:off x="0" y="0"/>
          <a:ext cx="0" cy="0"/>
          <a:chOff x="0" y="0"/>
          <a:chExt cx="0" cy="0"/>
        </a:xfrm>
      </p:grpSpPr>
      <p:sp>
        <p:nvSpPr>
          <p:cNvPr id="215" name="Google Shape;215;p31"/>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17" name="Google Shape;217;p31"/>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20" name="Shape 220"/>
        <p:cNvGrpSpPr/>
        <p:nvPr/>
      </p:nvGrpSpPr>
      <p:grpSpPr>
        <a:xfrm>
          <a:off x="0" y="0"/>
          <a:ext cx="0" cy="0"/>
          <a:chOff x="0" y="0"/>
          <a:chExt cx="0" cy="0"/>
        </a:xfrm>
      </p:grpSpPr>
      <p:sp>
        <p:nvSpPr>
          <p:cNvPr id="221" name="Google Shape;221;p32"/>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22" name="Google Shape;222;p32"/>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3" name="Google Shape;223;p32"/>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24" name="Google Shape;224;p32"/>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5" name="Google Shape;225;p32"/>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26" name="Google Shape;226;p32"/>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7" name="Google Shape;227;p3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28" name="Shape 228"/>
        <p:cNvGrpSpPr/>
        <p:nvPr/>
      </p:nvGrpSpPr>
      <p:grpSpPr>
        <a:xfrm>
          <a:off x="0" y="0"/>
          <a:ext cx="0" cy="0"/>
          <a:chOff x="0" y="0"/>
          <a:chExt cx="0" cy="0"/>
        </a:xfrm>
      </p:grpSpPr>
      <p:sp>
        <p:nvSpPr>
          <p:cNvPr id="229" name="Google Shape;229;p33"/>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0" name="Google Shape;230;p33"/>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1" name="Google Shape;231;p33"/>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2" name="Google Shape;232;p33"/>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3" name="Google Shape;233;p33"/>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4" name="Google Shape;234;p33"/>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5" name="Google Shape;235;p33"/>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6" name="Google Shape;236;p33"/>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7" name="Google Shape;237;p33"/>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 name="Google Shape;238;p33"/>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 name="Google Shape;239;p33"/>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 name="Google Shape;240;p33"/>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41" name="Shape 241"/>
        <p:cNvGrpSpPr/>
        <p:nvPr/>
      </p:nvGrpSpPr>
      <p:grpSpPr>
        <a:xfrm>
          <a:off x="0" y="0"/>
          <a:ext cx="0" cy="0"/>
          <a:chOff x="0" y="0"/>
          <a:chExt cx="0" cy="0"/>
        </a:xfrm>
      </p:grpSpPr>
      <p:sp>
        <p:nvSpPr>
          <p:cNvPr id="242" name="Google Shape;242;p34"/>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4"/>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45" name="Google Shape;245;p34"/>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46" name="Google Shape;246;p34"/>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47" name="Google Shape;247;p34"/>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48" name="Google Shape;248;p34"/>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49" name="Google Shape;249;p34"/>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0" name="Google Shape;250;p34"/>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51" name="Google Shape;251;p34"/>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2" name="Google Shape;252;p34"/>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53" name="Google Shape;253;p34"/>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4" name="Google Shape;254;p34"/>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55" name="Google Shape;255;p34"/>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6" name="Google Shape;256;p34"/>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57" name="Shape 257"/>
        <p:cNvGrpSpPr/>
        <p:nvPr/>
      </p:nvGrpSpPr>
      <p:grpSpPr>
        <a:xfrm>
          <a:off x="0" y="0"/>
          <a:ext cx="0" cy="0"/>
          <a:chOff x="0" y="0"/>
          <a:chExt cx="0" cy="0"/>
        </a:xfrm>
      </p:grpSpPr>
      <p:sp>
        <p:nvSpPr>
          <p:cNvPr id="258" name="Google Shape;258;p35"/>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59" name="Google Shape;259;p35"/>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0" name="Google Shape;260;p35"/>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 name="Google Shape;261;p35"/>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 name="Google Shape;262;p35"/>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 name="Google Shape;263;p35"/>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4" name="Google Shape;264;p35"/>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65" name="Google Shape;265;p35"/>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6" name="Google Shape;266;p35"/>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67" name="Google Shape;267;p35"/>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8" name="Google Shape;268;p35"/>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69" name="Google Shape;269;p35"/>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0" name="Google Shape;270;p35"/>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271" name="Shape 271"/>
        <p:cNvGrpSpPr/>
        <p:nvPr/>
      </p:nvGrpSpPr>
      <p:grpSpPr>
        <a:xfrm>
          <a:off x="0" y="0"/>
          <a:ext cx="0" cy="0"/>
          <a:chOff x="0" y="0"/>
          <a:chExt cx="0" cy="0"/>
        </a:xfrm>
      </p:grpSpPr>
      <p:sp>
        <p:nvSpPr>
          <p:cNvPr id="272" name="Google Shape;272;p36"/>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273" name="Google Shape;273;p36"/>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 name="Google Shape;274;p36"/>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275" name="Shape 275"/>
        <p:cNvGrpSpPr/>
        <p:nvPr/>
      </p:nvGrpSpPr>
      <p:grpSpPr>
        <a:xfrm>
          <a:off x="0" y="0"/>
          <a:ext cx="0" cy="0"/>
          <a:chOff x="0" y="0"/>
          <a:chExt cx="0" cy="0"/>
        </a:xfrm>
      </p:grpSpPr>
      <p:sp>
        <p:nvSpPr>
          <p:cNvPr id="276" name="Google Shape;276;p37"/>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277" name="Google Shape;277;p37"/>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278" name="Shape 278"/>
        <p:cNvGrpSpPr/>
        <p:nvPr/>
      </p:nvGrpSpPr>
      <p:grpSpPr>
        <a:xfrm>
          <a:off x="0" y="0"/>
          <a:ext cx="0" cy="0"/>
          <a:chOff x="0" y="0"/>
          <a:chExt cx="0" cy="0"/>
        </a:xfrm>
      </p:grpSpPr>
      <p:sp>
        <p:nvSpPr>
          <p:cNvPr id="279" name="Google Shape;279;p38"/>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280" name="Google Shape;280;p38"/>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81" name="Google Shape;281;p38"/>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2" name="Google Shape;282;p38"/>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83" name="Google Shape;283;p38"/>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4" name="Google Shape;284;p38"/>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85" name="Google Shape;285;p38"/>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286" name="Shape 286"/>
        <p:cNvGrpSpPr/>
        <p:nvPr/>
      </p:nvGrpSpPr>
      <p:grpSpPr>
        <a:xfrm>
          <a:off x="0" y="0"/>
          <a:ext cx="0" cy="0"/>
          <a:chOff x="0" y="0"/>
          <a:chExt cx="0" cy="0"/>
        </a:xfrm>
      </p:grpSpPr>
      <p:sp>
        <p:nvSpPr>
          <p:cNvPr id="287" name="Google Shape;287;p39"/>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88" name="Google Shape;288;p39"/>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290" name="Shape 290"/>
        <p:cNvGrpSpPr/>
        <p:nvPr/>
      </p:nvGrpSpPr>
      <p:grpSpPr>
        <a:xfrm>
          <a:off x="0" y="0"/>
          <a:ext cx="0" cy="0"/>
          <a:chOff x="0" y="0"/>
          <a:chExt cx="0" cy="0"/>
        </a:xfrm>
      </p:grpSpPr>
      <p:sp>
        <p:nvSpPr>
          <p:cNvPr id="291" name="Google Shape;291;p4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 name="Google Shape;292;p4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96" name="Google Shape;296;p40"/>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97" name="Google Shape;297;p40"/>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98" name="Google Shape;298;p40"/>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None/>
              <a:defRPr b="1" sz="4000">
                <a:solidFill>
                  <a:schemeClr val="lt1"/>
                </a:solidFill>
              </a:defRPr>
            </a:lvl1pPr>
            <a:lvl2pPr lvl="1" algn="ctr">
              <a:spcBef>
                <a:spcPts val="0"/>
              </a:spcBef>
              <a:spcAft>
                <a:spcPts val="0"/>
              </a:spcAft>
              <a:buClr>
                <a:schemeClr val="lt1"/>
              </a:buClr>
              <a:buSzPts val="4000"/>
              <a:buNone/>
              <a:defRPr sz="4000">
                <a:solidFill>
                  <a:schemeClr val="lt1"/>
                </a:solidFill>
              </a:defRPr>
            </a:lvl2pPr>
            <a:lvl3pPr lvl="2" algn="ctr">
              <a:spcBef>
                <a:spcPts val="0"/>
              </a:spcBef>
              <a:spcAft>
                <a:spcPts val="0"/>
              </a:spcAft>
              <a:buClr>
                <a:schemeClr val="lt1"/>
              </a:buClr>
              <a:buSzPts val="4000"/>
              <a:buNone/>
              <a:defRPr sz="4000">
                <a:solidFill>
                  <a:schemeClr val="lt1"/>
                </a:solidFill>
              </a:defRPr>
            </a:lvl3pPr>
            <a:lvl4pPr lvl="3" algn="ctr">
              <a:spcBef>
                <a:spcPts val="0"/>
              </a:spcBef>
              <a:spcAft>
                <a:spcPts val="0"/>
              </a:spcAft>
              <a:buClr>
                <a:schemeClr val="lt1"/>
              </a:buClr>
              <a:buSzPts val="4000"/>
              <a:buNone/>
              <a:defRPr sz="4000">
                <a:solidFill>
                  <a:schemeClr val="lt1"/>
                </a:solidFill>
              </a:defRPr>
            </a:lvl4pPr>
            <a:lvl5pPr lvl="4" algn="ctr">
              <a:spcBef>
                <a:spcPts val="0"/>
              </a:spcBef>
              <a:spcAft>
                <a:spcPts val="0"/>
              </a:spcAft>
              <a:buClr>
                <a:schemeClr val="lt1"/>
              </a:buClr>
              <a:buSzPts val="4000"/>
              <a:buNone/>
              <a:defRPr sz="4000">
                <a:solidFill>
                  <a:schemeClr val="lt1"/>
                </a:solidFill>
              </a:defRPr>
            </a:lvl5pPr>
            <a:lvl6pPr lvl="5" algn="ctr">
              <a:spcBef>
                <a:spcPts val="0"/>
              </a:spcBef>
              <a:spcAft>
                <a:spcPts val="0"/>
              </a:spcAft>
              <a:buClr>
                <a:schemeClr val="lt1"/>
              </a:buClr>
              <a:buSzPts val="4000"/>
              <a:buNone/>
              <a:defRPr sz="4000">
                <a:solidFill>
                  <a:schemeClr val="lt1"/>
                </a:solidFill>
              </a:defRPr>
            </a:lvl6pPr>
            <a:lvl7pPr lvl="6" algn="ctr">
              <a:spcBef>
                <a:spcPts val="0"/>
              </a:spcBef>
              <a:spcAft>
                <a:spcPts val="0"/>
              </a:spcAft>
              <a:buClr>
                <a:schemeClr val="lt1"/>
              </a:buClr>
              <a:buSzPts val="4000"/>
              <a:buNone/>
              <a:defRPr sz="4000">
                <a:solidFill>
                  <a:schemeClr val="lt1"/>
                </a:solidFill>
              </a:defRPr>
            </a:lvl7pPr>
            <a:lvl8pPr lvl="7" algn="ctr">
              <a:spcBef>
                <a:spcPts val="0"/>
              </a:spcBef>
              <a:spcAft>
                <a:spcPts val="0"/>
              </a:spcAft>
              <a:buClr>
                <a:schemeClr val="lt1"/>
              </a:buClr>
              <a:buSzPts val="4000"/>
              <a:buNone/>
              <a:defRPr sz="4000">
                <a:solidFill>
                  <a:schemeClr val="lt1"/>
                </a:solidFill>
              </a:defRPr>
            </a:lvl8pPr>
            <a:lvl9pPr lvl="8" algn="ctr">
              <a:spcBef>
                <a:spcPts val="0"/>
              </a:spcBef>
              <a:spcAft>
                <a:spcPts val="0"/>
              </a:spcAft>
              <a:buClr>
                <a:schemeClr val="lt1"/>
              </a:buClr>
              <a:buSzPts val="4000"/>
              <a:buNone/>
              <a:defRPr sz="4000">
                <a:solidFill>
                  <a:schemeClr val="lt1"/>
                </a:solidFill>
              </a:defRPr>
            </a:lvl9pPr>
          </a:lstStyle>
          <a:p>
            <a:r>
              <a:t>xx%</a:t>
            </a:r>
          </a:p>
        </p:txBody>
      </p:sp>
      <p:sp>
        <p:nvSpPr>
          <p:cNvPr id="299" name="Google Shape;299;p40"/>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None/>
              <a:defRPr b="1" sz="4000">
                <a:solidFill>
                  <a:schemeClr val="lt1"/>
                </a:solidFill>
              </a:defRPr>
            </a:lvl1pPr>
            <a:lvl2pPr lvl="1" algn="ctr">
              <a:spcBef>
                <a:spcPts val="0"/>
              </a:spcBef>
              <a:spcAft>
                <a:spcPts val="0"/>
              </a:spcAft>
              <a:buClr>
                <a:schemeClr val="lt1"/>
              </a:buClr>
              <a:buSzPts val="4000"/>
              <a:buNone/>
              <a:defRPr sz="4000">
                <a:solidFill>
                  <a:schemeClr val="lt1"/>
                </a:solidFill>
              </a:defRPr>
            </a:lvl2pPr>
            <a:lvl3pPr lvl="2" algn="ctr">
              <a:spcBef>
                <a:spcPts val="0"/>
              </a:spcBef>
              <a:spcAft>
                <a:spcPts val="0"/>
              </a:spcAft>
              <a:buClr>
                <a:schemeClr val="lt1"/>
              </a:buClr>
              <a:buSzPts val="4000"/>
              <a:buNone/>
              <a:defRPr sz="4000">
                <a:solidFill>
                  <a:schemeClr val="lt1"/>
                </a:solidFill>
              </a:defRPr>
            </a:lvl3pPr>
            <a:lvl4pPr lvl="3" algn="ctr">
              <a:spcBef>
                <a:spcPts val="0"/>
              </a:spcBef>
              <a:spcAft>
                <a:spcPts val="0"/>
              </a:spcAft>
              <a:buClr>
                <a:schemeClr val="lt1"/>
              </a:buClr>
              <a:buSzPts val="4000"/>
              <a:buNone/>
              <a:defRPr sz="4000">
                <a:solidFill>
                  <a:schemeClr val="lt1"/>
                </a:solidFill>
              </a:defRPr>
            </a:lvl4pPr>
            <a:lvl5pPr lvl="4" algn="ctr">
              <a:spcBef>
                <a:spcPts val="0"/>
              </a:spcBef>
              <a:spcAft>
                <a:spcPts val="0"/>
              </a:spcAft>
              <a:buClr>
                <a:schemeClr val="lt1"/>
              </a:buClr>
              <a:buSzPts val="4000"/>
              <a:buNone/>
              <a:defRPr sz="4000">
                <a:solidFill>
                  <a:schemeClr val="lt1"/>
                </a:solidFill>
              </a:defRPr>
            </a:lvl5pPr>
            <a:lvl6pPr lvl="5" algn="ctr">
              <a:spcBef>
                <a:spcPts val="0"/>
              </a:spcBef>
              <a:spcAft>
                <a:spcPts val="0"/>
              </a:spcAft>
              <a:buClr>
                <a:schemeClr val="lt1"/>
              </a:buClr>
              <a:buSzPts val="4000"/>
              <a:buNone/>
              <a:defRPr sz="4000">
                <a:solidFill>
                  <a:schemeClr val="lt1"/>
                </a:solidFill>
              </a:defRPr>
            </a:lvl6pPr>
            <a:lvl7pPr lvl="6" algn="ctr">
              <a:spcBef>
                <a:spcPts val="0"/>
              </a:spcBef>
              <a:spcAft>
                <a:spcPts val="0"/>
              </a:spcAft>
              <a:buClr>
                <a:schemeClr val="lt1"/>
              </a:buClr>
              <a:buSzPts val="4000"/>
              <a:buNone/>
              <a:defRPr sz="4000">
                <a:solidFill>
                  <a:schemeClr val="lt1"/>
                </a:solidFill>
              </a:defRPr>
            </a:lvl7pPr>
            <a:lvl8pPr lvl="7" algn="ctr">
              <a:spcBef>
                <a:spcPts val="0"/>
              </a:spcBef>
              <a:spcAft>
                <a:spcPts val="0"/>
              </a:spcAft>
              <a:buClr>
                <a:schemeClr val="lt1"/>
              </a:buClr>
              <a:buSzPts val="4000"/>
              <a:buNone/>
              <a:defRPr sz="4000">
                <a:solidFill>
                  <a:schemeClr val="lt1"/>
                </a:solidFill>
              </a:defRPr>
            </a:lvl8pPr>
            <a:lvl9pPr lvl="8" algn="ctr">
              <a:spcBef>
                <a:spcPts val="0"/>
              </a:spcBef>
              <a:spcAft>
                <a:spcPts val="0"/>
              </a:spcAft>
              <a:buClr>
                <a:schemeClr val="lt1"/>
              </a:buClr>
              <a:buSzPts val="4000"/>
              <a:buNone/>
              <a:defRPr sz="4000">
                <a:solidFill>
                  <a:schemeClr val="lt1"/>
                </a:solidFill>
              </a:defRPr>
            </a:lvl9pPr>
          </a:lstStyle>
          <a:p>
            <a:r>
              <a:t>xx%</a:t>
            </a:r>
          </a:p>
        </p:txBody>
      </p:sp>
      <p:sp>
        <p:nvSpPr>
          <p:cNvPr id="300" name="Google Shape;300;p40"/>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None/>
              <a:defRPr b="1" sz="4000">
                <a:solidFill>
                  <a:schemeClr val="lt1"/>
                </a:solidFill>
              </a:defRPr>
            </a:lvl1pPr>
            <a:lvl2pPr lvl="1" algn="ctr">
              <a:spcBef>
                <a:spcPts val="0"/>
              </a:spcBef>
              <a:spcAft>
                <a:spcPts val="0"/>
              </a:spcAft>
              <a:buClr>
                <a:schemeClr val="lt1"/>
              </a:buClr>
              <a:buSzPts val="4000"/>
              <a:buNone/>
              <a:defRPr sz="4000">
                <a:solidFill>
                  <a:schemeClr val="lt1"/>
                </a:solidFill>
              </a:defRPr>
            </a:lvl2pPr>
            <a:lvl3pPr lvl="2" algn="ctr">
              <a:spcBef>
                <a:spcPts val="0"/>
              </a:spcBef>
              <a:spcAft>
                <a:spcPts val="0"/>
              </a:spcAft>
              <a:buClr>
                <a:schemeClr val="lt1"/>
              </a:buClr>
              <a:buSzPts val="4000"/>
              <a:buNone/>
              <a:defRPr sz="4000">
                <a:solidFill>
                  <a:schemeClr val="lt1"/>
                </a:solidFill>
              </a:defRPr>
            </a:lvl3pPr>
            <a:lvl4pPr lvl="3" algn="ctr">
              <a:spcBef>
                <a:spcPts val="0"/>
              </a:spcBef>
              <a:spcAft>
                <a:spcPts val="0"/>
              </a:spcAft>
              <a:buClr>
                <a:schemeClr val="lt1"/>
              </a:buClr>
              <a:buSzPts val="4000"/>
              <a:buNone/>
              <a:defRPr sz="4000">
                <a:solidFill>
                  <a:schemeClr val="lt1"/>
                </a:solidFill>
              </a:defRPr>
            </a:lvl4pPr>
            <a:lvl5pPr lvl="4" algn="ctr">
              <a:spcBef>
                <a:spcPts val="0"/>
              </a:spcBef>
              <a:spcAft>
                <a:spcPts val="0"/>
              </a:spcAft>
              <a:buClr>
                <a:schemeClr val="lt1"/>
              </a:buClr>
              <a:buSzPts val="4000"/>
              <a:buNone/>
              <a:defRPr sz="4000">
                <a:solidFill>
                  <a:schemeClr val="lt1"/>
                </a:solidFill>
              </a:defRPr>
            </a:lvl5pPr>
            <a:lvl6pPr lvl="5" algn="ctr">
              <a:spcBef>
                <a:spcPts val="0"/>
              </a:spcBef>
              <a:spcAft>
                <a:spcPts val="0"/>
              </a:spcAft>
              <a:buClr>
                <a:schemeClr val="lt1"/>
              </a:buClr>
              <a:buSzPts val="4000"/>
              <a:buNone/>
              <a:defRPr sz="4000">
                <a:solidFill>
                  <a:schemeClr val="lt1"/>
                </a:solidFill>
              </a:defRPr>
            </a:lvl6pPr>
            <a:lvl7pPr lvl="6" algn="ctr">
              <a:spcBef>
                <a:spcPts val="0"/>
              </a:spcBef>
              <a:spcAft>
                <a:spcPts val="0"/>
              </a:spcAft>
              <a:buClr>
                <a:schemeClr val="lt1"/>
              </a:buClr>
              <a:buSzPts val="4000"/>
              <a:buNone/>
              <a:defRPr sz="4000">
                <a:solidFill>
                  <a:schemeClr val="lt1"/>
                </a:solidFill>
              </a:defRPr>
            </a:lvl7pPr>
            <a:lvl8pPr lvl="7" algn="ctr">
              <a:spcBef>
                <a:spcPts val="0"/>
              </a:spcBef>
              <a:spcAft>
                <a:spcPts val="0"/>
              </a:spcAft>
              <a:buClr>
                <a:schemeClr val="lt1"/>
              </a:buClr>
              <a:buSzPts val="4000"/>
              <a:buNone/>
              <a:defRPr sz="4000">
                <a:solidFill>
                  <a:schemeClr val="lt1"/>
                </a:solidFill>
              </a:defRPr>
            </a:lvl8pPr>
            <a:lvl9pPr lvl="8" algn="ctr">
              <a:spcBef>
                <a:spcPts val="0"/>
              </a:spcBef>
              <a:spcAft>
                <a:spcPts val="0"/>
              </a:spcAft>
              <a:buClr>
                <a:schemeClr val="lt1"/>
              </a:buClr>
              <a:buSzPts val="4000"/>
              <a:buNone/>
              <a:defRPr sz="4000">
                <a:solidFill>
                  <a:schemeClr val="lt1"/>
                </a:solidFill>
              </a:defRPr>
            </a:lvl9pPr>
          </a:lstStyle>
          <a:p>
            <a:r>
              <a:t>xx%</a:t>
            </a:r>
          </a:p>
        </p:txBody>
      </p:sp>
      <p:sp>
        <p:nvSpPr>
          <p:cNvPr id="301" name="Google Shape;301;p4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302" name="Google Shape;302;p4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 name="Google Shape;303;p4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 name="Google Shape;304;p4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8" name="Google Shape;28;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9" name="Google Shape;29;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0" name="Google Shape;30;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05" name="Shape 305"/>
        <p:cNvGrpSpPr/>
        <p:nvPr/>
      </p:nvGrpSpPr>
      <p:grpSpPr>
        <a:xfrm>
          <a:off x="0" y="0"/>
          <a:ext cx="0" cy="0"/>
          <a:chOff x="0" y="0"/>
          <a:chExt cx="0" cy="0"/>
        </a:xfrm>
      </p:grpSpPr>
      <p:sp>
        <p:nvSpPr>
          <p:cNvPr id="306" name="Google Shape;306;p41"/>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07" name="Google Shape;307;p41"/>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000"/>
              <a:buNone/>
              <a:defRPr b="1" sz="5000">
                <a:solidFill>
                  <a:schemeClr val="lt1"/>
                </a:solidFill>
              </a:defRPr>
            </a:lvl1pPr>
            <a:lvl2pPr lvl="1" algn="ctr">
              <a:spcBef>
                <a:spcPts val="0"/>
              </a:spcBef>
              <a:spcAft>
                <a:spcPts val="0"/>
              </a:spcAft>
              <a:buClr>
                <a:schemeClr val="lt1"/>
              </a:buClr>
              <a:buSzPts val="5000"/>
              <a:buNone/>
              <a:defRPr b="1" sz="5000">
                <a:solidFill>
                  <a:schemeClr val="lt1"/>
                </a:solidFill>
              </a:defRPr>
            </a:lvl2pPr>
            <a:lvl3pPr lvl="2" algn="ctr">
              <a:spcBef>
                <a:spcPts val="0"/>
              </a:spcBef>
              <a:spcAft>
                <a:spcPts val="0"/>
              </a:spcAft>
              <a:buClr>
                <a:schemeClr val="lt1"/>
              </a:buClr>
              <a:buSzPts val="5000"/>
              <a:buNone/>
              <a:defRPr b="1" sz="5000">
                <a:solidFill>
                  <a:schemeClr val="lt1"/>
                </a:solidFill>
              </a:defRPr>
            </a:lvl3pPr>
            <a:lvl4pPr lvl="3" algn="ctr">
              <a:spcBef>
                <a:spcPts val="0"/>
              </a:spcBef>
              <a:spcAft>
                <a:spcPts val="0"/>
              </a:spcAft>
              <a:buClr>
                <a:schemeClr val="lt1"/>
              </a:buClr>
              <a:buSzPts val="5000"/>
              <a:buNone/>
              <a:defRPr b="1" sz="5000">
                <a:solidFill>
                  <a:schemeClr val="lt1"/>
                </a:solidFill>
              </a:defRPr>
            </a:lvl4pPr>
            <a:lvl5pPr lvl="4" algn="ctr">
              <a:spcBef>
                <a:spcPts val="0"/>
              </a:spcBef>
              <a:spcAft>
                <a:spcPts val="0"/>
              </a:spcAft>
              <a:buClr>
                <a:schemeClr val="lt1"/>
              </a:buClr>
              <a:buSzPts val="5000"/>
              <a:buNone/>
              <a:defRPr b="1" sz="5000">
                <a:solidFill>
                  <a:schemeClr val="lt1"/>
                </a:solidFill>
              </a:defRPr>
            </a:lvl5pPr>
            <a:lvl6pPr lvl="5" algn="ctr">
              <a:spcBef>
                <a:spcPts val="0"/>
              </a:spcBef>
              <a:spcAft>
                <a:spcPts val="0"/>
              </a:spcAft>
              <a:buClr>
                <a:schemeClr val="lt1"/>
              </a:buClr>
              <a:buSzPts val="5000"/>
              <a:buNone/>
              <a:defRPr b="1" sz="5000">
                <a:solidFill>
                  <a:schemeClr val="lt1"/>
                </a:solidFill>
              </a:defRPr>
            </a:lvl6pPr>
            <a:lvl7pPr lvl="6" algn="ctr">
              <a:spcBef>
                <a:spcPts val="0"/>
              </a:spcBef>
              <a:spcAft>
                <a:spcPts val="0"/>
              </a:spcAft>
              <a:buClr>
                <a:schemeClr val="lt1"/>
              </a:buClr>
              <a:buSzPts val="5000"/>
              <a:buNone/>
              <a:defRPr b="1" sz="5000">
                <a:solidFill>
                  <a:schemeClr val="lt1"/>
                </a:solidFill>
              </a:defRPr>
            </a:lvl7pPr>
            <a:lvl8pPr lvl="7" algn="ctr">
              <a:spcBef>
                <a:spcPts val="0"/>
              </a:spcBef>
              <a:spcAft>
                <a:spcPts val="0"/>
              </a:spcAft>
              <a:buClr>
                <a:schemeClr val="lt1"/>
              </a:buClr>
              <a:buSzPts val="5000"/>
              <a:buNone/>
              <a:defRPr b="1" sz="5000">
                <a:solidFill>
                  <a:schemeClr val="lt1"/>
                </a:solidFill>
              </a:defRPr>
            </a:lvl8pPr>
            <a:lvl9pPr lvl="8" algn="ctr">
              <a:spcBef>
                <a:spcPts val="0"/>
              </a:spcBef>
              <a:spcAft>
                <a:spcPts val="0"/>
              </a:spcAft>
              <a:buClr>
                <a:schemeClr val="lt1"/>
              </a:buClr>
              <a:buSzPts val="5000"/>
              <a:buNone/>
              <a:defRPr b="1" sz="5000">
                <a:solidFill>
                  <a:schemeClr val="lt1"/>
                </a:solidFill>
              </a:defRPr>
            </a:lvl9pPr>
          </a:lstStyle>
          <a:p>
            <a:r>
              <a:t>xx%</a:t>
            </a:r>
          </a:p>
        </p:txBody>
      </p:sp>
      <p:sp>
        <p:nvSpPr>
          <p:cNvPr id="308" name="Google Shape;308;p41"/>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09" name="Google Shape;309;p41"/>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000"/>
              <a:buNone/>
              <a:defRPr b="1" sz="5000">
                <a:solidFill>
                  <a:schemeClr val="lt1"/>
                </a:solidFill>
              </a:defRPr>
            </a:lvl1pPr>
            <a:lvl2pPr lvl="1" algn="ctr">
              <a:spcBef>
                <a:spcPts val="0"/>
              </a:spcBef>
              <a:spcAft>
                <a:spcPts val="0"/>
              </a:spcAft>
              <a:buClr>
                <a:schemeClr val="lt1"/>
              </a:buClr>
              <a:buSzPts val="5000"/>
              <a:buNone/>
              <a:defRPr b="1" sz="5000">
                <a:solidFill>
                  <a:schemeClr val="lt1"/>
                </a:solidFill>
              </a:defRPr>
            </a:lvl2pPr>
            <a:lvl3pPr lvl="2" algn="ctr">
              <a:spcBef>
                <a:spcPts val="0"/>
              </a:spcBef>
              <a:spcAft>
                <a:spcPts val="0"/>
              </a:spcAft>
              <a:buClr>
                <a:schemeClr val="lt1"/>
              </a:buClr>
              <a:buSzPts val="5000"/>
              <a:buNone/>
              <a:defRPr b="1" sz="5000">
                <a:solidFill>
                  <a:schemeClr val="lt1"/>
                </a:solidFill>
              </a:defRPr>
            </a:lvl3pPr>
            <a:lvl4pPr lvl="3" algn="ctr">
              <a:spcBef>
                <a:spcPts val="0"/>
              </a:spcBef>
              <a:spcAft>
                <a:spcPts val="0"/>
              </a:spcAft>
              <a:buClr>
                <a:schemeClr val="lt1"/>
              </a:buClr>
              <a:buSzPts val="5000"/>
              <a:buNone/>
              <a:defRPr b="1" sz="5000">
                <a:solidFill>
                  <a:schemeClr val="lt1"/>
                </a:solidFill>
              </a:defRPr>
            </a:lvl4pPr>
            <a:lvl5pPr lvl="4" algn="ctr">
              <a:spcBef>
                <a:spcPts val="0"/>
              </a:spcBef>
              <a:spcAft>
                <a:spcPts val="0"/>
              </a:spcAft>
              <a:buClr>
                <a:schemeClr val="lt1"/>
              </a:buClr>
              <a:buSzPts val="5000"/>
              <a:buNone/>
              <a:defRPr b="1" sz="5000">
                <a:solidFill>
                  <a:schemeClr val="lt1"/>
                </a:solidFill>
              </a:defRPr>
            </a:lvl5pPr>
            <a:lvl6pPr lvl="5" algn="ctr">
              <a:spcBef>
                <a:spcPts val="0"/>
              </a:spcBef>
              <a:spcAft>
                <a:spcPts val="0"/>
              </a:spcAft>
              <a:buClr>
                <a:schemeClr val="lt1"/>
              </a:buClr>
              <a:buSzPts val="5000"/>
              <a:buNone/>
              <a:defRPr b="1" sz="5000">
                <a:solidFill>
                  <a:schemeClr val="lt1"/>
                </a:solidFill>
              </a:defRPr>
            </a:lvl6pPr>
            <a:lvl7pPr lvl="6" algn="ctr">
              <a:spcBef>
                <a:spcPts val="0"/>
              </a:spcBef>
              <a:spcAft>
                <a:spcPts val="0"/>
              </a:spcAft>
              <a:buClr>
                <a:schemeClr val="lt1"/>
              </a:buClr>
              <a:buSzPts val="5000"/>
              <a:buNone/>
              <a:defRPr b="1" sz="5000">
                <a:solidFill>
                  <a:schemeClr val="lt1"/>
                </a:solidFill>
              </a:defRPr>
            </a:lvl7pPr>
            <a:lvl8pPr lvl="7" algn="ctr">
              <a:spcBef>
                <a:spcPts val="0"/>
              </a:spcBef>
              <a:spcAft>
                <a:spcPts val="0"/>
              </a:spcAft>
              <a:buClr>
                <a:schemeClr val="lt1"/>
              </a:buClr>
              <a:buSzPts val="5000"/>
              <a:buNone/>
              <a:defRPr b="1" sz="5000">
                <a:solidFill>
                  <a:schemeClr val="lt1"/>
                </a:solidFill>
              </a:defRPr>
            </a:lvl8pPr>
            <a:lvl9pPr lvl="8" algn="ctr">
              <a:spcBef>
                <a:spcPts val="0"/>
              </a:spcBef>
              <a:spcAft>
                <a:spcPts val="0"/>
              </a:spcAft>
              <a:buClr>
                <a:schemeClr val="lt1"/>
              </a:buClr>
              <a:buSzPts val="5000"/>
              <a:buNone/>
              <a:defRPr b="1" sz="5000">
                <a:solidFill>
                  <a:schemeClr val="lt1"/>
                </a:solidFill>
              </a:defRPr>
            </a:lvl9pPr>
          </a:lstStyle>
          <a:p>
            <a:r>
              <a:t>xx%</a:t>
            </a:r>
          </a:p>
        </p:txBody>
      </p:sp>
      <p:sp>
        <p:nvSpPr>
          <p:cNvPr id="310" name="Google Shape;310;p41"/>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11" name="Google Shape;311;p41"/>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000"/>
              <a:buNone/>
              <a:defRPr b="1" sz="5000">
                <a:solidFill>
                  <a:schemeClr val="lt1"/>
                </a:solidFill>
              </a:defRPr>
            </a:lvl1pPr>
            <a:lvl2pPr lvl="1" algn="ctr">
              <a:spcBef>
                <a:spcPts val="0"/>
              </a:spcBef>
              <a:spcAft>
                <a:spcPts val="0"/>
              </a:spcAft>
              <a:buClr>
                <a:schemeClr val="lt1"/>
              </a:buClr>
              <a:buSzPts val="5000"/>
              <a:buNone/>
              <a:defRPr b="1" sz="5000">
                <a:solidFill>
                  <a:schemeClr val="lt1"/>
                </a:solidFill>
              </a:defRPr>
            </a:lvl2pPr>
            <a:lvl3pPr lvl="2" algn="ctr">
              <a:spcBef>
                <a:spcPts val="0"/>
              </a:spcBef>
              <a:spcAft>
                <a:spcPts val="0"/>
              </a:spcAft>
              <a:buClr>
                <a:schemeClr val="lt1"/>
              </a:buClr>
              <a:buSzPts val="5000"/>
              <a:buNone/>
              <a:defRPr b="1" sz="5000">
                <a:solidFill>
                  <a:schemeClr val="lt1"/>
                </a:solidFill>
              </a:defRPr>
            </a:lvl3pPr>
            <a:lvl4pPr lvl="3" algn="ctr">
              <a:spcBef>
                <a:spcPts val="0"/>
              </a:spcBef>
              <a:spcAft>
                <a:spcPts val="0"/>
              </a:spcAft>
              <a:buClr>
                <a:schemeClr val="lt1"/>
              </a:buClr>
              <a:buSzPts val="5000"/>
              <a:buNone/>
              <a:defRPr b="1" sz="5000">
                <a:solidFill>
                  <a:schemeClr val="lt1"/>
                </a:solidFill>
              </a:defRPr>
            </a:lvl4pPr>
            <a:lvl5pPr lvl="4" algn="ctr">
              <a:spcBef>
                <a:spcPts val="0"/>
              </a:spcBef>
              <a:spcAft>
                <a:spcPts val="0"/>
              </a:spcAft>
              <a:buClr>
                <a:schemeClr val="lt1"/>
              </a:buClr>
              <a:buSzPts val="5000"/>
              <a:buNone/>
              <a:defRPr b="1" sz="5000">
                <a:solidFill>
                  <a:schemeClr val="lt1"/>
                </a:solidFill>
              </a:defRPr>
            </a:lvl5pPr>
            <a:lvl6pPr lvl="5" algn="ctr">
              <a:spcBef>
                <a:spcPts val="0"/>
              </a:spcBef>
              <a:spcAft>
                <a:spcPts val="0"/>
              </a:spcAft>
              <a:buClr>
                <a:schemeClr val="lt1"/>
              </a:buClr>
              <a:buSzPts val="5000"/>
              <a:buNone/>
              <a:defRPr b="1" sz="5000">
                <a:solidFill>
                  <a:schemeClr val="lt1"/>
                </a:solidFill>
              </a:defRPr>
            </a:lvl6pPr>
            <a:lvl7pPr lvl="6" algn="ctr">
              <a:spcBef>
                <a:spcPts val="0"/>
              </a:spcBef>
              <a:spcAft>
                <a:spcPts val="0"/>
              </a:spcAft>
              <a:buClr>
                <a:schemeClr val="lt1"/>
              </a:buClr>
              <a:buSzPts val="5000"/>
              <a:buNone/>
              <a:defRPr b="1" sz="5000">
                <a:solidFill>
                  <a:schemeClr val="lt1"/>
                </a:solidFill>
              </a:defRPr>
            </a:lvl7pPr>
            <a:lvl8pPr lvl="7" algn="ctr">
              <a:spcBef>
                <a:spcPts val="0"/>
              </a:spcBef>
              <a:spcAft>
                <a:spcPts val="0"/>
              </a:spcAft>
              <a:buClr>
                <a:schemeClr val="lt1"/>
              </a:buClr>
              <a:buSzPts val="5000"/>
              <a:buNone/>
              <a:defRPr b="1" sz="5000">
                <a:solidFill>
                  <a:schemeClr val="lt1"/>
                </a:solidFill>
              </a:defRPr>
            </a:lvl8pPr>
            <a:lvl9pPr lvl="8" algn="ctr">
              <a:spcBef>
                <a:spcPts val="0"/>
              </a:spcBef>
              <a:spcAft>
                <a:spcPts val="0"/>
              </a:spcAft>
              <a:buClr>
                <a:schemeClr val="lt1"/>
              </a:buClr>
              <a:buSzPts val="5000"/>
              <a:buNone/>
              <a:defRPr b="1" sz="5000">
                <a:solidFill>
                  <a:schemeClr val="lt1"/>
                </a:solidFill>
              </a:defRPr>
            </a:lvl9pPr>
          </a:lstStyle>
          <a:p>
            <a:r>
              <a:t>xx%</a:t>
            </a:r>
          </a:p>
        </p:txBody>
      </p:sp>
      <p:sp>
        <p:nvSpPr>
          <p:cNvPr id="312" name="Google Shape;312;p41"/>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315" name="Shape 315"/>
        <p:cNvGrpSpPr/>
        <p:nvPr/>
      </p:nvGrpSpPr>
      <p:grpSpPr>
        <a:xfrm>
          <a:off x="0" y="0"/>
          <a:ext cx="0" cy="0"/>
          <a:chOff x="0" y="0"/>
          <a:chExt cx="0" cy="0"/>
        </a:xfrm>
      </p:grpSpPr>
      <p:sp>
        <p:nvSpPr>
          <p:cNvPr id="316" name="Google Shape;316;p42"/>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17" name="Google Shape;317;p42"/>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 name="Google Shape;318;p42"/>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 name="Google Shape;319;p42"/>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321" name="Google Shape;321;p42"/>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2" name="Google Shape;322;p42"/>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323" name="Google Shape;323;p42"/>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4" name="Google Shape;324;p42"/>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325" name="Google Shape;325;p42"/>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6" name="Google Shape;326;p42"/>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2500">
                <a:solidFill>
                  <a:schemeClr val="dk1"/>
                </a:solidFill>
              </a:defRPr>
            </a:lvl1pPr>
            <a:lvl2pPr lvl="1" algn="ctr">
              <a:spcBef>
                <a:spcPts val="0"/>
              </a:spcBef>
              <a:spcAft>
                <a:spcPts val="0"/>
              </a:spcAft>
              <a:buClr>
                <a:schemeClr val="dk1"/>
              </a:buClr>
              <a:buSzPts val="2500"/>
              <a:buNone/>
              <a:defRPr b="1" sz="2500">
                <a:solidFill>
                  <a:schemeClr val="dk1"/>
                </a:solidFill>
              </a:defRPr>
            </a:lvl2pPr>
            <a:lvl3pPr lvl="2" algn="ctr">
              <a:spcBef>
                <a:spcPts val="0"/>
              </a:spcBef>
              <a:spcAft>
                <a:spcPts val="0"/>
              </a:spcAft>
              <a:buClr>
                <a:schemeClr val="dk1"/>
              </a:buClr>
              <a:buSzPts val="2500"/>
              <a:buNone/>
              <a:defRPr b="1" sz="2500">
                <a:solidFill>
                  <a:schemeClr val="dk1"/>
                </a:solidFill>
              </a:defRPr>
            </a:lvl3pPr>
            <a:lvl4pPr lvl="3" algn="ctr">
              <a:spcBef>
                <a:spcPts val="0"/>
              </a:spcBef>
              <a:spcAft>
                <a:spcPts val="0"/>
              </a:spcAft>
              <a:buClr>
                <a:schemeClr val="dk1"/>
              </a:buClr>
              <a:buSzPts val="2500"/>
              <a:buNone/>
              <a:defRPr b="1" sz="2500">
                <a:solidFill>
                  <a:schemeClr val="dk1"/>
                </a:solidFill>
              </a:defRPr>
            </a:lvl4pPr>
            <a:lvl5pPr lvl="4" algn="ctr">
              <a:spcBef>
                <a:spcPts val="0"/>
              </a:spcBef>
              <a:spcAft>
                <a:spcPts val="0"/>
              </a:spcAft>
              <a:buClr>
                <a:schemeClr val="dk1"/>
              </a:buClr>
              <a:buSzPts val="2500"/>
              <a:buNone/>
              <a:defRPr b="1" sz="2500">
                <a:solidFill>
                  <a:schemeClr val="dk1"/>
                </a:solidFill>
              </a:defRPr>
            </a:lvl5pPr>
            <a:lvl6pPr lvl="5" algn="ctr">
              <a:spcBef>
                <a:spcPts val="0"/>
              </a:spcBef>
              <a:spcAft>
                <a:spcPts val="0"/>
              </a:spcAft>
              <a:buClr>
                <a:schemeClr val="dk1"/>
              </a:buClr>
              <a:buSzPts val="2500"/>
              <a:buNone/>
              <a:defRPr b="1" sz="2500">
                <a:solidFill>
                  <a:schemeClr val="dk1"/>
                </a:solidFill>
              </a:defRPr>
            </a:lvl6pPr>
            <a:lvl7pPr lvl="6" algn="ctr">
              <a:spcBef>
                <a:spcPts val="0"/>
              </a:spcBef>
              <a:spcAft>
                <a:spcPts val="0"/>
              </a:spcAft>
              <a:buClr>
                <a:schemeClr val="dk1"/>
              </a:buClr>
              <a:buSzPts val="2500"/>
              <a:buNone/>
              <a:defRPr b="1" sz="2500">
                <a:solidFill>
                  <a:schemeClr val="dk1"/>
                </a:solidFill>
              </a:defRPr>
            </a:lvl7pPr>
            <a:lvl8pPr lvl="7" algn="ctr">
              <a:spcBef>
                <a:spcPts val="0"/>
              </a:spcBef>
              <a:spcAft>
                <a:spcPts val="0"/>
              </a:spcAft>
              <a:buClr>
                <a:schemeClr val="dk1"/>
              </a:buClr>
              <a:buSzPts val="2500"/>
              <a:buNone/>
              <a:defRPr b="1" sz="2500">
                <a:solidFill>
                  <a:schemeClr val="dk1"/>
                </a:solidFill>
              </a:defRPr>
            </a:lvl8pPr>
            <a:lvl9pPr lvl="8" algn="ctr">
              <a:spcBef>
                <a:spcPts val="0"/>
              </a:spcBef>
              <a:spcAft>
                <a:spcPts val="0"/>
              </a:spcAft>
              <a:buClr>
                <a:schemeClr val="dk1"/>
              </a:buClr>
              <a:buSzPts val="2500"/>
              <a:buNone/>
              <a:defRPr b="1" sz="2500">
                <a:solidFill>
                  <a:schemeClr val="dk1"/>
                </a:solidFill>
              </a:defRPr>
            </a:lvl9pPr>
          </a:lstStyle>
          <a:p>
            <a:r>
              <a:t>xx%</a:t>
            </a:r>
          </a:p>
        </p:txBody>
      </p:sp>
      <p:sp>
        <p:nvSpPr>
          <p:cNvPr id="327" name="Google Shape;327;p42"/>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2500">
                <a:solidFill>
                  <a:schemeClr val="dk1"/>
                </a:solidFill>
              </a:defRPr>
            </a:lvl1pPr>
            <a:lvl2pPr lvl="1" algn="ctr">
              <a:spcBef>
                <a:spcPts val="0"/>
              </a:spcBef>
              <a:spcAft>
                <a:spcPts val="0"/>
              </a:spcAft>
              <a:buClr>
                <a:schemeClr val="dk1"/>
              </a:buClr>
              <a:buSzPts val="2500"/>
              <a:buNone/>
              <a:defRPr b="1" sz="2500">
                <a:solidFill>
                  <a:schemeClr val="dk1"/>
                </a:solidFill>
              </a:defRPr>
            </a:lvl2pPr>
            <a:lvl3pPr lvl="2" algn="ctr">
              <a:spcBef>
                <a:spcPts val="0"/>
              </a:spcBef>
              <a:spcAft>
                <a:spcPts val="0"/>
              </a:spcAft>
              <a:buClr>
                <a:schemeClr val="dk1"/>
              </a:buClr>
              <a:buSzPts val="2500"/>
              <a:buNone/>
              <a:defRPr b="1" sz="2500">
                <a:solidFill>
                  <a:schemeClr val="dk1"/>
                </a:solidFill>
              </a:defRPr>
            </a:lvl3pPr>
            <a:lvl4pPr lvl="3" algn="ctr">
              <a:spcBef>
                <a:spcPts val="0"/>
              </a:spcBef>
              <a:spcAft>
                <a:spcPts val="0"/>
              </a:spcAft>
              <a:buClr>
                <a:schemeClr val="dk1"/>
              </a:buClr>
              <a:buSzPts val="2500"/>
              <a:buNone/>
              <a:defRPr b="1" sz="2500">
                <a:solidFill>
                  <a:schemeClr val="dk1"/>
                </a:solidFill>
              </a:defRPr>
            </a:lvl4pPr>
            <a:lvl5pPr lvl="4" algn="ctr">
              <a:spcBef>
                <a:spcPts val="0"/>
              </a:spcBef>
              <a:spcAft>
                <a:spcPts val="0"/>
              </a:spcAft>
              <a:buClr>
                <a:schemeClr val="dk1"/>
              </a:buClr>
              <a:buSzPts val="2500"/>
              <a:buNone/>
              <a:defRPr b="1" sz="2500">
                <a:solidFill>
                  <a:schemeClr val="dk1"/>
                </a:solidFill>
              </a:defRPr>
            </a:lvl5pPr>
            <a:lvl6pPr lvl="5" algn="ctr">
              <a:spcBef>
                <a:spcPts val="0"/>
              </a:spcBef>
              <a:spcAft>
                <a:spcPts val="0"/>
              </a:spcAft>
              <a:buClr>
                <a:schemeClr val="dk1"/>
              </a:buClr>
              <a:buSzPts val="2500"/>
              <a:buNone/>
              <a:defRPr b="1" sz="2500">
                <a:solidFill>
                  <a:schemeClr val="dk1"/>
                </a:solidFill>
              </a:defRPr>
            </a:lvl6pPr>
            <a:lvl7pPr lvl="6" algn="ctr">
              <a:spcBef>
                <a:spcPts val="0"/>
              </a:spcBef>
              <a:spcAft>
                <a:spcPts val="0"/>
              </a:spcAft>
              <a:buClr>
                <a:schemeClr val="dk1"/>
              </a:buClr>
              <a:buSzPts val="2500"/>
              <a:buNone/>
              <a:defRPr b="1" sz="2500">
                <a:solidFill>
                  <a:schemeClr val="dk1"/>
                </a:solidFill>
              </a:defRPr>
            </a:lvl7pPr>
            <a:lvl8pPr lvl="7" algn="ctr">
              <a:spcBef>
                <a:spcPts val="0"/>
              </a:spcBef>
              <a:spcAft>
                <a:spcPts val="0"/>
              </a:spcAft>
              <a:buClr>
                <a:schemeClr val="dk1"/>
              </a:buClr>
              <a:buSzPts val="2500"/>
              <a:buNone/>
              <a:defRPr b="1" sz="2500">
                <a:solidFill>
                  <a:schemeClr val="dk1"/>
                </a:solidFill>
              </a:defRPr>
            </a:lvl8pPr>
            <a:lvl9pPr lvl="8" algn="ctr">
              <a:spcBef>
                <a:spcPts val="0"/>
              </a:spcBef>
              <a:spcAft>
                <a:spcPts val="0"/>
              </a:spcAft>
              <a:buClr>
                <a:schemeClr val="dk1"/>
              </a:buClr>
              <a:buSzPts val="2500"/>
              <a:buNone/>
              <a:defRPr b="1" sz="2500">
                <a:solidFill>
                  <a:schemeClr val="dk1"/>
                </a:solidFill>
              </a:defRPr>
            </a:lvl9pPr>
          </a:lstStyle>
          <a:p>
            <a:r>
              <a:t>xx%</a:t>
            </a:r>
          </a:p>
        </p:txBody>
      </p:sp>
      <p:sp>
        <p:nvSpPr>
          <p:cNvPr id="328" name="Google Shape;328;p42"/>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2500">
                <a:solidFill>
                  <a:schemeClr val="dk1"/>
                </a:solidFill>
              </a:defRPr>
            </a:lvl1pPr>
            <a:lvl2pPr lvl="1" algn="ctr">
              <a:spcBef>
                <a:spcPts val="0"/>
              </a:spcBef>
              <a:spcAft>
                <a:spcPts val="0"/>
              </a:spcAft>
              <a:buClr>
                <a:schemeClr val="dk1"/>
              </a:buClr>
              <a:buSzPts val="2500"/>
              <a:buNone/>
              <a:defRPr b="1" sz="2500">
                <a:solidFill>
                  <a:schemeClr val="dk1"/>
                </a:solidFill>
              </a:defRPr>
            </a:lvl2pPr>
            <a:lvl3pPr lvl="2" algn="ctr">
              <a:spcBef>
                <a:spcPts val="0"/>
              </a:spcBef>
              <a:spcAft>
                <a:spcPts val="0"/>
              </a:spcAft>
              <a:buClr>
                <a:schemeClr val="dk1"/>
              </a:buClr>
              <a:buSzPts val="2500"/>
              <a:buNone/>
              <a:defRPr b="1" sz="2500">
                <a:solidFill>
                  <a:schemeClr val="dk1"/>
                </a:solidFill>
              </a:defRPr>
            </a:lvl3pPr>
            <a:lvl4pPr lvl="3" algn="ctr">
              <a:spcBef>
                <a:spcPts val="0"/>
              </a:spcBef>
              <a:spcAft>
                <a:spcPts val="0"/>
              </a:spcAft>
              <a:buClr>
                <a:schemeClr val="dk1"/>
              </a:buClr>
              <a:buSzPts val="2500"/>
              <a:buNone/>
              <a:defRPr b="1" sz="2500">
                <a:solidFill>
                  <a:schemeClr val="dk1"/>
                </a:solidFill>
              </a:defRPr>
            </a:lvl4pPr>
            <a:lvl5pPr lvl="4" algn="ctr">
              <a:spcBef>
                <a:spcPts val="0"/>
              </a:spcBef>
              <a:spcAft>
                <a:spcPts val="0"/>
              </a:spcAft>
              <a:buClr>
                <a:schemeClr val="dk1"/>
              </a:buClr>
              <a:buSzPts val="2500"/>
              <a:buNone/>
              <a:defRPr b="1" sz="2500">
                <a:solidFill>
                  <a:schemeClr val="dk1"/>
                </a:solidFill>
              </a:defRPr>
            </a:lvl5pPr>
            <a:lvl6pPr lvl="5" algn="ctr">
              <a:spcBef>
                <a:spcPts val="0"/>
              </a:spcBef>
              <a:spcAft>
                <a:spcPts val="0"/>
              </a:spcAft>
              <a:buClr>
                <a:schemeClr val="dk1"/>
              </a:buClr>
              <a:buSzPts val="2500"/>
              <a:buNone/>
              <a:defRPr b="1" sz="2500">
                <a:solidFill>
                  <a:schemeClr val="dk1"/>
                </a:solidFill>
              </a:defRPr>
            </a:lvl6pPr>
            <a:lvl7pPr lvl="6" algn="ctr">
              <a:spcBef>
                <a:spcPts val="0"/>
              </a:spcBef>
              <a:spcAft>
                <a:spcPts val="0"/>
              </a:spcAft>
              <a:buClr>
                <a:schemeClr val="dk1"/>
              </a:buClr>
              <a:buSzPts val="2500"/>
              <a:buNone/>
              <a:defRPr b="1" sz="2500">
                <a:solidFill>
                  <a:schemeClr val="dk1"/>
                </a:solidFill>
              </a:defRPr>
            </a:lvl7pPr>
            <a:lvl8pPr lvl="7" algn="ctr">
              <a:spcBef>
                <a:spcPts val="0"/>
              </a:spcBef>
              <a:spcAft>
                <a:spcPts val="0"/>
              </a:spcAft>
              <a:buClr>
                <a:schemeClr val="dk1"/>
              </a:buClr>
              <a:buSzPts val="2500"/>
              <a:buNone/>
              <a:defRPr b="1" sz="2500">
                <a:solidFill>
                  <a:schemeClr val="dk1"/>
                </a:solidFill>
              </a:defRPr>
            </a:lvl8pPr>
            <a:lvl9pPr lvl="8"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329" name="Shape 329"/>
        <p:cNvGrpSpPr/>
        <p:nvPr/>
      </p:nvGrpSpPr>
      <p:grpSpPr>
        <a:xfrm>
          <a:off x="0" y="0"/>
          <a:ext cx="0" cy="0"/>
          <a:chOff x="0" y="0"/>
          <a:chExt cx="0" cy="0"/>
        </a:xfrm>
      </p:grpSpPr>
      <p:sp>
        <p:nvSpPr>
          <p:cNvPr id="330" name="Google Shape;330;p43"/>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331" name="Google Shape;331;p43"/>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500"/>
              <a:buNone/>
              <a:defRPr b="1" sz="5000">
                <a:solidFill>
                  <a:schemeClr val="accent5"/>
                </a:solidFill>
              </a:defRPr>
            </a:lvl1pPr>
            <a:lvl2pPr lvl="1">
              <a:spcBef>
                <a:spcPts val="0"/>
              </a:spcBef>
              <a:spcAft>
                <a:spcPts val="0"/>
              </a:spcAft>
              <a:buClr>
                <a:schemeClr val="lt1"/>
              </a:buClr>
              <a:buSzPts val="2500"/>
              <a:buNone/>
              <a:defRPr b="1">
                <a:solidFill>
                  <a:schemeClr val="lt1"/>
                </a:solidFill>
              </a:defRPr>
            </a:lvl2pPr>
            <a:lvl3pPr lvl="2">
              <a:spcBef>
                <a:spcPts val="0"/>
              </a:spcBef>
              <a:spcAft>
                <a:spcPts val="0"/>
              </a:spcAft>
              <a:buClr>
                <a:schemeClr val="lt1"/>
              </a:buClr>
              <a:buSzPts val="2500"/>
              <a:buNone/>
              <a:defRPr b="1">
                <a:solidFill>
                  <a:schemeClr val="lt1"/>
                </a:solidFill>
              </a:defRPr>
            </a:lvl3pPr>
            <a:lvl4pPr lvl="3">
              <a:spcBef>
                <a:spcPts val="0"/>
              </a:spcBef>
              <a:spcAft>
                <a:spcPts val="0"/>
              </a:spcAft>
              <a:buClr>
                <a:schemeClr val="lt1"/>
              </a:buClr>
              <a:buSzPts val="2500"/>
              <a:buNone/>
              <a:defRPr b="1">
                <a:solidFill>
                  <a:schemeClr val="lt1"/>
                </a:solidFill>
              </a:defRPr>
            </a:lvl4pPr>
            <a:lvl5pPr lvl="4">
              <a:spcBef>
                <a:spcPts val="0"/>
              </a:spcBef>
              <a:spcAft>
                <a:spcPts val="0"/>
              </a:spcAft>
              <a:buClr>
                <a:schemeClr val="lt1"/>
              </a:buClr>
              <a:buSzPts val="2500"/>
              <a:buNone/>
              <a:defRPr b="1">
                <a:solidFill>
                  <a:schemeClr val="lt1"/>
                </a:solidFill>
              </a:defRPr>
            </a:lvl5pPr>
            <a:lvl6pPr lvl="5">
              <a:spcBef>
                <a:spcPts val="0"/>
              </a:spcBef>
              <a:spcAft>
                <a:spcPts val="0"/>
              </a:spcAft>
              <a:buClr>
                <a:schemeClr val="lt1"/>
              </a:buClr>
              <a:buSzPts val="2500"/>
              <a:buNone/>
              <a:defRPr b="1">
                <a:solidFill>
                  <a:schemeClr val="lt1"/>
                </a:solidFill>
              </a:defRPr>
            </a:lvl6pPr>
            <a:lvl7pPr lvl="6">
              <a:spcBef>
                <a:spcPts val="0"/>
              </a:spcBef>
              <a:spcAft>
                <a:spcPts val="0"/>
              </a:spcAft>
              <a:buClr>
                <a:schemeClr val="lt1"/>
              </a:buClr>
              <a:buSzPts val="2500"/>
              <a:buNone/>
              <a:defRPr b="1">
                <a:solidFill>
                  <a:schemeClr val="lt1"/>
                </a:solidFill>
              </a:defRPr>
            </a:lvl7pPr>
            <a:lvl8pPr lvl="7">
              <a:spcBef>
                <a:spcPts val="0"/>
              </a:spcBef>
              <a:spcAft>
                <a:spcPts val="0"/>
              </a:spcAft>
              <a:buClr>
                <a:schemeClr val="lt1"/>
              </a:buClr>
              <a:buSzPts val="2500"/>
              <a:buNone/>
              <a:defRPr b="1">
                <a:solidFill>
                  <a:schemeClr val="lt1"/>
                </a:solidFill>
              </a:defRPr>
            </a:lvl8pPr>
            <a:lvl9pPr lvl="8">
              <a:spcBef>
                <a:spcPts val="0"/>
              </a:spcBef>
              <a:spcAft>
                <a:spcPts val="0"/>
              </a:spcAft>
              <a:buClr>
                <a:schemeClr val="lt1"/>
              </a:buClr>
              <a:buSzPts val="2500"/>
              <a:buNone/>
              <a:defRPr b="1">
                <a:solidFill>
                  <a:schemeClr val="lt1"/>
                </a:solidFill>
              </a:defRPr>
            </a:lvl9pPr>
          </a:lstStyle>
          <a:p/>
        </p:txBody>
      </p:sp>
      <p:sp>
        <p:nvSpPr>
          <p:cNvPr id="333" name="Google Shape;333;p43"/>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334" name="Google Shape;334;p43"/>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infographics &amp; images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335" name="Google Shape;335;p43"/>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bg>
      <p:bgPr>
        <a:solidFill>
          <a:schemeClr val="accent5"/>
        </a:solidFill>
      </p:bgPr>
    </p:bg>
    <p:spTree>
      <p:nvGrpSpPr>
        <p:cNvPr id="336" name="Shape 336"/>
        <p:cNvGrpSpPr/>
        <p:nvPr/>
      </p:nvGrpSpPr>
      <p:grpSpPr>
        <a:xfrm>
          <a:off x="0" y="0"/>
          <a:ext cx="0" cy="0"/>
          <a:chOff x="0" y="0"/>
          <a:chExt cx="0" cy="0"/>
        </a:xfrm>
      </p:grpSpPr>
      <p:sp>
        <p:nvSpPr>
          <p:cNvPr id="337" name="Google Shape;337;p44"/>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38" name="Google Shape;338;p44"/>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 name="Google Shape;339;p44"/>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 name="Google Shape;340;p44"/>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3">
    <p:bg>
      <p:bgPr>
        <a:solidFill>
          <a:schemeClr val="accent5"/>
        </a:solidFill>
      </p:bgPr>
    </p:bg>
    <p:spTree>
      <p:nvGrpSpPr>
        <p:cNvPr id="342" name="Shape 342"/>
        <p:cNvGrpSpPr/>
        <p:nvPr/>
      </p:nvGrpSpPr>
      <p:grpSpPr>
        <a:xfrm>
          <a:off x="0" y="0"/>
          <a:ext cx="0" cy="0"/>
          <a:chOff x="0" y="0"/>
          <a:chExt cx="0" cy="0"/>
        </a:xfrm>
      </p:grpSpPr>
      <p:sp>
        <p:nvSpPr>
          <p:cNvPr id="343" name="Google Shape;343;p45"/>
          <p:cNvSpPr txBox="1"/>
          <p:nvPr>
            <p:ph type="title"/>
          </p:nvPr>
        </p:nvSpPr>
        <p:spPr>
          <a:xfrm>
            <a:off x="4572000" y="1737675"/>
            <a:ext cx="3636600" cy="138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3600"/>
              <a:buNone/>
              <a:defRPr b="1" sz="3400">
                <a:solidFill>
                  <a:schemeClr val="dk1"/>
                </a:solidFill>
              </a:defRPr>
            </a:lvl1pPr>
            <a:lvl2pPr lvl="1" algn="r">
              <a:spcBef>
                <a:spcPts val="0"/>
              </a:spcBef>
              <a:spcAft>
                <a:spcPts val="0"/>
              </a:spcAft>
              <a:buClr>
                <a:schemeClr val="dk1"/>
              </a:buClr>
              <a:buSzPts val="3600"/>
              <a:buNone/>
              <a:defRPr b="1" sz="3600">
                <a:solidFill>
                  <a:schemeClr val="dk1"/>
                </a:solidFill>
              </a:defRPr>
            </a:lvl2pPr>
            <a:lvl3pPr lvl="2" algn="r">
              <a:spcBef>
                <a:spcPts val="0"/>
              </a:spcBef>
              <a:spcAft>
                <a:spcPts val="0"/>
              </a:spcAft>
              <a:buClr>
                <a:schemeClr val="dk1"/>
              </a:buClr>
              <a:buSzPts val="3600"/>
              <a:buNone/>
              <a:defRPr b="1" sz="3600">
                <a:solidFill>
                  <a:schemeClr val="dk1"/>
                </a:solidFill>
              </a:defRPr>
            </a:lvl3pPr>
            <a:lvl4pPr lvl="3" algn="r">
              <a:spcBef>
                <a:spcPts val="0"/>
              </a:spcBef>
              <a:spcAft>
                <a:spcPts val="0"/>
              </a:spcAft>
              <a:buClr>
                <a:schemeClr val="dk1"/>
              </a:buClr>
              <a:buSzPts val="3600"/>
              <a:buNone/>
              <a:defRPr b="1" sz="3600">
                <a:solidFill>
                  <a:schemeClr val="dk1"/>
                </a:solidFill>
              </a:defRPr>
            </a:lvl4pPr>
            <a:lvl5pPr lvl="4" algn="r">
              <a:spcBef>
                <a:spcPts val="0"/>
              </a:spcBef>
              <a:spcAft>
                <a:spcPts val="0"/>
              </a:spcAft>
              <a:buClr>
                <a:schemeClr val="dk1"/>
              </a:buClr>
              <a:buSzPts val="3600"/>
              <a:buNone/>
              <a:defRPr b="1" sz="3600">
                <a:solidFill>
                  <a:schemeClr val="dk1"/>
                </a:solidFill>
              </a:defRPr>
            </a:lvl5pPr>
            <a:lvl6pPr lvl="5" algn="r">
              <a:spcBef>
                <a:spcPts val="0"/>
              </a:spcBef>
              <a:spcAft>
                <a:spcPts val="0"/>
              </a:spcAft>
              <a:buClr>
                <a:schemeClr val="dk1"/>
              </a:buClr>
              <a:buSzPts val="3600"/>
              <a:buNone/>
              <a:defRPr b="1" sz="3600">
                <a:solidFill>
                  <a:schemeClr val="dk1"/>
                </a:solidFill>
              </a:defRPr>
            </a:lvl6pPr>
            <a:lvl7pPr lvl="6" algn="r">
              <a:spcBef>
                <a:spcPts val="0"/>
              </a:spcBef>
              <a:spcAft>
                <a:spcPts val="0"/>
              </a:spcAft>
              <a:buClr>
                <a:schemeClr val="dk1"/>
              </a:buClr>
              <a:buSzPts val="3600"/>
              <a:buNone/>
              <a:defRPr b="1" sz="3600">
                <a:solidFill>
                  <a:schemeClr val="dk1"/>
                </a:solidFill>
              </a:defRPr>
            </a:lvl7pPr>
            <a:lvl8pPr lvl="7" algn="r">
              <a:spcBef>
                <a:spcPts val="0"/>
              </a:spcBef>
              <a:spcAft>
                <a:spcPts val="0"/>
              </a:spcAft>
              <a:buClr>
                <a:schemeClr val="dk1"/>
              </a:buClr>
              <a:buSzPts val="3600"/>
              <a:buNone/>
              <a:defRPr b="1" sz="3600">
                <a:solidFill>
                  <a:schemeClr val="dk1"/>
                </a:solidFill>
              </a:defRPr>
            </a:lvl8pPr>
            <a:lvl9pPr lvl="8" algn="r">
              <a:spcBef>
                <a:spcPts val="0"/>
              </a:spcBef>
              <a:spcAft>
                <a:spcPts val="0"/>
              </a:spcAft>
              <a:buClr>
                <a:schemeClr val="dk1"/>
              </a:buClr>
              <a:buSzPts val="3600"/>
              <a:buNone/>
              <a:defRPr b="1" sz="3600">
                <a:solidFill>
                  <a:schemeClr val="dk1"/>
                </a:solidFill>
              </a:defRPr>
            </a:lvl9pPr>
          </a:lstStyle>
          <a:p/>
        </p:txBody>
      </p:sp>
      <p:sp>
        <p:nvSpPr>
          <p:cNvPr id="344" name="Google Shape;344;p45"/>
          <p:cNvSpPr txBox="1"/>
          <p:nvPr>
            <p:ph hasCustomPrompt="1" idx="2" type="title"/>
          </p:nvPr>
        </p:nvSpPr>
        <p:spPr>
          <a:xfrm>
            <a:off x="5151175" y="424768"/>
            <a:ext cx="3057300" cy="14694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dk1"/>
              </a:buClr>
              <a:buSzPts val="8000"/>
              <a:buNone/>
              <a:defRPr b="1" sz="8000">
                <a:solidFill>
                  <a:schemeClr val="dk1"/>
                </a:solidFill>
              </a:defRPr>
            </a:lvl1pPr>
            <a:lvl2pPr lvl="1" algn="r">
              <a:spcBef>
                <a:spcPts val="0"/>
              </a:spcBef>
              <a:spcAft>
                <a:spcPts val="0"/>
              </a:spcAft>
              <a:buClr>
                <a:schemeClr val="dk1"/>
              </a:buClr>
              <a:buSzPts val="8000"/>
              <a:buNone/>
              <a:defRPr b="1" sz="8000">
                <a:solidFill>
                  <a:schemeClr val="dk1"/>
                </a:solidFill>
              </a:defRPr>
            </a:lvl2pPr>
            <a:lvl3pPr lvl="2" algn="r">
              <a:spcBef>
                <a:spcPts val="0"/>
              </a:spcBef>
              <a:spcAft>
                <a:spcPts val="0"/>
              </a:spcAft>
              <a:buClr>
                <a:schemeClr val="dk1"/>
              </a:buClr>
              <a:buSzPts val="8000"/>
              <a:buNone/>
              <a:defRPr b="1" sz="8000">
                <a:solidFill>
                  <a:schemeClr val="dk1"/>
                </a:solidFill>
              </a:defRPr>
            </a:lvl3pPr>
            <a:lvl4pPr lvl="3" algn="r">
              <a:spcBef>
                <a:spcPts val="0"/>
              </a:spcBef>
              <a:spcAft>
                <a:spcPts val="0"/>
              </a:spcAft>
              <a:buClr>
                <a:schemeClr val="dk1"/>
              </a:buClr>
              <a:buSzPts val="8000"/>
              <a:buNone/>
              <a:defRPr b="1" sz="8000">
                <a:solidFill>
                  <a:schemeClr val="dk1"/>
                </a:solidFill>
              </a:defRPr>
            </a:lvl4pPr>
            <a:lvl5pPr lvl="4" algn="r">
              <a:spcBef>
                <a:spcPts val="0"/>
              </a:spcBef>
              <a:spcAft>
                <a:spcPts val="0"/>
              </a:spcAft>
              <a:buClr>
                <a:schemeClr val="dk1"/>
              </a:buClr>
              <a:buSzPts val="8000"/>
              <a:buNone/>
              <a:defRPr b="1" sz="8000">
                <a:solidFill>
                  <a:schemeClr val="dk1"/>
                </a:solidFill>
              </a:defRPr>
            </a:lvl5pPr>
            <a:lvl6pPr lvl="5" algn="r">
              <a:spcBef>
                <a:spcPts val="0"/>
              </a:spcBef>
              <a:spcAft>
                <a:spcPts val="0"/>
              </a:spcAft>
              <a:buClr>
                <a:schemeClr val="dk1"/>
              </a:buClr>
              <a:buSzPts val="8000"/>
              <a:buNone/>
              <a:defRPr b="1" sz="8000">
                <a:solidFill>
                  <a:schemeClr val="dk1"/>
                </a:solidFill>
              </a:defRPr>
            </a:lvl6pPr>
            <a:lvl7pPr lvl="6" algn="r">
              <a:spcBef>
                <a:spcPts val="0"/>
              </a:spcBef>
              <a:spcAft>
                <a:spcPts val="0"/>
              </a:spcAft>
              <a:buClr>
                <a:schemeClr val="dk1"/>
              </a:buClr>
              <a:buSzPts val="8000"/>
              <a:buNone/>
              <a:defRPr b="1" sz="8000">
                <a:solidFill>
                  <a:schemeClr val="dk1"/>
                </a:solidFill>
              </a:defRPr>
            </a:lvl7pPr>
            <a:lvl8pPr lvl="7" algn="r">
              <a:spcBef>
                <a:spcPts val="0"/>
              </a:spcBef>
              <a:spcAft>
                <a:spcPts val="0"/>
              </a:spcAft>
              <a:buClr>
                <a:schemeClr val="dk1"/>
              </a:buClr>
              <a:buSzPts val="8000"/>
              <a:buNone/>
              <a:defRPr b="1" sz="8000">
                <a:solidFill>
                  <a:schemeClr val="dk1"/>
                </a:solidFill>
              </a:defRPr>
            </a:lvl8pPr>
            <a:lvl9pPr lvl="8" algn="r">
              <a:spcBef>
                <a:spcPts val="0"/>
              </a:spcBef>
              <a:spcAft>
                <a:spcPts val="0"/>
              </a:spcAft>
              <a:buClr>
                <a:schemeClr val="dk1"/>
              </a:buClr>
              <a:buSzPts val="8000"/>
              <a:buNone/>
              <a:defRPr b="1" sz="8000">
                <a:solidFill>
                  <a:schemeClr val="dk1"/>
                </a:solidFill>
              </a:defRPr>
            </a:lvl9pPr>
          </a:lstStyle>
          <a:p>
            <a:r>
              <a:t>xx%</a:t>
            </a:r>
          </a:p>
        </p:txBody>
      </p:sp>
      <p:sp>
        <p:nvSpPr>
          <p:cNvPr id="345" name="Google Shape;345;p45"/>
          <p:cNvSpPr txBox="1"/>
          <p:nvPr>
            <p:ph idx="1" type="subTitle"/>
          </p:nvPr>
        </p:nvSpPr>
        <p:spPr>
          <a:xfrm>
            <a:off x="5367475" y="3320300"/>
            <a:ext cx="2841000" cy="1017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346" name="Google Shape;346;p45"/>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347" name="Google Shape;347;p45"/>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3">
    <p:bg>
      <p:bgPr>
        <a:solidFill>
          <a:schemeClr val="dk1"/>
        </a:solidFill>
      </p:bgPr>
    </p:bg>
    <p:spTree>
      <p:nvGrpSpPr>
        <p:cNvPr id="348" name="Shape 348"/>
        <p:cNvGrpSpPr/>
        <p:nvPr/>
      </p:nvGrpSpPr>
      <p:grpSpPr>
        <a:xfrm>
          <a:off x="0" y="0"/>
          <a:ext cx="0" cy="0"/>
          <a:chOff x="0" y="0"/>
          <a:chExt cx="0" cy="0"/>
        </a:xfrm>
      </p:grpSpPr>
      <p:sp>
        <p:nvSpPr>
          <p:cNvPr id="349" name="Google Shape;349;p46"/>
          <p:cNvSpPr txBox="1"/>
          <p:nvPr>
            <p:ph idx="1" type="body"/>
          </p:nvPr>
        </p:nvSpPr>
        <p:spPr>
          <a:xfrm>
            <a:off x="713225" y="2347850"/>
            <a:ext cx="4941600" cy="22578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350" name="Google Shape;350;p46"/>
          <p:cNvSpPr txBox="1"/>
          <p:nvPr>
            <p:ph type="title"/>
          </p:nvPr>
        </p:nvSpPr>
        <p:spPr>
          <a:xfrm>
            <a:off x="713225" y="1061025"/>
            <a:ext cx="5218800" cy="9891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500"/>
              <a:buNone/>
              <a:defRPr b="1" sz="3000">
                <a:solidFill>
                  <a:schemeClr val="lt1"/>
                </a:solidFill>
              </a:defRPr>
            </a:lvl1pPr>
            <a:lvl2pPr lvl="1">
              <a:spcBef>
                <a:spcPts val="0"/>
              </a:spcBef>
              <a:spcAft>
                <a:spcPts val="0"/>
              </a:spcAft>
              <a:buClr>
                <a:schemeClr val="lt1"/>
              </a:buClr>
              <a:buSzPts val="2500"/>
              <a:buNone/>
              <a:defRPr b="1">
                <a:solidFill>
                  <a:schemeClr val="lt1"/>
                </a:solidFill>
              </a:defRPr>
            </a:lvl2pPr>
            <a:lvl3pPr lvl="2">
              <a:spcBef>
                <a:spcPts val="0"/>
              </a:spcBef>
              <a:spcAft>
                <a:spcPts val="0"/>
              </a:spcAft>
              <a:buClr>
                <a:schemeClr val="lt1"/>
              </a:buClr>
              <a:buSzPts val="2500"/>
              <a:buNone/>
              <a:defRPr b="1">
                <a:solidFill>
                  <a:schemeClr val="lt1"/>
                </a:solidFill>
              </a:defRPr>
            </a:lvl3pPr>
            <a:lvl4pPr lvl="3">
              <a:spcBef>
                <a:spcPts val="0"/>
              </a:spcBef>
              <a:spcAft>
                <a:spcPts val="0"/>
              </a:spcAft>
              <a:buClr>
                <a:schemeClr val="lt1"/>
              </a:buClr>
              <a:buSzPts val="2500"/>
              <a:buNone/>
              <a:defRPr b="1">
                <a:solidFill>
                  <a:schemeClr val="lt1"/>
                </a:solidFill>
              </a:defRPr>
            </a:lvl4pPr>
            <a:lvl5pPr lvl="4">
              <a:spcBef>
                <a:spcPts val="0"/>
              </a:spcBef>
              <a:spcAft>
                <a:spcPts val="0"/>
              </a:spcAft>
              <a:buClr>
                <a:schemeClr val="lt1"/>
              </a:buClr>
              <a:buSzPts val="2500"/>
              <a:buNone/>
              <a:defRPr b="1">
                <a:solidFill>
                  <a:schemeClr val="lt1"/>
                </a:solidFill>
              </a:defRPr>
            </a:lvl5pPr>
            <a:lvl6pPr lvl="5">
              <a:spcBef>
                <a:spcPts val="0"/>
              </a:spcBef>
              <a:spcAft>
                <a:spcPts val="0"/>
              </a:spcAft>
              <a:buClr>
                <a:schemeClr val="lt1"/>
              </a:buClr>
              <a:buSzPts val="2500"/>
              <a:buNone/>
              <a:defRPr b="1">
                <a:solidFill>
                  <a:schemeClr val="lt1"/>
                </a:solidFill>
              </a:defRPr>
            </a:lvl6pPr>
            <a:lvl7pPr lvl="6">
              <a:spcBef>
                <a:spcPts val="0"/>
              </a:spcBef>
              <a:spcAft>
                <a:spcPts val="0"/>
              </a:spcAft>
              <a:buClr>
                <a:schemeClr val="lt1"/>
              </a:buClr>
              <a:buSzPts val="2500"/>
              <a:buNone/>
              <a:defRPr b="1">
                <a:solidFill>
                  <a:schemeClr val="lt1"/>
                </a:solidFill>
              </a:defRPr>
            </a:lvl7pPr>
            <a:lvl8pPr lvl="7">
              <a:spcBef>
                <a:spcPts val="0"/>
              </a:spcBef>
              <a:spcAft>
                <a:spcPts val="0"/>
              </a:spcAft>
              <a:buClr>
                <a:schemeClr val="lt1"/>
              </a:buClr>
              <a:buSzPts val="2500"/>
              <a:buNone/>
              <a:defRPr b="1">
                <a:solidFill>
                  <a:schemeClr val="lt1"/>
                </a:solidFill>
              </a:defRPr>
            </a:lvl8pPr>
            <a:lvl9pPr lvl="8">
              <a:spcBef>
                <a:spcPts val="0"/>
              </a:spcBef>
              <a:spcAft>
                <a:spcPts val="0"/>
              </a:spcAft>
              <a:buClr>
                <a:schemeClr val="lt1"/>
              </a:buClr>
              <a:buSzPts val="2500"/>
              <a:buNone/>
              <a:defRPr b="1">
                <a:solidFill>
                  <a:schemeClr val="lt1"/>
                </a:solidFill>
              </a:defRPr>
            </a:lvl9pPr>
          </a:lstStyle>
          <a:p/>
        </p:txBody>
      </p:sp>
      <p:sp>
        <p:nvSpPr>
          <p:cNvPr id="351" name="Google Shape;351;p46"/>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 name="Google Shape;352;p46"/>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 name="Google Shape;353;p46"/>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SECTION_TITLE_AND_DESCRIPTION_2">
    <p:bg>
      <p:bgPr>
        <a:solidFill>
          <a:schemeClr val="accent5"/>
        </a:solidFill>
      </p:bgPr>
    </p:bg>
    <p:spTree>
      <p:nvGrpSpPr>
        <p:cNvPr id="354" name="Shape 354"/>
        <p:cNvGrpSpPr/>
        <p:nvPr/>
      </p:nvGrpSpPr>
      <p:grpSpPr>
        <a:xfrm>
          <a:off x="0" y="0"/>
          <a:ext cx="0" cy="0"/>
          <a:chOff x="0" y="0"/>
          <a:chExt cx="0" cy="0"/>
        </a:xfrm>
      </p:grpSpPr>
      <p:sp>
        <p:nvSpPr>
          <p:cNvPr id="355" name="Google Shape;355;p47"/>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
          <p:cNvSpPr txBox="1"/>
          <p:nvPr>
            <p:ph type="ctrTitle"/>
          </p:nvPr>
        </p:nvSpPr>
        <p:spPr>
          <a:xfrm>
            <a:off x="1690800" y="1707225"/>
            <a:ext cx="5762400" cy="1463100"/>
          </a:xfrm>
          <a:prstGeom prst="rect">
            <a:avLst/>
          </a:prstGeom>
        </p:spPr>
        <p:txBody>
          <a:bodyPr anchorCtr="0" anchor="b" bIns="91425" lIns="91425" spcFirstLastPara="1" rIns="91425" wrap="square" tIns="91425">
            <a:noAutofit/>
          </a:bodyPr>
          <a:lstStyle>
            <a:lvl1pPr lvl="0" algn="ctr">
              <a:spcBef>
                <a:spcPts val="0"/>
              </a:spcBef>
              <a:spcAft>
                <a:spcPts val="0"/>
              </a:spcAft>
              <a:buSzPts val="8000"/>
              <a:buNone/>
              <a:defRPr b="1" sz="3000"/>
            </a:lvl1pPr>
            <a:lvl2pPr lvl="1" algn="ctr">
              <a:spcBef>
                <a:spcPts val="0"/>
              </a:spcBef>
              <a:spcAft>
                <a:spcPts val="0"/>
              </a:spcAft>
              <a:buSzPts val="8000"/>
              <a:buNone/>
              <a:defRPr b="1" sz="8000"/>
            </a:lvl2pPr>
            <a:lvl3pPr lvl="2" algn="ctr">
              <a:spcBef>
                <a:spcPts val="0"/>
              </a:spcBef>
              <a:spcAft>
                <a:spcPts val="0"/>
              </a:spcAft>
              <a:buSzPts val="8000"/>
              <a:buNone/>
              <a:defRPr b="1" sz="8000"/>
            </a:lvl3pPr>
            <a:lvl4pPr lvl="3" algn="ctr">
              <a:spcBef>
                <a:spcPts val="0"/>
              </a:spcBef>
              <a:spcAft>
                <a:spcPts val="0"/>
              </a:spcAft>
              <a:buSzPts val="8000"/>
              <a:buNone/>
              <a:defRPr b="1" sz="8000"/>
            </a:lvl4pPr>
            <a:lvl5pPr lvl="4" algn="ctr">
              <a:spcBef>
                <a:spcPts val="0"/>
              </a:spcBef>
              <a:spcAft>
                <a:spcPts val="0"/>
              </a:spcAft>
              <a:buSzPts val="8000"/>
              <a:buNone/>
              <a:defRPr b="1" sz="8000"/>
            </a:lvl5pPr>
            <a:lvl6pPr lvl="5" algn="ctr">
              <a:spcBef>
                <a:spcPts val="0"/>
              </a:spcBef>
              <a:spcAft>
                <a:spcPts val="0"/>
              </a:spcAft>
              <a:buSzPts val="8000"/>
              <a:buNone/>
              <a:defRPr b="1" sz="8000"/>
            </a:lvl6pPr>
            <a:lvl7pPr lvl="6" algn="ctr">
              <a:spcBef>
                <a:spcPts val="0"/>
              </a:spcBef>
              <a:spcAft>
                <a:spcPts val="0"/>
              </a:spcAft>
              <a:buSzPts val="8000"/>
              <a:buNone/>
              <a:defRPr b="1" sz="8000"/>
            </a:lvl7pPr>
            <a:lvl8pPr lvl="7" algn="ctr">
              <a:spcBef>
                <a:spcPts val="0"/>
              </a:spcBef>
              <a:spcAft>
                <a:spcPts val="0"/>
              </a:spcAft>
              <a:buSzPts val="8000"/>
              <a:buNone/>
              <a:defRPr b="1" sz="8000"/>
            </a:lvl8pPr>
            <a:lvl9pPr lvl="8" algn="ctr">
              <a:spcBef>
                <a:spcPts val="0"/>
              </a:spcBef>
              <a:spcAft>
                <a:spcPts val="0"/>
              </a:spcAft>
              <a:buSzPts val="8000"/>
              <a:buNone/>
              <a:defRPr b="1" sz="8000"/>
            </a:lvl9pPr>
          </a:lstStyle>
          <a:p/>
        </p:txBody>
      </p:sp>
      <p:sp>
        <p:nvSpPr>
          <p:cNvPr id="358" name="Google Shape;358;p47"/>
          <p:cNvSpPr txBox="1"/>
          <p:nvPr>
            <p:ph idx="1" type="subTitle"/>
          </p:nvPr>
        </p:nvSpPr>
        <p:spPr>
          <a:xfrm>
            <a:off x="1431175" y="3334300"/>
            <a:ext cx="6281400" cy="118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1pPr>
            <a:lvl2pPr lvl="1"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2">
    <p:bg>
      <p:bgPr>
        <a:solidFill>
          <a:schemeClr val="accent5"/>
        </a:solidFill>
      </p:bgPr>
    </p:bg>
    <p:spTree>
      <p:nvGrpSpPr>
        <p:cNvPr id="359" name="Shape 359"/>
        <p:cNvGrpSpPr/>
        <p:nvPr/>
      </p:nvGrpSpPr>
      <p:grpSpPr>
        <a:xfrm>
          <a:off x="0" y="0"/>
          <a:ext cx="0" cy="0"/>
          <a:chOff x="0" y="0"/>
          <a:chExt cx="0" cy="0"/>
        </a:xfrm>
      </p:grpSpPr>
      <p:sp>
        <p:nvSpPr>
          <p:cNvPr id="360" name="Google Shape;360;p48"/>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61" name="Google Shape;361;p48"/>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62" name="Google Shape;362;p48"/>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63" name="Google Shape;363;p48"/>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64" name="Google Shape;364;p48"/>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0_3">
    <p:bg>
      <p:bgPr>
        <a:solidFill>
          <a:schemeClr val="accent5"/>
        </a:solidFill>
      </p:bgPr>
    </p:bg>
    <p:spTree>
      <p:nvGrpSpPr>
        <p:cNvPr id="365" name="Shape 365"/>
        <p:cNvGrpSpPr/>
        <p:nvPr/>
      </p:nvGrpSpPr>
      <p:grpSpPr>
        <a:xfrm>
          <a:off x="0" y="0"/>
          <a:ext cx="0" cy="0"/>
          <a:chOff x="0" y="0"/>
          <a:chExt cx="0" cy="0"/>
        </a:xfrm>
      </p:grpSpPr>
      <p:sp>
        <p:nvSpPr>
          <p:cNvPr id="366" name="Google Shape;366;p49"/>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9"/>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9"/>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9"/>
          <p:cNvSpPr txBox="1"/>
          <p:nvPr>
            <p:ph type="ctrTitle"/>
          </p:nvPr>
        </p:nvSpPr>
        <p:spPr>
          <a:xfrm>
            <a:off x="816825" y="1232050"/>
            <a:ext cx="5762400" cy="585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0"/>
              <a:buNone/>
              <a:defRPr b="1" sz="3000">
                <a:solidFill>
                  <a:schemeClr val="dk1"/>
                </a:solidFill>
              </a:defRPr>
            </a:lvl1pPr>
            <a:lvl2pPr lvl="1" algn="ctr">
              <a:spcBef>
                <a:spcPts val="0"/>
              </a:spcBef>
              <a:spcAft>
                <a:spcPts val="0"/>
              </a:spcAft>
              <a:buClr>
                <a:schemeClr val="dk1"/>
              </a:buClr>
              <a:buSzPts val="8000"/>
              <a:buNone/>
              <a:defRPr b="1" sz="8000">
                <a:solidFill>
                  <a:schemeClr val="dk1"/>
                </a:solidFill>
              </a:defRPr>
            </a:lvl2pPr>
            <a:lvl3pPr lvl="2" algn="ctr">
              <a:spcBef>
                <a:spcPts val="0"/>
              </a:spcBef>
              <a:spcAft>
                <a:spcPts val="0"/>
              </a:spcAft>
              <a:buClr>
                <a:schemeClr val="dk1"/>
              </a:buClr>
              <a:buSzPts val="8000"/>
              <a:buNone/>
              <a:defRPr b="1" sz="8000">
                <a:solidFill>
                  <a:schemeClr val="dk1"/>
                </a:solidFill>
              </a:defRPr>
            </a:lvl3pPr>
            <a:lvl4pPr lvl="3" algn="ctr">
              <a:spcBef>
                <a:spcPts val="0"/>
              </a:spcBef>
              <a:spcAft>
                <a:spcPts val="0"/>
              </a:spcAft>
              <a:buClr>
                <a:schemeClr val="dk1"/>
              </a:buClr>
              <a:buSzPts val="8000"/>
              <a:buNone/>
              <a:defRPr b="1" sz="8000">
                <a:solidFill>
                  <a:schemeClr val="dk1"/>
                </a:solidFill>
              </a:defRPr>
            </a:lvl4pPr>
            <a:lvl5pPr lvl="4" algn="ctr">
              <a:spcBef>
                <a:spcPts val="0"/>
              </a:spcBef>
              <a:spcAft>
                <a:spcPts val="0"/>
              </a:spcAft>
              <a:buClr>
                <a:schemeClr val="dk1"/>
              </a:buClr>
              <a:buSzPts val="8000"/>
              <a:buNone/>
              <a:defRPr b="1" sz="8000">
                <a:solidFill>
                  <a:schemeClr val="dk1"/>
                </a:solidFill>
              </a:defRPr>
            </a:lvl5pPr>
            <a:lvl6pPr lvl="5" algn="ctr">
              <a:spcBef>
                <a:spcPts val="0"/>
              </a:spcBef>
              <a:spcAft>
                <a:spcPts val="0"/>
              </a:spcAft>
              <a:buClr>
                <a:schemeClr val="dk1"/>
              </a:buClr>
              <a:buSzPts val="8000"/>
              <a:buNone/>
              <a:defRPr b="1" sz="8000">
                <a:solidFill>
                  <a:schemeClr val="dk1"/>
                </a:solidFill>
              </a:defRPr>
            </a:lvl6pPr>
            <a:lvl7pPr lvl="6" algn="ctr">
              <a:spcBef>
                <a:spcPts val="0"/>
              </a:spcBef>
              <a:spcAft>
                <a:spcPts val="0"/>
              </a:spcAft>
              <a:buClr>
                <a:schemeClr val="dk1"/>
              </a:buClr>
              <a:buSzPts val="8000"/>
              <a:buNone/>
              <a:defRPr b="1" sz="8000">
                <a:solidFill>
                  <a:schemeClr val="dk1"/>
                </a:solidFill>
              </a:defRPr>
            </a:lvl7pPr>
            <a:lvl8pPr lvl="7" algn="ctr">
              <a:spcBef>
                <a:spcPts val="0"/>
              </a:spcBef>
              <a:spcAft>
                <a:spcPts val="0"/>
              </a:spcAft>
              <a:buClr>
                <a:schemeClr val="dk1"/>
              </a:buClr>
              <a:buSzPts val="8000"/>
              <a:buNone/>
              <a:defRPr b="1" sz="8000">
                <a:solidFill>
                  <a:schemeClr val="dk1"/>
                </a:solidFill>
              </a:defRPr>
            </a:lvl8pPr>
            <a:lvl9pPr lvl="8" algn="ctr">
              <a:spcBef>
                <a:spcPts val="0"/>
              </a:spcBef>
              <a:spcAft>
                <a:spcPts val="0"/>
              </a:spcAft>
              <a:buClr>
                <a:schemeClr val="dk1"/>
              </a:buClr>
              <a:buSzPts val="8000"/>
              <a:buNone/>
              <a:defRPr b="1" sz="8000">
                <a:solidFill>
                  <a:schemeClr val="dk1"/>
                </a:solidFill>
              </a:defRPr>
            </a:lvl9pPr>
          </a:lstStyle>
          <a:p/>
        </p:txBody>
      </p:sp>
      <p:sp>
        <p:nvSpPr>
          <p:cNvPr id="370" name="Google Shape;370;p49"/>
          <p:cNvSpPr txBox="1"/>
          <p:nvPr>
            <p:ph idx="1" type="subTitle"/>
          </p:nvPr>
        </p:nvSpPr>
        <p:spPr>
          <a:xfrm>
            <a:off x="816825" y="1873375"/>
            <a:ext cx="5762400" cy="155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APTION_ONLY_2">
    <p:bg>
      <p:bgPr>
        <a:solidFill>
          <a:schemeClr val="accent5"/>
        </a:solidFill>
      </p:bgPr>
    </p:bg>
    <p:spTree>
      <p:nvGrpSpPr>
        <p:cNvPr id="371" name="Shape 371"/>
        <p:cNvGrpSpPr/>
        <p:nvPr/>
      </p:nvGrpSpPr>
      <p:grpSpPr>
        <a:xfrm>
          <a:off x="0" y="0"/>
          <a:ext cx="0" cy="0"/>
          <a:chOff x="0" y="0"/>
          <a:chExt cx="0" cy="0"/>
        </a:xfrm>
      </p:grpSpPr>
      <p:sp>
        <p:nvSpPr>
          <p:cNvPr id="372" name="Google Shape;372;p5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2500"/>
              <a:buNone/>
              <a:defRPr b="1" sz="2500">
                <a:solidFill>
                  <a:schemeClr val="lt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375" name="Google Shape;375;p5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 name="Google Shape;376;p5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31" name="Shape 31"/>
        <p:cNvGrpSpPr/>
        <p:nvPr/>
      </p:nvGrpSpPr>
      <p:grpSpPr>
        <a:xfrm>
          <a:off x="0" y="0"/>
          <a:ext cx="0" cy="0"/>
          <a:chOff x="0" y="0"/>
          <a:chExt cx="0" cy="0"/>
        </a:xfrm>
      </p:grpSpPr>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6"/>
          <p:cNvSpPr/>
          <p:nvPr/>
        </p:nvSpPr>
        <p:spPr>
          <a:xfrm flipH="1">
            <a:off x="7024500" y="2600625"/>
            <a:ext cx="3405900" cy="3302400"/>
          </a:xfrm>
          <a:prstGeom prst="rtTriangle">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sp>
        <p:nvSpPr>
          <p:cNvPr id="34" name="Google Shape;34;p6"/>
          <p:cNvSpPr/>
          <p:nvPr/>
        </p:nvSpPr>
        <p:spPr>
          <a:xfrm flipH="1">
            <a:off x="7128800" y="2600625"/>
            <a:ext cx="3405900" cy="3302400"/>
          </a:xfrm>
          <a:prstGeom prst="rtTriangle">
            <a:avLst/>
          </a:pr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sp>
        <p:nvSpPr>
          <p:cNvPr id="35" name="Google Shape;35;p6"/>
          <p:cNvSpPr/>
          <p:nvPr/>
        </p:nvSpPr>
        <p:spPr>
          <a:xfrm flipH="1" rot="10800000">
            <a:off x="-762425" y="-915550"/>
            <a:ext cx="3405900" cy="3302400"/>
          </a:xfrm>
          <a:prstGeom prst="rtTriangle">
            <a:avLst/>
          </a:pr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sp>
        <p:nvSpPr>
          <p:cNvPr id="36" name="Google Shape;36;p6"/>
          <p:cNvSpPr/>
          <p:nvPr/>
        </p:nvSpPr>
        <p:spPr>
          <a:xfrm flipH="1" rot="10800000">
            <a:off x="-1681400" y="-1522625"/>
            <a:ext cx="5364900" cy="2516400"/>
          </a:xfrm>
          <a:prstGeom prst="triangle">
            <a:avLst>
              <a:gd fmla="val 50000" name="adj"/>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2">
    <p:bg>
      <p:bgPr>
        <a:solidFill>
          <a:schemeClr val="accent5"/>
        </a:solidFill>
      </p:bgPr>
    </p:bg>
    <p:spTree>
      <p:nvGrpSpPr>
        <p:cNvPr id="377" name="Shape 377"/>
        <p:cNvGrpSpPr/>
        <p:nvPr/>
      </p:nvGrpSpPr>
      <p:grpSpPr>
        <a:xfrm>
          <a:off x="0" y="0"/>
          <a:ext cx="0" cy="0"/>
          <a:chOff x="0" y="0"/>
          <a:chExt cx="0" cy="0"/>
        </a:xfrm>
      </p:grpSpPr>
      <p:sp>
        <p:nvSpPr>
          <p:cNvPr id="378" name="Google Shape;378;p51"/>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 name="Google Shape;381;p51"/>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 name="Google Shape;382;p51"/>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2500">
                <a:solidFill>
                  <a:schemeClr val="lt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_1_5">
    <p:bg>
      <p:bgPr>
        <a:solidFill>
          <a:schemeClr val="accent5"/>
        </a:solidFill>
      </p:bgPr>
    </p:bg>
    <p:spTree>
      <p:nvGrpSpPr>
        <p:cNvPr id="383" name="Shape 383"/>
        <p:cNvGrpSpPr/>
        <p:nvPr/>
      </p:nvGrpSpPr>
      <p:grpSpPr>
        <a:xfrm>
          <a:off x="0" y="0"/>
          <a:ext cx="0" cy="0"/>
          <a:chOff x="0" y="0"/>
          <a:chExt cx="0" cy="0"/>
        </a:xfrm>
      </p:grpSpPr>
      <p:sp>
        <p:nvSpPr>
          <p:cNvPr id="384" name="Google Shape;384;p52"/>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85" name="Google Shape;385;p52"/>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86" name="Google Shape;386;p52"/>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87" name="Google Shape;387;p52"/>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88" name="Google Shape;388;p52"/>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89" name="Google Shape;389;p52"/>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90" name="Google Shape;390;p52"/>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91" name="Google Shape;391;p52"/>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92" name="Google Shape;392;p52"/>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2"/>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 name="Google Shape;394;p52"/>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 name="Google Shape;395;p52"/>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 name="Google Shape;396;p52"/>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7" name="Google Shape;397;p52"/>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_3">
    <p:bg>
      <p:bgPr>
        <a:solidFill>
          <a:schemeClr val="accent5"/>
        </a:solidFill>
      </p:bgPr>
    </p:bg>
    <p:spTree>
      <p:nvGrpSpPr>
        <p:cNvPr id="398" name="Shape 398"/>
        <p:cNvGrpSpPr/>
        <p:nvPr/>
      </p:nvGrpSpPr>
      <p:grpSpPr>
        <a:xfrm>
          <a:off x="0" y="0"/>
          <a:ext cx="0" cy="0"/>
          <a:chOff x="0" y="0"/>
          <a:chExt cx="0" cy="0"/>
        </a:xfrm>
      </p:grpSpPr>
      <p:sp>
        <p:nvSpPr>
          <p:cNvPr id="399" name="Google Shape;399;p5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400" name="Google Shape;400;p5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01" name="Google Shape;401;p5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02" name="Google Shape;402;p5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03" name="Google Shape;403;p5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04" name="Google Shape;404;p5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_3">
    <p:bg>
      <p:bgPr>
        <a:solidFill>
          <a:schemeClr val="accent5"/>
        </a:solidFill>
      </p:bgPr>
    </p:bg>
    <p:spTree>
      <p:nvGrpSpPr>
        <p:cNvPr id="406" name="Shape 406"/>
        <p:cNvGrpSpPr/>
        <p:nvPr/>
      </p:nvGrpSpPr>
      <p:grpSpPr>
        <a:xfrm>
          <a:off x="0" y="0"/>
          <a:ext cx="0" cy="0"/>
          <a:chOff x="0" y="0"/>
          <a:chExt cx="0" cy="0"/>
        </a:xfrm>
      </p:grpSpPr>
      <p:sp>
        <p:nvSpPr>
          <p:cNvPr id="407" name="Google Shape;407;p5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4"/>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10" name="Google Shape;410;p54"/>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1" name="Google Shape;411;p54"/>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12" name="Google Shape;412;p54"/>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3" name="Google Shape;413;p54"/>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14" name="Google Shape;414;p54"/>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5" name="Google Shape;415;p5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_3">
    <p:bg>
      <p:bgPr>
        <a:solidFill>
          <a:schemeClr val="accent5"/>
        </a:solidFill>
      </p:bgPr>
    </p:bg>
    <p:spTree>
      <p:nvGrpSpPr>
        <p:cNvPr id="416" name="Shape 416"/>
        <p:cNvGrpSpPr/>
        <p:nvPr/>
      </p:nvGrpSpPr>
      <p:grpSpPr>
        <a:xfrm>
          <a:off x="0" y="0"/>
          <a:ext cx="0" cy="0"/>
          <a:chOff x="0" y="0"/>
          <a:chExt cx="0" cy="0"/>
        </a:xfrm>
      </p:grpSpPr>
      <p:sp>
        <p:nvSpPr>
          <p:cNvPr id="417" name="Google Shape;417;p55"/>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418" name="Google Shape;418;p55"/>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 name="Google Shape;419;p55"/>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 name="Google Shape;420;p55"/>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1.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6250" y="597425"/>
            <a:ext cx="789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1pPr>
            <a:lvl2pPr lvl="1">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2pPr>
            <a:lvl3pPr lvl="2">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3pPr>
            <a:lvl4pPr lvl="3">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4pPr>
            <a:lvl5pPr lvl="4">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5pPr>
            <a:lvl6pPr lvl="5">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6pPr>
            <a:lvl7pPr lvl="6">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7pPr>
            <a:lvl8pPr lvl="7">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8pPr>
            <a:lvl9pPr lvl="8">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626250" y="1304875"/>
            <a:ext cx="7891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0.png"/><Relationship Id="rId5" Type="http://schemas.openxmlformats.org/officeDocument/2006/relationships/image" Target="../media/image18.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6"/>
          <p:cNvSpPr txBox="1"/>
          <p:nvPr>
            <p:ph type="ctrTitle"/>
          </p:nvPr>
        </p:nvSpPr>
        <p:spPr>
          <a:xfrm>
            <a:off x="3603058" y="1948236"/>
            <a:ext cx="45435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Wine Quality Classification</a:t>
            </a:r>
            <a:endParaRPr/>
          </a:p>
        </p:txBody>
      </p:sp>
      <p:sp>
        <p:nvSpPr>
          <p:cNvPr id="426" name="Google Shape;426;p56"/>
          <p:cNvSpPr txBox="1"/>
          <p:nvPr>
            <p:ph idx="1" type="subTitle"/>
          </p:nvPr>
        </p:nvSpPr>
        <p:spPr>
          <a:xfrm>
            <a:off x="2316899" y="4037775"/>
            <a:ext cx="5829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Hwan Cho</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cxnSp>
        <p:nvCxnSpPr>
          <p:cNvPr id="427" name="Google Shape;427;p56"/>
          <p:cNvCxnSpPr/>
          <p:nvPr/>
        </p:nvCxnSpPr>
        <p:spPr>
          <a:xfrm>
            <a:off x="7402150" y="401655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a:t>
            </a:r>
            <a:endParaRPr/>
          </a:p>
        </p:txBody>
      </p:sp>
      <p:pic>
        <p:nvPicPr>
          <p:cNvPr id="507" name="Google Shape;507;p65" title="roc_logistic_vs_boosting.png"/>
          <p:cNvPicPr preferRelativeResize="0"/>
          <p:nvPr/>
        </p:nvPicPr>
        <p:blipFill>
          <a:blip r:embed="rId3">
            <a:alphaModFix/>
          </a:blip>
          <a:stretch>
            <a:fillRect/>
          </a:stretch>
        </p:blipFill>
        <p:spPr>
          <a:xfrm>
            <a:off x="5005200" y="165525"/>
            <a:ext cx="3821425" cy="2547626"/>
          </a:xfrm>
          <a:prstGeom prst="rect">
            <a:avLst/>
          </a:prstGeom>
          <a:noFill/>
          <a:ln>
            <a:noFill/>
          </a:ln>
        </p:spPr>
      </p:pic>
      <p:pic>
        <p:nvPicPr>
          <p:cNvPr id="508" name="Google Shape;508;p65" title="boosting_metrics.png"/>
          <p:cNvPicPr preferRelativeResize="0"/>
          <p:nvPr/>
        </p:nvPicPr>
        <p:blipFill>
          <a:blip r:embed="rId4">
            <a:alphaModFix/>
          </a:blip>
          <a:stretch>
            <a:fillRect/>
          </a:stretch>
        </p:blipFill>
        <p:spPr>
          <a:xfrm>
            <a:off x="6707408" y="2956021"/>
            <a:ext cx="2119216" cy="1883750"/>
          </a:xfrm>
          <a:prstGeom prst="rect">
            <a:avLst/>
          </a:prstGeom>
          <a:noFill/>
          <a:ln>
            <a:noFill/>
          </a:ln>
        </p:spPr>
      </p:pic>
      <p:pic>
        <p:nvPicPr>
          <p:cNvPr id="509" name="Google Shape;509;p65" title="Screenshot 2025-06-04 075527.png"/>
          <p:cNvPicPr preferRelativeResize="0"/>
          <p:nvPr/>
        </p:nvPicPr>
        <p:blipFill>
          <a:blip r:embed="rId5">
            <a:alphaModFix/>
          </a:blip>
          <a:stretch>
            <a:fillRect/>
          </a:stretch>
        </p:blipFill>
        <p:spPr>
          <a:xfrm>
            <a:off x="492875" y="4191375"/>
            <a:ext cx="6077300" cy="818100"/>
          </a:xfrm>
          <a:prstGeom prst="rect">
            <a:avLst/>
          </a:prstGeom>
          <a:noFill/>
          <a:ln>
            <a:noFill/>
          </a:ln>
        </p:spPr>
      </p:pic>
      <p:sp>
        <p:nvSpPr>
          <p:cNvPr id="510" name="Google Shape;510;p65"/>
          <p:cNvSpPr txBox="1"/>
          <p:nvPr/>
        </p:nvSpPr>
        <p:spPr>
          <a:xfrm>
            <a:off x="640725" y="1158900"/>
            <a:ext cx="6482400" cy="3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estrial"/>
                <a:ea typeface="Questrial"/>
                <a:cs typeface="Questrial"/>
                <a:sym typeface="Questrial"/>
              </a:rPr>
              <a:t>Chosen parameters through 10-fold cross validation:</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b="1" lang="en">
                <a:solidFill>
                  <a:schemeClr val="dk1"/>
                </a:solidFill>
                <a:latin typeface="Questrial"/>
                <a:ea typeface="Questrial"/>
                <a:cs typeface="Questrial"/>
                <a:sym typeface="Questrial"/>
              </a:rPr>
              <a:t>interaction.depth= 5</a:t>
            </a:r>
            <a:endParaRPr b="1">
              <a:solidFill>
                <a:schemeClr val="dk1"/>
              </a:solidFill>
              <a:latin typeface="Questrial"/>
              <a:ea typeface="Questrial"/>
              <a:cs typeface="Questrial"/>
              <a:sym typeface="Questrial"/>
            </a:endParaRPr>
          </a:p>
          <a:p>
            <a:pPr indent="457200" lvl="0" marL="0" rtl="0" algn="l">
              <a:spcBef>
                <a:spcPts val="0"/>
              </a:spcBef>
              <a:spcAft>
                <a:spcPts val="0"/>
              </a:spcAft>
              <a:buNone/>
            </a:pPr>
            <a:r>
              <a:rPr lang="en">
                <a:solidFill>
                  <a:schemeClr val="dk1"/>
                </a:solidFill>
                <a:latin typeface="Questrial"/>
                <a:ea typeface="Questrial"/>
                <a:cs typeface="Questrial"/>
                <a:sym typeface="Questrial"/>
              </a:rPr>
              <a:t>-&gt; depth of each tree</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b="1" lang="en">
                <a:solidFill>
                  <a:schemeClr val="dk1"/>
                </a:solidFill>
                <a:latin typeface="Questrial"/>
                <a:ea typeface="Questrial"/>
                <a:cs typeface="Questrial"/>
                <a:sym typeface="Questrial"/>
              </a:rPr>
              <a:t>n.trees = 150</a:t>
            </a:r>
            <a:endParaRPr b="1">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-&gt;  number of trees</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rPr b="1" lang="en">
                <a:solidFill>
                  <a:schemeClr val="dk1"/>
                </a:solidFill>
                <a:latin typeface="Questrial"/>
                <a:ea typeface="Questrial"/>
                <a:cs typeface="Questrial"/>
                <a:sym typeface="Questrial"/>
              </a:rPr>
              <a:t>s</a:t>
            </a:r>
            <a:r>
              <a:rPr b="1" lang="en">
                <a:solidFill>
                  <a:schemeClr val="dk1"/>
                </a:solidFill>
                <a:latin typeface="Questrial"/>
                <a:ea typeface="Questrial"/>
                <a:cs typeface="Questrial"/>
                <a:sym typeface="Questrial"/>
              </a:rPr>
              <a:t>hrinkage = 0.1</a:t>
            </a:r>
            <a:endParaRPr b="1">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-&gt;  learning rate, risking either over-generalization or over-fitting</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b="1" lang="en">
                <a:solidFill>
                  <a:schemeClr val="dk1"/>
                </a:solidFill>
                <a:latin typeface="Questrial"/>
                <a:ea typeface="Questrial"/>
                <a:cs typeface="Questrial"/>
                <a:sym typeface="Questrial"/>
              </a:rPr>
              <a:t>n.minobsinnode = 10</a:t>
            </a:r>
            <a:endParaRPr b="1">
              <a:solidFill>
                <a:schemeClr val="dk1"/>
              </a:solidFill>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rPr lang="en">
                <a:solidFill>
                  <a:schemeClr val="dk1"/>
                </a:solidFill>
                <a:latin typeface="Questrial"/>
                <a:ea typeface="Questrial"/>
                <a:cs typeface="Questrial"/>
                <a:sym typeface="Questrial"/>
              </a:rPr>
              <a:t>	-&gt;  sets minimum number of observations per terminal node</a:t>
            </a:r>
            <a:endParaRPr>
              <a:solidFill>
                <a:schemeClr val="dk1"/>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3976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516" name="Google Shape;516;p66"/>
          <p:cNvSpPr txBox="1"/>
          <p:nvPr>
            <p:ph idx="1" type="body"/>
          </p:nvPr>
        </p:nvSpPr>
        <p:spPr>
          <a:xfrm>
            <a:off x="397650" y="1265100"/>
            <a:ext cx="344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Chosen parameters through cross validation:</a:t>
            </a:r>
            <a:endParaRPr sz="1600"/>
          </a:p>
          <a:p>
            <a:pPr indent="0" lvl="0" marL="0" rtl="0" algn="l">
              <a:spcBef>
                <a:spcPts val="1200"/>
              </a:spcBef>
              <a:spcAft>
                <a:spcPts val="0"/>
              </a:spcAft>
              <a:buNone/>
            </a:pPr>
            <a:r>
              <a:rPr b="1" lang="en" sz="1600"/>
              <a:t>size = 7</a:t>
            </a:r>
            <a:endParaRPr b="1" sz="1600"/>
          </a:p>
          <a:p>
            <a:pPr indent="457200" lvl="0" marL="0" rtl="0" algn="l">
              <a:spcBef>
                <a:spcPts val="1200"/>
              </a:spcBef>
              <a:spcAft>
                <a:spcPts val="0"/>
              </a:spcAft>
              <a:buNone/>
            </a:pPr>
            <a:r>
              <a:rPr lang="en" sz="1600"/>
              <a:t>-&gt; 7 nodes in the hidden layer</a:t>
            </a:r>
            <a:endParaRPr sz="1600"/>
          </a:p>
          <a:p>
            <a:pPr indent="0" lvl="0" marL="0" rtl="0" algn="l">
              <a:spcBef>
                <a:spcPts val="1200"/>
              </a:spcBef>
              <a:spcAft>
                <a:spcPts val="0"/>
              </a:spcAft>
              <a:buNone/>
            </a:pPr>
            <a:r>
              <a:rPr b="1" lang="en" sz="1600"/>
              <a:t>decay = 0.1</a:t>
            </a:r>
            <a:endParaRPr b="1" sz="1600"/>
          </a:p>
          <a:p>
            <a:pPr indent="0" lvl="0" marL="0" rtl="0" algn="l">
              <a:spcBef>
                <a:spcPts val="1200"/>
              </a:spcBef>
              <a:spcAft>
                <a:spcPts val="0"/>
              </a:spcAft>
              <a:buNone/>
            </a:pPr>
            <a:r>
              <a:rPr b="1" lang="en" sz="1600"/>
              <a:t>	</a:t>
            </a:r>
            <a:r>
              <a:rPr lang="en" sz="1600"/>
              <a:t>-&gt;  prevent overfitting by</a:t>
            </a:r>
            <a:endParaRPr sz="1600"/>
          </a:p>
          <a:p>
            <a:pPr indent="0" lvl="0" marL="0" rtl="0" algn="l">
              <a:spcBef>
                <a:spcPts val="1200"/>
              </a:spcBef>
              <a:spcAft>
                <a:spcPts val="1200"/>
              </a:spcAft>
              <a:buNone/>
            </a:pPr>
            <a:r>
              <a:rPr lang="en" sz="1600"/>
              <a:t>                 penalizing weights</a:t>
            </a:r>
            <a:endParaRPr sz="1600"/>
          </a:p>
        </p:txBody>
      </p:sp>
      <p:pic>
        <p:nvPicPr>
          <p:cNvPr id="517" name="Google Shape;517;p66" title="Screenshot 2025-06-03 at 8.27.08 PM.png"/>
          <p:cNvPicPr preferRelativeResize="0"/>
          <p:nvPr/>
        </p:nvPicPr>
        <p:blipFill>
          <a:blip r:embed="rId3">
            <a:alphaModFix/>
          </a:blip>
          <a:stretch>
            <a:fillRect/>
          </a:stretch>
        </p:blipFill>
        <p:spPr>
          <a:xfrm>
            <a:off x="3845550" y="2818975"/>
            <a:ext cx="3325075" cy="1961475"/>
          </a:xfrm>
          <a:prstGeom prst="rect">
            <a:avLst/>
          </a:prstGeom>
          <a:noFill/>
          <a:ln>
            <a:noFill/>
          </a:ln>
        </p:spPr>
      </p:pic>
      <p:pic>
        <p:nvPicPr>
          <p:cNvPr id="518" name="Google Shape;518;p66" title="roc_logistic_vs_nn.png"/>
          <p:cNvPicPr preferRelativeResize="0"/>
          <p:nvPr/>
        </p:nvPicPr>
        <p:blipFill>
          <a:blip r:embed="rId4">
            <a:alphaModFix/>
          </a:blip>
          <a:stretch>
            <a:fillRect/>
          </a:stretch>
        </p:blipFill>
        <p:spPr>
          <a:xfrm>
            <a:off x="5324167" y="0"/>
            <a:ext cx="3679734" cy="2759801"/>
          </a:xfrm>
          <a:prstGeom prst="rect">
            <a:avLst/>
          </a:prstGeom>
          <a:noFill/>
          <a:ln>
            <a:noFill/>
          </a:ln>
        </p:spPr>
      </p:pic>
      <p:pic>
        <p:nvPicPr>
          <p:cNvPr id="519" name="Google Shape;519;p66" title="nn_metrics_table.png"/>
          <p:cNvPicPr preferRelativeResize="0"/>
          <p:nvPr/>
        </p:nvPicPr>
        <p:blipFill>
          <a:blip r:embed="rId5">
            <a:alphaModFix/>
          </a:blip>
          <a:stretch>
            <a:fillRect/>
          </a:stretch>
        </p:blipFill>
        <p:spPr>
          <a:xfrm>
            <a:off x="6676256" y="3144600"/>
            <a:ext cx="1932369" cy="173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7"/>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525" name="Google Shape;525;p67"/>
          <p:cNvSpPr txBox="1"/>
          <p:nvPr>
            <p:ph idx="1" type="body"/>
          </p:nvPr>
        </p:nvSpPr>
        <p:spPr>
          <a:xfrm>
            <a:off x="626250" y="130487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10-fold cross validation to tune </a:t>
            </a:r>
            <a:r>
              <a:rPr lang="en"/>
              <a:t>gamma</a:t>
            </a:r>
            <a:r>
              <a:rPr lang="en"/>
              <a:t> and cost </a:t>
            </a:r>
            <a:endParaRPr/>
          </a:p>
          <a:p>
            <a:pPr indent="0" lvl="0" marL="0" rtl="0" algn="l">
              <a:spcBef>
                <a:spcPts val="1200"/>
              </a:spcBef>
              <a:spcAft>
                <a:spcPts val="0"/>
              </a:spcAft>
              <a:buNone/>
            </a:pPr>
            <a:r>
              <a:rPr lang="en"/>
              <a:t>g</a:t>
            </a:r>
            <a:r>
              <a:rPr lang="en"/>
              <a:t>amma=.01 and cost=10 </a:t>
            </a:r>
            <a:endParaRPr/>
          </a:p>
          <a:p>
            <a:pPr indent="0" lvl="0" marL="0" rtl="0" algn="l">
              <a:spcBef>
                <a:spcPts val="1200"/>
              </a:spcBef>
              <a:spcAft>
                <a:spcPts val="0"/>
              </a:spcAft>
              <a:buNone/>
            </a:pPr>
            <a:r>
              <a:rPr lang="en"/>
              <a:t>parameters.  Both of these parameters are used to control</a:t>
            </a:r>
            <a:endParaRPr/>
          </a:p>
          <a:p>
            <a:pPr indent="0" lvl="0" marL="0" rtl="0" algn="l">
              <a:spcBef>
                <a:spcPts val="1200"/>
              </a:spcBef>
              <a:spcAft>
                <a:spcPts val="0"/>
              </a:spcAft>
              <a:buNone/>
            </a:pPr>
            <a:r>
              <a:rPr lang="en"/>
              <a:t>overfitting .</a:t>
            </a:r>
            <a:endParaRPr/>
          </a:p>
          <a:p>
            <a:pPr indent="0" lvl="0" marL="0" rtl="0" algn="l">
              <a:spcBef>
                <a:spcPts val="1200"/>
              </a:spcBef>
              <a:spcAft>
                <a:spcPts val="0"/>
              </a:spcAft>
              <a:buNone/>
            </a:pPr>
            <a:r>
              <a:rPr lang="en"/>
              <a:t>Also checked radial kernel and linear kenral and radial outperformed </a:t>
            </a:r>
            <a:endParaRPr/>
          </a:p>
          <a:p>
            <a:pPr indent="0" lvl="0" marL="0" rtl="0" algn="l">
              <a:spcBef>
                <a:spcPts val="1200"/>
              </a:spcBef>
              <a:spcAft>
                <a:spcPts val="0"/>
              </a:spcAft>
              <a:buNone/>
            </a:pPr>
            <a:r>
              <a:rPr lang="en"/>
              <a:t>on all metrics.</a:t>
            </a:r>
            <a:endParaRPr/>
          </a:p>
          <a:p>
            <a:pPr indent="0" lvl="0" marL="0" rtl="0" algn="l">
              <a:spcBef>
                <a:spcPts val="1200"/>
              </a:spcBef>
              <a:spcAft>
                <a:spcPts val="0"/>
              </a:spcAft>
              <a:buNone/>
            </a:pPr>
            <a:r>
              <a:rPr lang="en"/>
              <a:t>One problem when optimizing parameters was when doing grid search</a:t>
            </a:r>
            <a:endParaRPr/>
          </a:p>
          <a:p>
            <a:pPr indent="0" lvl="0" marL="0" rtl="0" algn="l">
              <a:spcBef>
                <a:spcPts val="1200"/>
              </a:spcBef>
              <a:spcAft>
                <a:spcPts val="0"/>
              </a:spcAft>
              <a:buNone/>
            </a:pPr>
            <a:r>
              <a:rPr lang="en"/>
              <a:t>It was very computationally expensive.  </a:t>
            </a:r>
            <a:endParaRPr/>
          </a:p>
          <a:p>
            <a:pPr indent="0" lvl="0" marL="0" rtl="0" algn="l">
              <a:spcBef>
                <a:spcPts val="1200"/>
              </a:spcBef>
              <a:spcAft>
                <a:spcPts val="1200"/>
              </a:spcAft>
              <a:buNone/>
            </a:pPr>
            <a:r>
              <a:t/>
            </a:r>
            <a:endParaRPr/>
          </a:p>
        </p:txBody>
      </p:sp>
      <p:pic>
        <p:nvPicPr>
          <p:cNvPr id="526" name="Google Shape;526;p67" title="svm_metrics_table.png"/>
          <p:cNvPicPr preferRelativeResize="0"/>
          <p:nvPr/>
        </p:nvPicPr>
        <p:blipFill>
          <a:blip r:embed="rId3">
            <a:alphaModFix/>
          </a:blip>
          <a:stretch>
            <a:fillRect/>
          </a:stretch>
        </p:blipFill>
        <p:spPr>
          <a:xfrm>
            <a:off x="6370150" y="2469050"/>
            <a:ext cx="2469050" cy="2469050"/>
          </a:xfrm>
          <a:prstGeom prst="rect">
            <a:avLst/>
          </a:prstGeom>
          <a:noFill/>
          <a:ln>
            <a:noFill/>
          </a:ln>
        </p:spPr>
      </p:pic>
      <p:pic>
        <p:nvPicPr>
          <p:cNvPr id="527" name="Google Shape;527;p67" title="roc_logistic_vs_svm.png"/>
          <p:cNvPicPr preferRelativeResize="0"/>
          <p:nvPr/>
        </p:nvPicPr>
        <p:blipFill>
          <a:blip r:embed="rId4">
            <a:alphaModFix/>
          </a:blip>
          <a:stretch>
            <a:fillRect/>
          </a:stretch>
        </p:blipFill>
        <p:spPr>
          <a:xfrm>
            <a:off x="5389350" y="0"/>
            <a:ext cx="3703599" cy="246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8"/>
          <p:cNvSpPr txBox="1"/>
          <p:nvPr>
            <p:ph type="title"/>
          </p:nvPr>
        </p:nvSpPr>
        <p:spPr>
          <a:xfrm>
            <a:off x="550050" y="216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533" name="Google Shape;533;p68"/>
          <p:cNvSpPr txBox="1"/>
          <p:nvPr>
            <p:ph idx="1" type="body"/>
          </p:nvPr>
        </p:nvSpPr>
        <p:spPr>
          <a:xfrm>
            <a:off x="550050" y="923875"/>
            <a:ext cx="501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General rule of thumb for k = sqrt(training set sample size) which was around 67.5</a:t>
            </a:r>
            <a:endParaRPr/>
          </a:p>
          <a:p>
            <a:pPr indent="0" lvl="0" marL="0" rtl="0" algn="l">
              <a:spcBef>
                <a:spcPts val="1200"/>
              </a:spcBef>
              <a:spcAft>
                <a:spcPts val="0"/>
              </a:spcAft>
              <a:buNone/>
            </a:pPr>
            <a:r>
              <a:rPr lang="en"/>
              <a:t> k = 63 through cross validation check odd from 1-69</a:t>
            </a:r>
            <a:endParaRPr/>
          </a:p>
          <a:p>
            <a:pPr indent="0" lvl="0" marL="0" rtl="0" algn="l">
              <a:spcBef>
                <a:spcPts val="1200"/>
              </a:spcBef>
              <a:spcAft>
                <a:spcPts val="1200"/>
              </a:spcAft>
              <a:buNone/>
            </a:pPr>
            <a:r>
              <a:rPr lang="en"/>
              <a:t>-&gt; The complexity and dimensionality that follows with 11 predictors made the nearest neighbors less accurate as a model.</a:t>
            </a:r>
            <a:endParaRPr/>
          </a:p>
        </p:txBody>
      </p:sp>
      <p:pic>
        <p:nvPicPr>
          <p:cNvPr id="534" name="Google Shape;534;p68" title="roc_logistic_vs_knn.png"/>
          <p:cNvPicPr preferRelativeResize="0"/>
          <p:nvPr/>
        </p:nvPicPr>
        <p:blipFill>
          <a:blip r:embed="rId3">
            <a:alphaModFix/>
          </a:blip>
          <a:stretch>
            <a:fillRect/>
          </a:stretch>
        </p:blipFill>
        <p:spPr>
          <a:xfrm>
            <a:off x="1892925" y="2738025"/>
            <a:ext cx="3207300" cy="2405485"/>
          </a:xfrm>
          <a:prstGeom prst="rect">
            <a:avLst/>
          </a:prstGeom>
          <a:noFill/>
          <a:ln>
            <a:noFill/>
          </a:ln>
        </p:spPr>
      </p:pic>
      <p:pic>
        <p:nvPicPr>
          <p:cNvPr id="535" name="Google Shape;535;p68" title="knn_metrics_table.png"/>
          <p:cNvPicPr preferRelativeResize="0"/>
          <p:nvPr/>
        </p:nvPicPr>
        <p:blipFill>
          <a:blip r:embed="rId4">
            <a:alphaModFix/>
          </a:blip>
          <a:stretch>
            <a:fillRect/>
          </a:stretch>
        </p:blipFill>
        <p:spPr>
          <a:xfrm>
            <a:off x="5735500" y="2888578"/>
            <a:ext cx="2095525" cy="188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9"/>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Together</a:t>
            </a:r>
            <a:endParaRPr/>
          </a:p>
        </p:txBody>
      </p:sp>
      <p:sp>
        <p:nvSpPr>
          <p:cNvPr id="541" name="Google Shape;541;p69"/>
          <p:cNvSpPr txBox="1"/>
          <p:nvPr>
            <p:ph idx="1" type="body"/>
          </p:nvPr>
        </p:nvSpPr>
        <p:spPr>
          <a:xfrm>
            <a:off x="186561" y="2979194"/>
            <a:ext cx="4323900" cy="1926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42" name="Google Shape;542;p69" title="roc_curve_comparison_fixed.png"/>
          <p:cNvPicPr preferRelativeResize="0"/>
          <p:nvPr/>
        </p:nvPicPr>
        <p:blipFill>
          <a:blip r:embed="rId3">
            <a:alphaModFix/>
          </a:blip>
          <a:stretch>
            <a:fillRect/>
          </a:stretch>
        </p:blipFill>
        <p:spPr>
          <a:xfrm>
            <a:off x="-3" y="1528450"/>
            <a:ext cx="4820100" cy="3615051"/>
          </a:xfrm>
          <a:prstGeom prst="rect">
            <a:avLst/>
          </a:prstGeom>
          <a:noFill/>
          <a:ln>
            <a:noFill/>
          </a:ln>
        </p:spPr>
      </p:pic>
      <p:pic>
        <p:nvPicPr>
          <p:cNvPr id="543" name="Google Shape;543;p69" title="model_results_table.png"/>
          <p:cNvPicPr preferRelativeResize="0"/>
          <p:nvPr/>
        </p:nvPicPr>
        <p:blipFill>
          <a:blip r:embed="rId4">
            <a:alphaModFix/>
          </a:blip>
          <a:stretch>
            <a:fillRect/>
          </a:stretch>
        </p:blipFill>
        <p:spPr>
          <a:xfrm>
            <a:off x="4993900" y="2060401"/>
            <a:ext cx="3769101" cy="2093936"/>
          </a:xfrm>
          <a:prstGeom prst="rect">
            <a:avLst/>
          </a:prstGeom>
          <a:noFill/>
          <a:ln>
            <a:noFill/>
          </a:ln>
        </p:spPr>
      </p:pic>
      <p:sp>
        <p:nvSpPr>
          <p:cNvPr id="544" name="Google Shape;544;p69"/>
          <p:cNvSpPr/>
          <p:nvPr/>
        </p:nvSpPr>
        <p:spPr>
          <a:xfrm>
            <a:off x="5347375" y="2848225"/>
            <a:ext cx="3434100" cy="296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45" name="Google Shape;545;p69"/>
          <p:cNvSpPr txBox="1"/>
          <p:nvPr/>
        </p:nvSpPr>
        <p:spPr>
          <a:xfrm>
            <a:off x="4233300" y="170975"/>
            <a:ext cx="45297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estrial"/>
                <a:ea typeface="Questrial"/>
                <a:cs typeface="Questrial"/>
                <a:sym typeface="Questrial"/>
              </a:rPr>
              <a:t>Random Forest was selected as our best model using the following metrics:</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Highest Accuracy</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Steepest AUC</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Computational Efficiency</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0"/>
          <p:cNvSpPr txBox="1"/>
          <p:nvPr>
            <p:ph type="title"/>
          </p:nvPr>
        </p:nvSpPr>
        <p:spPr>
          <a:xfrm>
            <a:off x="245250" y="292625"/>
            <a:ext cx="493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Conclusions</a:t>
            </a:r>
            <a:endParaRPr/>
          </a:p>
        </p:txBody>
      </p:sp>
      <p:sp>
        <p:nvSpPr>
          <p:cNvPr id="551" name="Google Shape;551;p70"/>
          <p:cNvSpPr txBox="1"/>
          <p:nvPr>
            <p:ph idx="1" type="body"/>
          </p:nvPr>
        </p:nvSpPr>
        <p:spPr>
          <a:xfrm>
            <a:off x="626250" y="1304875"/>
            <a:ext cx="362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1. </a:t>
            </a:r>
            <a:r>
              <a:rPr b="1" lang="en">
                <a:latin typeface="Arial"/>
                <a:ea typeface="Arial"/>
                <a:cs typeface="Arial"/>
                <a:sym typeface="Arial"/>
              </a:rPr>
              <a:t>Quality Can Be Predicted from Measurable Inputs</a:t>
            </a:r>
            <a:endParaRPr b="1">
              <a:latin typeface="Arial"/>
              <a:ea typeface="Arial"/>
              <a:cs typeface="Arial"/>
              <a:sym typeface="Arial"/>
            </a:endParaRPr>
          </a:p>
          <a:p>
            <a:pPr indent="0" lvl="0" marL="0" rtl="0" algn="l">
              <a:lnSpc>
                <a:spcPct val="100000"/>
              </a:lnSpc>
              <a:spcBef>
                <a:spcPts val="1200"/>
              </a:spcBef>
              <a:spcAft>
                <a:spcPts val="0"/>
              </a:spcAft>
              <a:buNone/>
            </a:pPr>
            <a:r>
              <a:rPr b="1" lang="en" sz="1300">
                <a:latin typeface="Arial"/>
                <a:ea typeface="Arial"/>
                <a:cs typeface="Arial"/>
                <a:sym typeface="Arial"/>
              </a:rPr>
              <a:t>Economic Implication</a:t>
            </a:r>
            <a:r>
              <a:rPr lang="en" sz="1300">
                <a:latin typeface="Arial"/>
                <a:ea typeface="Arial"/>
                <a:cs typeface="Arial"/>
                <a:sym typeface="Arial"/>
              </a:rPr>
              <a:t>: </a:t>
            </a:r>
            <a:r>
              <a:rPr lang="en" sz="1300">
                <a:latin typeface="Arial"/>
                <a:ea typeface="Arial"/>
                <a:cs typeface="Arial"/>
                <a:sym typeface="Arial"/>
              </a:rPr>
              <a:t>Producers may </a:t>
            </a:r>
            <a:r>
              <a:rPr b="1" lang="en" sz="1300">
                <a:latin typeface="Arial"/>
                <a:ea typeface="Arial"/>
                <a:cs typeface="Arial"/>
                <a:sym typeface="Arial"/>
              </a:rPr>
              <a:t>optimize production costs</a:t>
            </a:r>
            <a:r>
              <a:rPr lang="en" sz="1300">
                <a:latin typeface="Arial"/>
                <a:ea typeface="Arial"/>
                <a:cs typeface="Arial"/>
                <a:sym typeface="Arial"/>
              </a:rPr>
              <a:t> by adjusting specific measurable chemical inputs to achieve higher quality without relying solely on trial-and-error or expensive sensory testing.</a:t>
            </a:r>
            <a:endParaRPr sz="1300">
              <a:latin typeface="Arial"/>
              <a:ea typeface="Arial"/>
              <a:cs typeface="Arial"/>
              <a:sym typeface="Arial"/>
            </a:endParaRPr>
          </a:p>
          <a:p>
            <a:pPr indent="0" lvl="0" marL="0" rtl="0" algn="l">
              <a:lnSpc>
                <a:spcPct val="100000"/>
              </a:lnSpc>
              <a:spcBef>
                <a:spcPts val="1200"/>
              </a:spcBef>
              <a:spcAft>
                <a:spcPts val="0"/>
              </a:spcAft>
              <a:buNone/>
            </a:pPr>
            <a:r>
              <a:t/>
            </a:r>
            <a:endParaRPr sz="1300">
              <a:latin typeface="Arial"/>
              <a:ea typeface="Arial"/>
              <a:cs typeface="Arial"/>
              <a:sym typeface="Arial"/>
            </a:endParaRPr>
          </a:p>
          <a:p>
            <a:pPr indent="0" lvl="0" marL="0" rtl="0" algn="l">
              <a:lnSpc>
                <a:spcPct val="100000"/>
              </a:lnSpc>
              <a:spcBef>
                <a:spcPts val="1200"/>
              </a:spcBef>
              <a:spcAft>
                <a:spcPts val="0"/>
              </a:spcAft>
              <a:buNone/>
            </a:pPr>
            <a:r>
              <a:rPr lang="en" sz="1300">
                <a:latin typeface="Arial"/>
                <a:ea typeface="Arial"/>
                <a:cs typeface="Arial"/>
                <a:sym typeface="Arial"/>
              </a:rPr>
              <a:t>Top 3 Important Variables:</a:t>
            </a:r>
            <a:endParaRPr sz="1300">
              <a:latin typeface="Arial"/>
              <a:ea typeface="Arial"/>
              <a:cs typeface="Arial"/>
              <a:sym typeface="Arial"/>
            </a:endParaRPr>
          </a:p>
          <a:p>
            <a:pPr indent="-311150" lvl="0" marL="457200" rtl="0" algn="l">
              <a:lnSpc>
                <a:spcPct val="100000"/>
              </a:lnSpc>
              <a:spcBef>
                <a:spcPts val="1200"/>
              </a:spcBef>
              <a:spcAft>
                <a:spcPts val="0"/>
              </a:spcAft>
              <a:buSzPts val="1300"/>
              <a:buFont typeface="Arial"/>
              <a:buAutoNum type="arabicPeriod"/>
            </a:pPr>
            <a:r>
              <a:rPr lang="en" sz="1300">
                <a:latin typeface="Arial"/>
                <a:ea typeface="Arial"/>
                <a:cs typeface="Arial"/>
                <a:sym typeface="Arial"/>
              </a:rPr>
              <a:t>Alcohol</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AutoNum type="arabicPeriod"/>
            </a:pPr>
            <a:r>
              <a:rPr lang="en" sz="1300">
                <a:latin typeface="Arial"/>
                <a:ea typeface="Arial"/>
                <a:cs typeface="Arial"/>
                <a:sym typeface="Arial"/>
              </a:rPr>
              <a:t>Volatile Acidity</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AutoNum type="arabicPeriod"/>
            </a:pPr>
            <a:r>
              <a:rPr lang="en" sz="1300">
                <a:latin typeface="Arial"/>
                <a:ea typeface="Arial"/>
                <a:cs typeface="Arial"/>
                <a:sym typeface="Arial"/>
              </a:rPr>
              <a:t>Density</a:t>
            </a:r>
            <a:endParaRPr sz="1300">
              <a:latin typeface="Arial"/>
              <a:ea typeface="Arial"/>
              <a:cs typeface="Arial"/>
              <a:sym typeface="Arial"/>
            </a:endParaRPr>
          </a:p>
        </p:txBody>
      </p:sp>
      <p:pic>
        <p:nvPicPr>
          <p:cNvPr id="552" name="Google Shape;552;p70" title="rf_variable_importance.png"/>
          <p:cNvPicPr preferRelativeResize="0"/>
          <p:nvPr/>
        </p:nvPicPr>
        <p:blipFill>
          <a:blip r:embed="rId3">
            <a:alphaModFix/>
          </a:blip>
          <a:stretch>
            <a:fillRect/>
          </a:stretch>
        </p:blipFill>
        <p:spPr>
          <a:xfrm>
            <a:off x="4817900" y="865325"/>
            <a:ext cx="3973825" cy="397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1"/>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Graphs </a:t>
            </a:r>
            <a:endParaRPr/>
          </a:p>
        </p:txBody>
      </p:sp>
      <p:sp>
        <p:nvSpPr>
          <p:cNvPr id="558" name="Google Shape;558;p71"/>
          <p:cNvSpPr txBox="1"/>
          <p:nvPr>
            <p:ph idx="1" type="body"/>
          </p:nvPr>
        </p:nvSpPr>
        <p:spPr>
          <a:xfrm>
            <a:off x="5905500" y="3088825"/>
            <a:ext cx="2612400" cy="1632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59" name="Google Shape;559;p71" title="alcohol_vs_binary_quality.png"/>
          <p:cNvPicPr preferRelativeResize="0"/>
          <p:nvPr/>
        </p:nvPicPr>
        <p:blipFill>
          <a:blip r:embed="rId3">
            <a:alphaModFix/>
          </a:blip>
          <a:stretch>
            <a:fillRect/>
          </a:stretch>
        </p:blipFill>
        <p:spPr>
          <a:xfrm>
            <a:off x="0" y="2146300"/>
            <a:ext cx="4495799" cy="2997199"/>
          </a:xfrm>
          <a:prstGeom prst="rect">
            <a:avLst/>
          </a:prstGeom>
          <a:noFill/>
          <a:ln>
            <a:noFill/>
          </a:ln>
        </p:spPr>
      </p:pic>
      <p:pic>
        <p:nvPicPr>
          <p:cNvPr id="560" name="Google Shape;560;p71" title="alcohol_vs_original_quality.png"/>
          <p:cNvPicPr preferRelativeResize="0"/>
          <p:nvPr/>
        </p:nvPicPr>
        <p:blipFill>
          <a:blip r:embed="rId4">
            <a:alphaModFix/>
          </a:blip>
          <a:stretch>
            <a:fillRect/>
          </a:stretch>
        </p:blipFill>
        <p:spPr>
          <a:xfrm>
            <a:off x="4572000" y="2146300"/>
            <a:ext cx="4495799" cy="2997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idx="3" type="title"/>
          </p:nvPr>
        </p:nvSpPr>
        <p:spPr>
          <a:xfrm>
            <a:off x="815488" y="3888750"/>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33" name="Google Shape;433;p57"/>
          <p:cNvSpPr txBox="1"/>
          <p:nvPr>
            <p:ph type="title"/>
          </p:nvPr>
        </p:nvSpPr>
        <p:spPr>
          <a:xfrm>
            <a:off x="815488" y="2995725"/>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34" name="Google Shape;434;p57"/>
          <p:cNvSpPr txBox="1"/>
          <p:nvPr>
            <p:ph idx="2" type="title"/>
          </p:nvPr>
        </p:nvSpPr>
        <p:spPr>
          <a:xfrm>
            <a:off x="1633438" y="3008000"/>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435" name="Google Shape;435;p57"/>
          <p:cNvSpPr txBox="1"/>
          <p:nvPr>
            <p:ph idx="6" type="title"/>
          </p:nvPr>
        </p:nvSpPr>
        <p:spPr>
          <a:xfrm>
            <a:off x="4543875" y="2995725"/>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36" name="Google Shape;436;p57"/>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437" name="Google Shape;437;p57"/>
          <p:cNvSpPr txBox="1"/>
          <p:nvPr>
            <p:ph idx="4" type="title"/>
          </p:nvPr>
        </p:nvSpPr>
        <p:spPr>
          <a:xfrm>
            <a:off x="1633438" y="3901021"/>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438" name="Google Shape;438;p57"/>
          <p:cNvSpPr txBox="1"/>
          <p:nvPr>
            <p:ph idx="7" type="title"/>
          </p:nvPr>
        </p:nvSpPr>
        <p:spPr>
          <a:xfrm>
            <a:off x="5395160" y="3008000"/>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Results</a:t>
            </a:r>
            <a:endParaRPr/>
          </a:p>
        </p:txBody>
      </p:sp>
      <p:sp>
        <p:nvSpPr>
          <p:cNvPr id="439" name="Google Shape;439;p57"/>
          <p:cNvSpPr txBox="1"/>
          <p:nvPr>
            <p:ph idx="9" type="title"/>
          </p:nvPr>
        </p:nvSpPr>
        <p:spPr>
          <a:xfrm>
            <a:off x="4543875" y="3888750"/>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440" name="Google Shape;440;p57"/>
          <p:cNvSpPr txBox="1"/>
          <p:nvPr>
            <p:ph idx="13" type="title"/>
          </p:nvPr>
        </p:nvSpPr>
        <p:spPr>
          <a:xfrm>
            <a:off x="5395160" y="3901022"/>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cxnSp>
        <p:nvCxnSpPr>
          <p:cNvPr id="441" name="Google Shape;441;p57"/>
          <p:cNvCxnSpPr/>
          <p:nvPr/>
        </p:nvCxnSpPr>
        <p:spPr>
          <a:xfrm>
            <a:off x="4248450" y="127290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447" name="Google Shape;447;p58"/>
          <p:cNvSpPr txBox="1"/>
          <p:nvPr>
            <p:ph idx="1" type="body"/>
          </p:nvPr>
        </p:nvSpPr>
        <p:spPr>
          <a:xfrm>
            <a:off x="626250" y="131302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we will use machine learning models:</a:t>
            </a:r>
            <a:endParaRPr sz="2000"/>
          </a:p>
          <a:p>
            <a:pPr indent="-355600" lvl="0" marL="457200" rtl="0" algn="l">
              <a:spcBef>
                <a:spcPts val="1200"/>
              </a:spcBef>
              <a:spcAft>
                <a:spcPts val="0"/>
              </a:spcAft>
              <a:buSzPts val="2000"/>
              <a:buAutoNum type="arabicPeriod"/>
            </a:pPr>
            <a:r>
              <a:rPr lang="en" sz="2000"/>
              <a:t>We can analyze if there is any systematic way sommeliers rate wine or if it is purely a subjective measure.</a:t>
            </a:r>
            <a:endParaRPr sz="2000"/>
          </a:p>
          <a:p>
            <a:pPr indent="-355600" lvl="0" marL="457200" rtl="0" algn="l">
              <a:spcBef>
                <a:spcPts val="0"/>
              </a:spcBef>
              <a:spcAft>
                <a:spcPts val="0"/>
              </a:spcAft>
              <a:buSzPts val="2000"/>
              <a:buAutoNum type="arabicPeriod"/>
            </a:pPr>
            <a:r>
              <a:rPr lang="en" sz="2000"/>
              <a:t>If yes then we can find important features that wineries should focus on. </a:t>
            </a:r>
            <a:endParaRPr sz="2000"/>
          </a:p>
          <a:p>
            <a:pPr indent="0" lvl="0" marL="0" rtl="0" algn="l">
              <a:spcBef>
                <a:spcPts val="1200"/>
              </a:spcBef>
              <a:spcAft>
                <a:spcPts val="0"/>
              </a:spcAft>
              <a:buClr>
                <a:schemeClr val="dk1"/>
              </a:buClr>
              <a:buSzPts val="1100"/>
              <a:buFont typeface="Arial"/>
              <a:buNone/>
            </a:pPr>
            <a:r>
              <a:rPr i="1" lang="en" sz="2000"/>
              <a:t>Fun Fact: The size of the global wine industry is </a:t>
            </a:r>
            <a:r>
              <a:rPr b="1" i="1" lang="en" sz="2000"/>
              <a:t>OVER $500 BILLION!</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453" name="Google Shape;453;p59"/>
          <p:cNvSpPr txBox="1"/>
          <p:nvPr>
            <p:ph idx="1" type="body"/>
          </p:nvPr>
        </p:nvSpPr>
        <p:spPr>
          <a:xfrm>
            <a:off x="626250" y="1304875"/>
            <a:ext cx="600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is from UCI machine learning repository with wine quality as response </a:t>
            </a:r>
            <a:r>
              <a:rPr lang="en"/>
              <a:t>variable</a:t>
            </a:r>
            <a:r>
              <a:rPr lang="en"/>
              <a:t> and 11 features. </a:t>
            </a:r>
            <a:endParaRPr/>
          </a:p>
          <a:p>
            <a:pPr indent="0" lvl="0" marL="0" rtl="0" algn="l">
              <a:spcBef>
                <a:spcPts val="1200"/>
              </a:spcBef>
              <a:spcAft>
                <a:spcPts val="0"/>
              </a:spcAft>
              <a:buNone/>
            </a:pPr>
            <a:r>
              <a:rPr lang="en"/>
              <a:t>Initially had two datasets, one on white wine, and the other on red wine.</a:t>
            </a:r>
            <a:endParaRPr/>
          </a:p>
          <a:p>
            <a:pPr indent="0" lvl="0" marL="0" rtl="0" algn="l">
              <a:spcBef>
                <a:spcPts val="1200"/>
              </a:spcBef>
              <a:spcAft>
                <a:spcPts val="0"/>
              </a:spcAft>
              <a:buNone/>
            </a:pPr>
            <a:r>
              <a:rPr lang="en"/>
              <a:t>Combined the two datasets and created W</a:t>
            </a:r>
            <a:r>
              <a:rPr lang="en"/>
              <a:t>ine_type (dummy variable where 0 is white wine, 1 is red wine. (so now 12 features)</a:t>
            </a:r>
            <a:endParaRPr/>
          </a:p>
          <a:p>
            <a:pPr indent="0" lvl="0" marL="0" rtl="0" algn="l">
              <a:spcBef>
                <a:spcPts val="1200"/>
              </a:spcBef>
              <a:spcAft>
                <a:spcPts val="0"/>
              </a:spcAft>
              <a:buNone/>
            </a:pPr>
            <a:r>
              <a:rPr lang="en"/>
              <a:t>We have 12 variables, where  11 are continuous variables, and only 1 is binary, with a total sample size of 6497 observations</a:t>
            </a:r>
            <a:endParaRPr/>
          </a:p>
          <a:p>
            <a:pPr indent="0" lvl="0" marL="0" rtl="0" algn="l">
              <a:spcBef>
                <a:spcPts val="1200"/>
              </a:spcBef>
              <a:spcAft>
                <a:spcPts val="0"/>
              </a:spcAft>
              <a:buNone/>
            </a:pPr>
            <a:r>
              <a:rPr lang="en"/>
              <a:t>Taster Qualifications: The sample population are professional wine tasters from a wine research institute with extensive experience in tasting and evaluating wine.</a:t>
            </a:r>
            <a:endParaRPr/>
          </a:p>
          <a:p>
            <a:pPr indent="0" lvl="0" marL="0" rtl="0" algn="l">
              <a:spcBef>
                <a:spcPts val="1200"/>
              </a:spcBef>
              <a:spcAft>
                <a:spcPts val="1200"/>
              </a:spcAft>
              <a:buNone/>
            </a:pPr>
            <a:r>
              <a:t/>
            </a:r>
            <a:endParaRPr/>
          </a:p>
        </p:txBody>
      </p:sp>
      <p:pic>
        <p:nvPicPr>
          <p:cNvPr id="454" name="Google Shape;454;p59" title="wine_variable_list_no_quality.png"/>
          <p:cNvPicPr preferRelativeResize="0"/>
          <p:nvPr/>
        </p:nvPicPr>
        <p:blipFill rotWithShape="1">
          <a:blip r:embed="rId3">
            <a:alphaModFix/>
          </a:blip>
          <a:srcRect b="11480" l="20905" r="19620" t="12537"/>
          <a:stretch/>
        </p:blipFill>
        <p:spPr>
          <a:xfrm>
            <a:off x="6978500" y="250225"/>
            <a:ext cx="1723775" cy="275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0"/>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a:t>
            </a:r>
            <a:r>
              <a:rPr lang="en"/>
              <a:t>variable</a:t>
            </a:r>
            <a:r>
              <a:rPr lang="en"/>
              <a:t> </a:t>
            </a:r>
            <a:endParaRPr/>
          </a:p>
        </p:txBody>
      </p:sp>
      <p:sp>
        <p:nvSpPr>
          <p:cNvPr id="460" name="Google Shape;460;p60"/>
          <p:cNvSpPr txBox="1"/>
          <p:nvPr>
            <p:ph idx="1" type="body"/>
          </p:nvPr>
        </p:nvSpPr>
        <p:spPr>
          <a:xfrm>
            <a:off x="300475" y="1330600"/>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response </a:t>
            </a:r>
            <a:r>
              <a:rPr lang="en"/>
              <a:t>variable</a:t>
            </a:r>
            <a:r>
              <a:rPr lang="en"/>
              <a:t>, wine quality ranged from 1-10, we created a binary </a:t>
            </a:r>
            <a:r>
              <a:rPr lang="en"/>
              <a:t>variable for classification of low quality wine(0-5) and high quality wine (6-10).</a:t>
            </a:r>
            <a:endParaRPr/>
          </a:p>
          <a:p>
            <a:pPr indent="0" lvl="0" marL="0" rtl="0" algn="l">
              <a:spcBef>
                <a:spcPts val="1200"/>
              </a:spcBef>
              <a:spcAft>
                <a:spcPts val="1200"/>
              </a:spcAft>
              <a:buNone/>
            </a:pPr>
            <a:r>
              <a:rPr lang="en"/>
              <a:t>This gives us a no information rate of roughly 64%, so our response variable is relatively balanced - but we still consider accuracy, F-1 score, and AUC as metrics.</a:t>
            </a:r>
            <a:endParaRPr/>
          </a:p>
        </p:txBody>
      </p:sp>
      <p:pic>
        <p:nvPicPr>
          <p:cNvPr id="461" name="Google Shape;461;p60" title="wine_quality_histogram.png"/>
          <p:cNvPicPr preferRelativeResize="0"/>
          <p:nvPr/>
        </p:nvPicPr>
        <p:blipFill>
          <a:blip r:embed="rId3">
            <a:alphaModFix/>
          </a:blip>
          <a:stretch>
            <a:fillRect/>
          </a:stretch>
        </p:blipFill>
        <p:spPr>
          <a:xfrm>
            <a:off x="626250" y="2629775"/>
            <a:ext cx="3428990" cy="2571750"/>
          </a:xfrm>
          <a:prstGeom prst="rect">
            <a:avLst/>
          </a:prstGeom>
          <a:noFill/>
          <a:ln>
            <a:noFill/>
          </a:ln>
        </p:spPr>
      </p:pic>
      <p:pic>
        <p:nvPicPr>
          <p:cNvPr id="462" name="Google Shape;462;p60" title="binary_quality_histogram.png"/>
          <p:cNvPicPr preferRelativeResize="0"/>
          <p:nvPr/>
        </p:nvPicPr>
        <p:blipFill>
          <a:blip r:embed="rId4">
            <a:alphaModFix/>
          </a:blip>
          <a:stretch>
            <a:fillRect/>
          </a:stretch>
        </p:blipFill>
        <p:spPr>
          <a:xfrm>
            <a:off x="4340275" y="2744125"/>
            <a:ext cx="3276524" cy="24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1"/>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468" name="Google Shape;468;p61"/>
          <p:cNvSpPr txBox="1"/>
          <p:nvPr>
            <p:ph idx="1" type="body"/>
          </p:nvPr>
        </p:nvSpPr>
        <p:spPr>
          <a:xfrm>
            <a:off x="3767850" y="1375850"/>
            <a:ext cx="4749900" cy="3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a:t>
            </a:r>
            <a:r>
              <a:rPr lang="en"/>
              <a:t>feature</a:t>
            </a:r>
            <a:r>
              <a:rPr lang="en"/>
              <a:t> selection using stepwise AIC, and concluded that removing only the predictor chlorides decreases AIC. As a result, we removed chrlodies. We will fit our models using the remaining 11 predictors.</a:t>
            </a:r>
            <a:endParaRPr/>
          </a:p>
          <a:p>
            <a:pPr indent="0" lvl="0" marL="0" rtl="0" algn="l">
              <a:spcBef>
                <a:spcPts val="1200"/>
              </a:spcBef>
              <a:spcAft>
                <a:spcPts val="0"/>
              </a:spcAft>
              <a:buNone/>
            </a:pPr>
            <a:r>
              <a:rPr lang="en"/>
              <a:t>Further Notes:</a:t>
            </a:r>
            <a:endParaRPr/>
          </a:p>
          <a:p>
            <a:pPr indent="0" lvl="0" marL="0" rtl="0" algn="l">
              <a:spcBef>
                <a:spcPts val="1200"/>
              </a:spcBef>
              <a:spcAft>
                <a:spcPts val="0"/>
              </a:spcAft>
              <a:buNone/>
            </a:pPr>
            <a:r>
              <a:rPr lang="en"/>
              <a:t>-We </a:t>
            </a:r>
            <a:r>
              <a:rPr lang="en"/>
              <a:t>scaled</a:t>
            </a:r>
            <a:r>
              <a:rPr lang="en"/>
              <a:t> features</a:t>
            </a:r>
            <a:r>
              <a:rPr lang="en"/>
              <a:t> when the model required it (KNN, SVM, Neural Networks, and Logistic Regression)</a:t>
            </a:r>
            <a:endParaRPr/>
          </a:p>
          <a:p>
            <a:pPr indent="0" lvl="0" marL="0" rtl="0" algn="l">
              <a:spcBef>
                <a:spcPts val="1200"/>
              </a:spcBef>
              <a:spcAft>
                <a:spcPts val="0"/>
              </a:spcAft>
              <a:buNone/>
            </a:pPr>
            <a:r>
              <a:rPr lang="en"/>
              <a:t>-We conducted a 70/30 train test split and will be comparing models using three metrics (accuracy, F1 Score, and AUC)</a:t>
            </a:r>
            <a:endParaRPr/>
          </a:p>
          <a:p>
            <a:pPr indent="0" lvl="0" marL="0" rtl="0" algn="l">
              <a:spcBef>
                <a:spcPts val="1200"/>
              </a:spcBef>
              <a:spcAft>
                <a:spcPts val="1200"/>
              </a:spcAft>
              <a:buNone/>
            </a:pPr>
            <a:r>
              <a:rPr lang="en"/>
              <a:t>Tried lasso and PCA for </a:t>
            </a:r>
            <a:r>
              <a:rPr lang="en"/>
              <a:t>dimension</a:t>
            </a:r>
            <a:r>
              <a:rPr lang="en"/>
              <a:t> reduction </a:t>
            </a:r>
            <a:endParaRPr/>
          </a:p>
        </p:txBody>
      </p:sp>
      <p:pic>
        <p:nvPicPr>
          <p:cNvPr id="469" name="Google Shape;469;p61" title="Screenshot 2025-06-03 at 5.46.20 PM.png"/>
          <p:cNvPicPr preferRelativeResize="0"/>
          <p:nvPr/>
        </p:nvPicPr>
        <p:blipFill>
          <a:blip r:embed="rId3">
            <a:alphaModFix/>
          </a:blip>
          <a:stretch>
            <a:fillRect/>
          </a:stretch>
        </p:blipFill>
        <p:spPr>
          <a:xfrm>
            <a:off x="71575" y="1734825"/>
            <a:ext cx="3696274" cy="2601200"/>
          </a:xfrm>
          <a:prstGeom prst="rect">
            <a:avLst/>
          </a:prstGeom>
          <a:noFill/>
          <a:ln>
            <a:noFill/>
          </a:ln>
        </p:spPr>
      </p:pic>
      <p:sp>
        <p:nvSpPr>
          <p:cNvPr id="470" name="Google Shape;470;p61"/>
          <p:cNvSpPr/>
          <p:nvPr/>
        </p:nvSpPr>
        <p:spPr>
          <a:xfrm>
            <a:off x="71575" y="1734825"/>
            <a:ext cx="954600" cy="22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71" name="Google Shape;471;p61"/>
          <p:cNvSpPr/>
          <p:nvPr/>
        </p:nvSpPr>
        <p:spPr>
          <a:xfrm>
            <a:off x="1619250" y="2647350"/>
            <a:ext cx="315300" cy="15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Logistic Regression</a:t>
            </a:r>
            <a:endParaRPr b="1"/>
          </a:p>
        </p:txBody>
      </p:sp>
      <p:sp>
        <p:nvSpPr>
          <p:cNvPr id="477" name="Google Shape;477;p62"/>
          <p:cNvSpPr txBox="1"/>
          <p:nvPr>
            <p:ph idx="1" type="body"/>
          </p:nvPr>
        </p:nvSpPr>
        <p:spPr>
          <a:xfrm>
            <a:off x="626250" y="130487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predictors (without chlorine predictor) are significant under 5% significance level. </a:t>
            </a:r>
            <a:endParaRPr/>
          </a:p>
          <a:p>
            <a:pPr indent="0" lvl="0" marL="0" rtl="0" algn="l">
              <a:spcBef>
                <a:spcPts val="1200"/>
              </a:spcBef>
              <a:spcAft>
                <a:spcPts val="1200"/>
              </a:spcAft>
              <a:buNone/>
            </a:pPr>
            <a:r>
              <a:rPr b="1" lang="en"/>
              <a:t>Next Steps</a:t>
            </a:r>
            <a:r>
              <a:rPr b="1" lang="en"/>
              <a:t>:</a:t>
            </a:r>
            <a:r>
              <a:rPr lang="en"/>
              <a:t> Using logistic regression as our </a:t>
            </a:r>
            <a:r>
              <a:rPr lang="en"/>
              <a:t>baseline</a:t>
            </a:r>
            <a:r>
              <a:rPr lang="en"/>
              <a:t> are there any advanced machine learning methods that outperforms logistic regression?</a:t>
            </a:r>
            <a:endParaRPr/>
          </a:p>
        </p:txBody>
      </p:sp>
      <p:pic>
        <p:nvPicPr>
          <p:cNvPr id="478" name="Google Shape;478;p62" title="logistic_roc_curve.png"/>
          <p:cNvPicPr preferRelativeResize="0"/>
          <p:nvPr/>
        </p:nvPicPr>
        <p:blipFill>
          <a:blip r:embed="rId3">
            <a:alphaModFix/>
          </a:blip>
          <a:stretch>
            <a:fillRect/>
          </a:stretch>
        </p:blipFill>
        <p:spPr>
          <a:xfrm>
            <a:off x="-64875" y="2571750"/>
            <a:ext cx="3475350" cy="2606500"/>
          </a:xfrm>
          <a:prstGeom prst="rect">
            <a:avLst/>
          </a:prstGeom>
          <a:noFill/>
          <a:ln>
            <a:noFill/>
          </a:ln>
        </p:spPr>
      </p:pic>
      <p:pic>
        <p:nvPicPr>
          <p:cNvPr id="479" name="Google Shape;479;p62" title="Screenshot 2025-06-03 at 5.36.44 PM.png"/>
          <p:cNvPicPr preferRelativeResize="0"/>
          <p:nvPr/>
        </p:nvPicPr>
        <p:blipFill rotWithShape="1">
          <a:blip r:embed="rId4">
            <a:alphaModFix/>
          </a:blip>
          <a:srcRect b="10850" l="0" r="0" t="-10849"/>
          <a:stretch/>
        </p:blipFill>
        <p:spPr>
          <a:xfrm>
            <a:off x="6296325" y="1990888"/>
            <a:ext cx="2847674" cy="1643726"/>
          </a:xfrm>
          <a:prstGeom prst="rect">
            <a:avLst/>
          </a:prstGeom>
          <a:noFill/>
          <a:ln>
            <a:noFill/>
          </a:ln>
        </p:spPr>
      </p:pic>
      <p:sp>
        <p:nvSpPr>
          <p:cNvPr id="480" name="Google Shape;480;p62"/>
          <p:cNvSpPr/>
          <p:nvPr/>
        </p:nvSpPr>
        <p:spPr>
          <a:xfrm>
            <a:off x="8266700" y="2281625"/>
            <a:ext cx="528300" cy="1353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pic>
        <p:nvPicPr>
          <p:cNvPr id="481" name="Google Shape;481;p62" title="confusion_matrix_heatmap.png"/>
          <p:cNvPicPr preferRelativeResize="0"/>
          <p:nvPr/>
        </p:nvPicPr>
        <p:blipFill>
          <a:blip r:embed="rId5">
            <a:alphaModFix/>
          </a:blip>
          <a:stretch>
            <a:fillRect/>
          </a:stretch>
        </p:blipFill>
        <p:spPr>
          <a:xfrm>
            <a:off x="3790500" y="2182450"/>
            <a:ext cx="2125800" cy="1860100"/>
          </a:xfrm>
          <a:prstGeom prst="rect">
            <a:avLst/>
          </a:prstGeom>
          <a:noFill/>
          <a:ln>
            <a:noFill/>
          </a:ln>
        </p:spPr>
      </p:pic>
      <p:pic>
        <p:nvPicPr>
          <p:cNvPr id="482" name="Google Shape;482;p62" title="classification_metrics_table.png"/>
          <p:cNvPicPr preferRelativeResize="0"/>
          <p:nvPr/>
        </p:nvPicPr>
        <p:blipFill>
          <a:blip r:embed="rId6">
            <a:alphaModFix/>
          </a:blip>
          <a:stretch>
            <a:fillRect/>
          </a:stretch>
        </p:blipFill>
        <p:spPr>
          <a:xfrm>
            <a:off x="5971425" y="3731475"/>
            <a:ext cx="1412025" cy="141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3"/>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Classification Tree</a:t>
            </a:r>
            <a:endParaRPr b="1"/>
          </a:p>
        </p:txBody>
      </p:sp>
      <p:pic>
        <p:nvPicPr>
          <p:cNvPr id="488" name="Google Shape;488;p63" title="decision_tree_plot.png"/>
          <p:cNvPicPr preferRelativeResize="0"/>
          <p:nvPr/>
        </p:nvPicPr>
        <p:blipFill>
          <a:blip r:embed="rId3">
            <a:alphaModFix/>
          </a:blip>
          <a:stretch>
            <a:fillRect/>
          </a:stretch>
        </p:blipFill>
        <p:spPr>
          <a:xfrm>
            <a:off x="5098150" y="0"/>
            <a:ext cx="4045850" cy="3236676"/>
          </a:xfrm>
          <a:prstGeom prst="rect">
            <a:avLst/>
          </a:prstGeom>
          <a:noFill/>
          <a:ln>
            <a:noFill/>
          </a:ln>
        </p:spPr>
      </p:pic>
      <p:pic>
        <p:nvPicPr>
          <p:cNvPr id="489" name="Google Shape;489;p63" title="roc_logistic_vs_tree.png"/>
          <p:cNvPicPr preferRelativeResize="0"/>
          <p:nvPr/>
        </p:nvPicPr>
        <p:blipFill>
          <a:blip r:embed="rId4">
            <a:alphaModFix/>
          </a:blip>
          <a:stretch>
            <a:fillRect/>
          </a:stretch>
        </p:blipFill>
        <p:spPr>
          <a:xfrm>
            <a:off x="4406925" y="3075225"/>
            <a:ext cx="2757700" cy="2068275"/>
          </a:xfrm>
          <a:prstGeom prst="rect">
            <a:avLst/>
          </a:prstGeom>
          <a:noFill/>
          <a:ln>
            <a:noFill/>
          </a:ln>
        </p:spPr>
      </p:pic>
      <p:pic>
        <p:nvPicPr>
          <p:cNvPr id="490" name="Google Shape;490;p63" title="decision_tree_metrics.png"/>
          <p:cNvPicPr preferRelativeResize="0"/>
          <p:nvPr/>
        </p:nvPicPr>
        <p:blipFill>
          <a:blip r:embed="rId5">
            <a:alphaModFix/>
          </a:blip>
          <a:stretch>
            <a:fillRect/>
          </a:stretch>
        </p:blipFill>
        <p:spPr>
          <a:xfrm>
            <a:off x="7164625" y="3236675"/>
            <a:ext cx="1813825" cy="1813825"/>
          </a:xfrm>
          <a:prstGeom prst="rect">
            <a:avLst/>
          </a:prstGeom>
          <a:noFill/>
          <a:ln>
            <a:noFill/>
          </a:ln>
        </p:spPr>
      </p:pic>
      <p:pic>
        <p:nvPicPr>
          <p:cNvPr id="491" name="Google Shape;491;p63" title="tree_variable_importance.png"/>
          <p:cNvPicPr preferRelativeResize="0"/>
          <p:nvPr/>
        </p:nvPicPr>
        <p:blipFill>
          <a:blip r:embed="rId6">
            <a:alphaModFix/>
          </a:blip>
          <a:stretch>
            <a:fillRect/>
          </a:stretch>
        </p:blipFill>
        <p:spPr>
          <a:xfrm>
            <a:off x="0" y="1322525"/>
            <a:ext cx="4254525" cy="2836350"/>
          </a:xfrm>
          <a:prstGeom prst="rect">
            <a:avLst/>
          </a:prstGeom>
          <a:noFill/>
          <a:ln>
            <a:noFill/>
          </a:ln>
        </p:spPr>
      </p:pic>
      <p:sp>
        <p:nvSpPr>
          <p:cNvPr id="492" name="Google Shape;492;p63"/>
          <p:cNvSpPr txBox="1"/>
          <p:nvPr/>
        </p:nvSpPr>
        <p:spPr>
          <a:xfrm>
            <a:off x="4878875" y="155850"/>
            <a:ext cx="18138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Questrial"/>
                <a:ea typeface="Questrial"/>
                <a:cs typeface="Questrial"/>
                <a:sym typeface="Questrial"/>
              </a:rPr>
              <a:t>cp = 0.03</a:t>
            </a:r>
            <a:endParaRPr b="1">
              <a:solidFill>
                <a:schemeClr val="dk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4"/>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(Bagging)</a:t>
            </a:r>
            <a:endParaRPr/>
          </a:p>
        </p:txBody>
      </p:sp>
      <p:sp>
        <p:nvSpPr>
          <p:cNvPr id="498" name="Google Shape;498;p64"/>
          <p:cNvSpPr txBox="1"/>
          <p:nvPr>
            <p:ph idx="1" type="body"/>
          </p:nvPr>
        </p:nvSpPr>
        <p:spPr>
          <a:xfrm>
            <a:off x="622900" y="130487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hyperparameter here is mtry where it's the number of predictor variables randomly selected at each split in a tree during the construction of a Random Forest. We tested 2,3,4,6,8 using 10 fold CV and found that </a:t>
            </a:r>
            <a:r>
              <a:rPr b="1" lang="en"/>
              <a:t>mtry= 6</a:t>
            </a:r>
            <a:r>
              <a:rPr lang="en"/>
              <a:t> is optimal. </a:t>
            </a:r>
            <a:endParaRPr/>
          </a:p>
        </p:txBody>
      </p:sp>
      <p:pic>
        <p:nvPicPr>
          <p:cNvPr id="499" name="Google Shape;499;p64" title="roc_logistic_vs_rf.png"/>
          <p:cNvPicPr preferRelativeResize="0"/>
          <p:nvPr/>
        </p:nvPicPr>
        <p:blipFill>
          <a:blip r:embed="rId3">
            <a:alphaModFix/>
          </a:blip>
          <a:stretch>
            <a:fillRect/>
          </a:stretch>
        </p:blipFill>
        <p:spPr>
          <a:xfrm>
            <a:off x="3457925" y="2090362"/>
            <a:ext cx="3805774" cy="2854324"/>
          </a:xfrm>
          <a:prstGeom prst="rect">
            <a:avLst/>
          </a:prstGeom>
          <a:noFill/>
          <a:ln>
            <a:noFill/>
          </a:ln>
        </p:spPr>
      </p:pic>
      <p:pic>
        <p:nvPicPr>
          <p:cNvPr id="500" name="Google Shape;500;p64" title="random_forest_metrics_summary.png"/>
          <p:cNvPicPr preferRelativeResize="0"/>
          <p:nvPr/>
        </p:nvPicPr>
        <p:blipFill>
          <a:blip r:embed="rId4">
            <a:alphaModFix/>
          </a:blip>
          <a:stretch>
            <a:fillRect/>
          </a:stretch>
        </p:blipFill>
        <p:spPr>
          <a:xfrm>
            <a:off x="7452975" y="3425810"/>
            <a:ext cx="1457425" cy="1295466"/>
          </a:xfrm>
          <a:prstGeom prst="rect">
            <a:avLst/>
          </a:prstGeom>
          <a:noFill/>
          <a:ln>
            <a:noFill/>
          </a:ln>
        </p:spPr>
      </p:pic>
      <p:pic>
        <p:nvPicPr>
          <p:cNvPr id="501" name="Google Shape;501;p64" title="rf_variable_importance.png"/>
          <p:cNvPicPr preferRelativeResize="0"/>
          <p:nvPr/>
        </p:nvPicPr>
        <p:blipFill>
          <a:blip r:embed="rId5">
            <a:alphaModFix/>
          </a:blip>
          <a:stretch>
            <a:fillRect/>
          </a:stretch>
        </p:blipFill>
        <p:spPr>
          <a:xfrm>
            <a:off x="131100" y="2316375"/>
            <a:ext cx="3051351" cy="203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Grayscale Pitch Deck XL by Slidesgo">
  <a:themeElements>
    <a:clrScheme name="Simple Light">
      <a:dk1>
        <a:srgbClr val="000000"/>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