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89" r:id="rId2"/>
    <p:sldId id="258" r:id="rId3"/>
    <p:sldId id="290" r:id="rId4"/>
    <p:sldId id="274" r:id="rId5"/>
    <p:sldId id="275" r:id="rId6"/>
    <p:sldId id="288" r:id="rId7"/>
    <p:sldId id="305" r:id="rId8"/>
    <p:sldId id="276" r:id="rId9"/>
    <p:sldId id="277" r:id="rId10"/>
    <p:sldId id="280" r:id="rId11"/>
    <p:sldId id="301" r:id="rId12"/>
    <p:sldId id="302" r:id="rId13"/>
    <p:sldId id="303" r:id="rId14"/>
    <p:sldId id="304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 snapToObjects="1">
      <p:cViewPr>
        <p:scale>
          <a:sx n="167" d="100"/>
          <a:sy n="167" d="100"/>
        </p:scale>
        <p:origin x="-10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222ED-B0C1-4B92-B790-D72F454C7064}" type="doc">
      <dgm:prSet loTypeId="urn:microsoft.com/office/officeart/2008/layout/Squa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8062B968-D05A-4D65-8937-FDF1F689658B}">
      <dgm:prSet phldrT="[텍스트]" custT="1"/>
      <dgm:spPr/>
      <dgm:t>
        <a:bodyPr/>
        <a:lstStyle/>
        <a:p>
          <a:pPr latinLnBrk="1"/>
          <a:r>
            <a:rPr lang="ko-KR" altLang="en-US" sz="2800" dirty="0"/>
            <a:t>개발환경</a:t>
          </a:r>
        </a:p>
      </dgm:t>
    </dgm:pt>
    <dgm:pt modelId="{E9868861-9274-40E7-B3C3-3328F339FE13}" type="parTrans" cxnId="{64BA7948-B40F-4A8E-ADE8-F681FAA7BD0A}">
      <dgm:prSet/>
      <dgm:spPr/>
      <dgm:t>
        <a:bodyPr/>
        <a:lstStyle/>
        <a:p>
          <a:pPr latinLnBrk="1"/>
          <a:endParaRPr lang="ko-KR" altLang="en-US"/>
        </a:p>
      </dgm:t>
    </dgm:pt>
    <dgm:pt modelId="{3905B295-45A9-425A-8ED2-64330C993A48}" type="sibTrans" cxnId="{64BA7948-B40F-4A8E-ADE8-F681FAA7BD0A}">
      <dgm:prSet/>
      <dgm:spPr/>
      <dgm:t>
        <a:bodyPr/>
        <a:lstStyle/>
        <a:p>
          <a:pPr latinLnBrk="1"/>
          <a:endParaRPr lang="ko-KR" altLang="en-US"/>
        </a:p>
      </dgm:t>
    </dgm:pt>
    <dgm:pt modelId="{12FADB50-073C-4360-8577-F700F29B194D}">
      <dgm:prSet phldrT="[텍스트]"/>
      <dgm:spPr/>
      <dgm:t>
        <a:bodyPr/>
        <a:lstStyle/>
        <a:p>
          <a:pPr latinLnBrk="1"/>
          <a:r>
            <a:rPr lang="en-US" altLang="ko-KR" dirty="0"/>
            <a:t>Windows </a:t>
          </a:r>
          <a:r>
            <a:rPr lang="en-US" altLang="ko-KR" dirty="0" smtClean="0"/>
            <a:t>10</a:t>
          </a:r>
          <a:endParaRPr lang="ko-KR" altLang="en-US" dirty="0"/>
        </a:p>
      </dgm:t>
    </dgm:pt>
    <dgm:pt modelId="{1CBE78AA-2713-4FC8-859A-8104E681D87E}" type="parTrans" cxnId="{32EC3164-79CC-4751-AEB5-1DC9B6178874}">
      <dgm:prSet/>
      <dgm:spPr/>
      <dgm:t>
        <a:bodyPr/>
        <a:lstStyle/>
        <a:p>
          <a:pPr latinLnBrk="1"/>
          <a:endParaRPr lang="ko-KR" altLang="en-US"/>
        </a:p>
      </dgm:t>
    </dgm:pt>
    <dgm:pt modelId="{EE114508-BEBC-46EF-B3CE-556045CA27FB}" type="sibTrans" cxnId="{32EC3164-79CC-4751-AEB5-1DC9B6178874}">
      <dgm:prSet/>
      <dgm:spPr/>
      <dgm:t>
        <a:bodyPr/>
        <a:lstStyle/>
        <a:p>
          <a:pPr latinLnBrk="1"/>
          <a:endParaRPr lang="ko-KR" altLang="en-US"/>
        </a:p>
      </dgm:t>
    </dgm:pt>
    <dgm:pt modelId="{A2981D85-49FE-43F0-B1FE-6FB5B655AFCB}">
      <dgm:prSet phldrT="[텍스트]"/>
      <dgm:spPr/>
      <dgm:t>
        <a:bodyPr/>
        <a:lstStyle/>
        <a:p>
          <a:pPr latinLnBrk="1"/>
          <a:r>
            <a:rPr lang="en-US" altLang="ko-KR" dirty="0"/>
            <a:t>Tomcat 8.0</a:t>
          </a:r>
          <a:endParaRPr lang="ko-KR" altLang="en-US" dirty="0"/>
        </a:p>
      </dgm:t>
    </dgm:pt>
    <dgm:pt modelId="{89177759-7335-4476-9C20-A355B6554CC7}" type="parTrans" cxnId="{96F54ECC-80D8-406C-8F0D-77057C5A5F76}">
      <dgm:prSet/>
      <dgm:spPr/>
      <dgm:t>
        <a:bodyPr/>
        <a:lstStyle/>
        <a:p>
          <a:pPr latinLnBrk="1"/>
          <a:endParaRPr lang="ko-KR" altLang="en-US"/>
        </a:p>
      </dgm:t>
    </dgm:pt>
    <dgm:pt modelId="{9BF91FBD-8622-4801-B528-C59196D356AB}" type="sibTrans" cxnId="{96F54ECC-80D8-406C-8F0D-77057C5A5F76}">
      <dgm:prSet/>
      <dgm:spPr/>
      <dgm:t>
        <a:bodyPr/>
        <a:lstStyle/>
        <a:p>
          <a:pPr latinLnBrk="1"/>
          <a:endParaRPr lang="ko-KR" altLang="en-US"/>
        </a:p>
      </dgm:t>
    </dgm:pt>
    <dgm:pt modelId="{17C0A279-84B2-447F-B109-05DF754DFFE9}">
      <dgm:prSet phldrT="[텍스트]"/>
      <dgm:spPr/>
      <dgm:t>
        <a:bodyPr/>
        <a:lstStyle/>
        <a:p>
          <a:pPr latinLnBrk="1"/>
          <a:r>
            <a:rPr lang="en-US" altLang="ko-KR" dirty="0" err="1"/>
            <a:t>Mysql</a:t>
          </a:r>
          <a:r>
            <a:rPr lang="en-US" altLang="ko-KR" dirty="0"/>
            <a:t>  5.5</a:t>
          </a:r>
          <a:endParaRPr lang="ko-KR" altLang="en-US" dirty="0"/>
        </a:p>
      </dgm:t>
    </dgm:pt>
    <dgm:pt modelId="{6926B82D-79D1-4CA7-BA79-90FA9BC57FC9}" type="parTrans" cxnId="{BED2EB3D-7D93-48E8-A53A-1FE991D3E53A}">
      <dgm:prSet/>
      <dgm:spPr/>
      <dgm:t>
        <a:bodyPr/>
        <a:lstStyle/>
        <a:p>
          <a:pPr latinLnBrk="1"/>
          <a:endParaRPr lang="ko-KR" altLang="en-US"/>
        </a:p>
      </dgm:t>
    </dgm:pt>
    <dgm:pt modelId="{698E993B-A97D-42B6-A6D7-92115CEF3A53}" type="sibTrans" cxnId="{BED2EB3D-7D93-48E8-A53A-1FE991D3E53A}">
      <dgm:prSet/>
      <dgm:spPr/>
      <dgm:t>
        <a:bodyPr/>
        <a:lstStyle/>
        <a:p>
          <a:pPr latinLnBrk="1"/>
          <a:endParaRPr lang="ko-KR" altLang="en-US"/>
        </a:p>
      </dgm:t>
    </dgm:pt>
    <dgm:pt modelId="{F0DB56CC-7DCC-42CE-871F-0D4884A75370}">
      <dgm:prSet phldrT="[텍스트]" custT="1"/>
      <dgm:spPr/>
      <dgm:t>
        <a:bodyPr/>
        <a:lstStyle/>
        <a:p>
          <a:pPr latinLnBrk="1"/>
          <a:r>
            <a:rPr lang="ko-KR" altLang="en-US" sz="2800" dirty="0"/>
            <a:t>개발언어</a:t>
          </a:r>
          <a:r>
            <a:rPr lang="en-US" altLang="ko-KR" sz="2800" dirty="0"/>
            <a:t>&amp; API</a:t>
          </a:r>
          <a:endParaRPr lang="ko-KR" altLang="en-US" sz="2800" dirty="0"/>
        </a:p>
      </dgm:t>
    </dgm:pt>
    <dgm:pt modelId="{4EBC3E50-4F73-4969-99B7-DF7283D8AE6E}" type="parTrans" cxnId="{371C6563-7F6A-4097-A73D-C7DEA3304EE1}">
      <dgm:prSet/>
      <dgm:spPr/>
      <dgm:t>
        <a:bodyPr/>
        <a:lstStyle/>
        <a:p>
          <a:pPr latinLnBrk="1"/>
          <a:endParaRPr lang="ko-KR" altLang="en-US"/>
        </a:p>
      </dgm:t>
    </dgm:pt>
    <dgm:pt modelId="{9C706977-6A00-43FF-ACB0-402778274914}" type="sibTrans" cxnId="{371C6563-7F6A-4097-A73D-C7DEA3304EE1}">
      <dgm:prSet/>
      <dgm:spPr/>
      <dgm:t>
        <a:bodyPr/>
        <a:lstStyle/>
        <a:p>
          <a:pPr latinLnBrk="1"/>
          <a:endParaRPr lang="ko-KR" altLang="en-US"/>
        </a:p>
      </dgm:t>
    </dgm:pt>
    <dgm:pt modelId="{A0E029E8-AD61-4AFD-820A-D609F93E3440}">
      <dgm:prSet phldrT="[텍스트]"/>
      <dgm:spPr/>
      <dgm:t>
        <a:bodyPr/>
        <a:lstStyle/>
        <a:p>
          <a:pPr latinLnBrk="1"/>
          <a:r>
            <a:rPr lang="en-US" altLang="ko-KR" dirty="0"/>
            <a:t>Java, JSP, JavaScript</a:t>
          </a:r>
          <a:endParaRPr lang="ko-KR" altLang="en-US" dirty="0"/>
        </a:p>
      </dgm:t>
    </dgm:pt>
    <dgm:pt modelId="{021F281F-2ACA-4D31-85C0-21C4AF63F905}" type="parTrans" cxnId="{D105C0FF-589C-4981-B735-1FD09BFF3BBC}">
      <dgm:prSet/>
      <dgm:spPr/>
      <dgm:t>
        <a:bodyPr/>
        <a:lstStyle/>
        <a:p>
          <a:pPr latinLnBrk="1"/>
          <a:endParaRPr lang="ko-KR" altLang="en-US"/>
        </a:p>
      </dgm:t>
    </dgm:pt>
    <dgm:pt modelId="{0F2979C0-FD0E-4774-B5DC-B549013ACEFB}" type="sibTrans" cxnId="{D105C0FF-589C-4981-B735-1FD09BFF3BBC}">
      <dgm:prSet/>
      <dgm:spPr/>
      <dgm:t>
        <a:bodyPr/>
        <a:lstStyle/>
        <a:p>
          <a:pPr latinLnBrk="1"/>
          <a:endParaRPr lang="ko-KR" altLang="en-US"/>
        </a:p>
      </dgm:t>
    </dgm:pt>
    <dgm:pt modelId="{9CAD76EE-EA1D-486C-BDE2-0169999EAFA4}">
      <dgm:prSet phldrT="[텍스트]"/>
      <dgm:spPr/>
      <dgm:t>
        <a:bodyPr/>
        <a:lstStyle/>
        <a:p>
          <a:pPr latinLnBrk="1"/>
          <a:r>
            <a:rPr lang="en-US" altLang="ko-KR" dirty="0"/>
            <a:t>Html5, Ajax, jQuery</a:t>
          </a:r>
          <a:endParaRPr lang="ko-KR" altLang="en-US" dirty="0"/>
        </a:p>
      </dgm:t>
    </dgm:pt>
    <dgm:pt modelId="{82D67061-12CC-4EE9-B2C0-A10259FA4817}" type="parTrans" cxnId="{59912D13-54D2-4E8D-AEAE-160E763883B5}">
      <dgm:prSet/>
      <dgm:spPr/>
      <dgm:t>
        <a:bodyPr/>
        <a:lstStyle/>
        <a:p>
          <a:pPr latinLnBrk="1"/>
          <a:endParaRPr lang="ko-KR" altLang="en-US"/>
        </a:p>
      </dgm:t>
    </dgm:pt>
    <dgm:pt modelId="{001E1FB0-F737-43DA-BCCF-7B2F26366DC4}" type="sibTrans" cxnId="{59912D13-54D2-4E8D-AEAE-160E763883B5}">
      <dgm:prSet/>
      <dgm:spPr/>
      <dgm:t>
        <a:bodyPr/>
        <a:lstStyle/>
        <a:p>
          <a:pPr latinLnBrk="1"/>
          <a:endParaRPr lang="ko-KR" altLang="en-US"/>
        </a:p>
      </dgm:t>
    </dgm:pt>
    <dgm:pt modelId="{F5D3047F-BDB9-48B1-9474-E6BC52AB0B3F}">
      <dgm:prSet phldrT="[텍스트]"/>
      <dgm:spPr/>
      <dgm:t>
        <a:bodyPr/>
        <a:lstStyle/>
        <a:p>
          <a:pPr latinLnBrk="1"/>
          <a:r>
            <a:rPr lang="en-US" altLang="ko-KR" dirty="0"/>
            <a:t>css3</a:t>
          </a:r>
          <a:endParaRPr lang="ko-KR" altLang="en-US" dirty="0"/>
        </a:p>
      </dgm:t>
    </dgm:pt>
    <dgm:pt modelId="{35E27096-59DD-465C-8C3F-B20DDDB400B1}" type="parTrans" cxnId="{92E77B8D-39F9-486B-BD8F-C3A1A41838BD}">
      <dgm:prSet/>
      <dgm:spPr/>
      <dgm:t>
        <a:bodyPr/>
        <a:lstStyle/>
        <a:p>
          <a:pPr latinLnBrk="1"/>
          <a:endParaRPr lang="ko-KR" altLang="en-US"/>
        </a:p>
      </dgm:t>
    </dgm:pt>
    <dgm:pt modelId="{9912F0A9-C89A-484A-9B84-3EFD1A92745C}" type="sibTrans" cxnId="{92E77B8D-39F9-486B-BD8F-C3A1A41838BD}">
      <dgm:prSet/>
      <dgm:spPr/>
      <dgm:t>
        <a:bodyPr/>
        <a:lstStyle/>
        <a:p>
          <a:pPr latinLnBrk="1"/>
          <a:endParaRPr lang="ko-KR" altLang="en-US"/>
        </a:p>
      </dgm:t>
    </dgm:pt>
    <dgm:pt modelId="{636F304F-7CD5-474E-AE18-8A99C1AAE0E5}">
      <dgm:prSet phldrT="[텍스트]"/>
      <dgm:spPr/>
      <dgm:t>
        <a:bodyPr/>
        <a:lstStyle/>
        <a:p>
          <a:pPr latinLnBrk="1"/>
          <a:r>
            <a:rPr lang="en-US" altLang="en-US" dirty="0"/>
            <a:t>Java version 1.8.0_121</a:t>
          </a:r>
          <a:endParaRPr lang="ko-KR" altLang="en-US" dirty="0"/>
        </a:p>
      </dgm:t>
    </dgm:pt>
    <dgm:pt modelId="{255ABC36-2807-4AAB-833D-6C0FD9CF5901}" type="parTrans" cxnId="{CF83F145-DC83-4CDF-81FC-0E23D1C6FC90}">
      <dgm:prSet/>
      <dgm:spPr/>
      <dgm:t>
        <a:bodyPr/>
        <a:lstStyle/>
        <a:p>
          <a:pPr latinLnBrk="1"/>
          <a:endParaRPr lang="ko-KR" altLang="en-US"/>
        </a:p>
      </dgm:t>
    </dgm:pt>
    <dgm:pt modelId="{32DF0B18-127B-4BA4-9A6E-ED26870ADEDA}" type="sibTrans" cxnId="{CF83F145-DC83-4CDF-81FC-0E23D1C6FC90}">
      <dgm:prSet/>
      <dgm:spPr/>
      <dgm:t>
        <a:bodyPr/>
        <a:lstStyle/>
        <a:p>
          <a:pPr latinLnBrk="1"/>
          <a:endParaRPr lang="ko-KR" altLang="en-US"/>
        </a:p>
      </dgm:t>
    </dgm:pt>
    <dgm:pt modelId="{1E202E09-9651-4CF7-A5EE-F3D708D8CDDC}">
      <dgm:prSet phldrT="[텍스트]"/>
      <dgm:spPr/>
      <dgm:t>
        <a:bodyPr/>
        <a:lstStyle/>
        <a:p>
          <a:pPr latinLnBrk="1"/>
          <a:r>
            <a:rPr lang="en-US" altLang="ko-KR" dirty="0"/>
            <a:t>Spring</a:t>
          </a:r>
          <a:endParaRPr lang="ko-KR" altLang="en-US" dirty="0"/>
        </a:p>
      </dgm:t>
    </dgm:pt>
    <dgm:pt modelId="{E3B1AB99-AF7F-47BB-A492-53829EEC5DE4}" type="parTrans" cxnId="{7A7AB938-9A08-4A45-9EED-CB982E38CBED}">
      <dgm:prSet/>
      <dgm:spPr/>
      <dgm:t>
        <a:bodyPr/>
        <a:lstStyle/>
        <a:p>
          <a:pPr latinLnBrk="1"/>
          <a:endParaRPr lang="ko-KR" altLang="en-US"/>
        </a:p>
      </dgm:t>
    </dgm:pt>
    <dgm:pt modelId="{B74D5FB5-FD13-44A3-AA52-F22D6D23950A}" type="sibTrans" cxnId="{7A7AB938-9A08-4A45-9EED-CB982E38CBED}">
      <dgm:prSet/>
      <dgm:spPr/>
      <dgm:t>
        <a:bodyPr/>
        <a:lstStyle/>
        <a:p>
          <a:pPr latinLnBrk="1"/>
          <a:endParaRPr lang="ko-KR" altLang="en-US"/>
        </a:p>
      </dgm:t>
    </dgm:pt>
    <dgm:pt modelId="{61438D08-393D-4D87-B9BF-9FCA7B78105C}">
      <dgm:prSet phldrT="[텍스트]"/>
      <dgm:spPr/>
      <dgm:t>
        <a:bodyPr/>
        <a:lstStyle/>
        <a:p>
          <a:pPr latinLnBrk="1"/>
          <a:r>
            <a:rPr lang="en-US" altLang="ko-KR" dirty="0" err="1"/>
            <a:t>myBatis</a:t>
          </a:r>
          <a:r>
            <a:rPr lang="en-US" altLang="ko-KR" dirty="0"/>
            <a:t>, STS, Tiles</a:t>
          </a:r>
          <a:endParaRPr lang="ko-KR" altLang="en-US" dirty="0"/>
        </a:p>
      </dgm:t>
    </dgm:pt>
    <dgm:pt modelId="{44B2E82C-AFB2-495B-9457-AF32D8F69AAF}" type="parTrans" cxnId="{802F693A-7BAB-49C8-9280-90E279A205DF}">
      <dgm:prSet/>
      <dgm:spPr/>
      <dgm:t>
        <a:bodyPr/>
        <a:lstStyle/>
        <a:p>
          <a:pPr latinLnBrk="1"/>
          <a:endParaRPr lang="ko-KR" altLang="en-US"/>
        </a:p>
      </dgm:t>
    </dgm:pt>
    <dgm:pt modelId="{BAE8C780-9642-47C4-A7FF-2DD4771D209E}" type="sibTrans" cxnId="{802F693A-7BAB-49C8-9280-90E279A205DF}">
      <dgm:prSet/>
      <dgm:spPr/>
      <dgm:t>
        <a:bodyPr/>
        <a:lstStyle/>
        <a:p>
          <a:pPr latinLnBrk="1"/>
          <a:endParaRPr lang="ko-KR" altLang="en-US"/>
        </a:p>
      </dgm:t>
    </dgm:pt>
    <dgm:pt modelId="{16A2D6C9-8D8C-4E37-94D4-CA89490C36F2}" type="pres">
      <dgm:prSet presAssocID="{1DE222ED-B0C1-4B92-B790-D72F454C706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FD460-2AA4-4703-AAAA-8F9B25E8CCED}" type="pres">
      <dgm:prSet presAssocID="{8062B968-D05A-4D65-8937-FDF1F689658B}" presName="root" presStyleCnt="0">
        <dgm:presLayoutVars>
          <dgm:chMax/>
          <dgm:chPref/>
        </dgm:presLayoutVars>
      </dgm:prSet>
      <dgm:spPr/>
    </dgm:pt>
    <dgm:pt modelId="{464AB5FD-D12F-4DFA-97F7-2D8C6F8DF68E}" type="pres">
      <dgm:prSet presAssocID="{8062B968-D05A-4D65-8937-FDF1F689658B}" presName="rootComposite" presStyleCnt="0">
        <dgm:presLayoutVars/>
      </dgm:prSet>
      <dgm:spPr/>
    </dgm:pt>
    <dgm:pt modelId="{E0D53B12-A8B6-4C3D-A4EB-3A4C94A25FEC}" type="pres">
      <dgm:prSet presAssocID="{8062B968-D05A-4D65-8937-FDF1F689658B}" presName="ParentAccent" presStyleLbl="alignNode1" presStyleIdx="0" presStyleCnt="2"/>
      <dgm:spPr/>
    </dgm:pt>
    <dgm:pt modelId="{C0DD8C2B-DA16-469F-947A-D599045DDF3B}" type="pres">
      <dgm:prSet presAssocID="{8062B968-D05A-4D65-8937-FDF1F689658B}" presName="ParentSmallAccent" presStyleLbl="fgAcc1" presStyleIdx="0" presStyleCnt="2"/>
      <dgm:spPr/>
    </dgm:pt>
    <dgm:pt modelId="{DB00F82F-D6C0-430E-B1D3-65228DC6B748}" type="pres">
      <dgm:prSet presAssocID="{8062B968-D05A-4D65-8937-FDF1F689658B}" presName="Parent" presStyleLbl="revTx" presStyleIdx="0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536548-15CA-4F0A-B6D9-B95C61E20DCD}" type="pres">
      <dgm:prSet presAssocID="{8062B968-D05A-4D65-8937-FDF1F689658B}" presName="childShape" presStyleCnt="0">
        <dgm:presLayoutVars>
          <dgm:chMax val="0"/>
          <dgm:chPref val="0"/>
        </dgm:presLayoutVars>
      </dgm:prSet>
      <dgm:spPr/>
    </dgm:pt>
    <dgm:pt modelId="{506A2680-752A-47A5-99E0-180E79E4D77E}" type="pres">
      <dgm:prSet presAssocID="{12FADB50-073C-4360-8577-F700F29B194D}" presName="childComposite" presStyleCnt="0">
        <dgm:presLayoutVars>
          <dgm:chMax val="0"/>
          <dgm:chPref val="0"/>
        </dgm:presLayoutVars>
      </dgm:prSet>
      <dgm:spPr/>
    </dgm:pt>
    <dgm:pt modelId="{DD32233F-2922-4932-94EA-2E17EF5A2FFC}" type="pres">
      <dgm:prSet presAssocID="{12FADB50-073C-4360-8577-F700F29B194D}" presName="ChildAccent" presStyleLbl="solidFgAcc1" presStyleIdx="0" presStyleCnt="9"/>
      <dgm:spPr>
        <a:solidFill>
          <a:schemeClr val="accent2"/>
        </a:solidFill>
      </dgm:spPr>
    </dgm:pt>
    <dgm:pt modelId="{2DAC14F3-20D1-4C11-9410-37CAF5E8F983}" type="pres">
      <dgm:prSet presAssocID="{12FADB50-073C-4360-8577-F700F29B194D}" presName="Child" presStyleLbl="revTx" presStyleIdx="1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123D83-3B0A-4138-BBB7-C496E4EFC514}" type="pres">
      <dgm:prSet presAssocID="{A2981D85-49FE-43F0-B1FE-6FB5B655AFCB}" presName="childComposite" presStyleCnt="0">
        <dgm:presLayoutVars>
          <dgm:chMax val="0"/>
          <dgm:chPref val="0"/>
        </dgm:presLayoutVars>
      </dgm:prSet>
      <dgm:spPr/>
    </dgm:pt>
    <dgm:pt modelId="{B1223DD9-FFB4-4F41-BC2B-3A369C9ACC5C}" type="pres">
      <dgm:prSet presAssocID="{A2981D85-49FE-43F0-B1FE-6FB5B655AFCB}" presName="ChildAccent" presStyleLbl="solidFgAcc1" presStyleIdx="1" presStyleCnt="9"/>
      <dgm:spPr>
        <a:solidFill>
          <a:schemeClr val="accent2"/>
        </a:solidFill>
      </dgm:spPr>
    </dgm:pt>
    <dgm:pt modelId="{D98777BE-71F4-4E80-BE5E-A5F90F569661}" type="pres">
      <dgm:prSet presAssocID="{A2981D85-49FE-43F0-B1FE-6FB5B655AFCB}" presName="Child" presStyleLbl="revTx" presStyleIdx="2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EF7ED-D194-4815-A114-B50492522199}" type="pres">
      <dgm:prSet presAssocID="{17C0A279-84B2-447F-B109-05DF754DFFE9}" presName="childComposite" presStyleCnt="0">
        <dgm:presLayoutVars>
          <dgm:chMax val="0"/>
          <dgm:chPref val="0"/>
        </dgm:presLayoutVars>
      </dgm:prSet>
      <dgm:spPr/>
    </dgm:pt>
    <dgm:pt modelId="{C2D36DAC-2ED2-4836-91B5-28F8CEB7FFFB}" type="pres">
      <dgm:prSet presAssocID="{17C0A279-84B2-447F-B109-05DF754DFFE9}" presName="ChildAccent" presStyleLbl="solidFgAcc1" presStyleIdx="2" presStyleCnt="9"/>
      <dgm:spPr>
        <a:solidFill>
          <a:schemeClr val="accent2"/>
        </a:solidFill>
      </dgm:spPr>
    </dgm:pt>
    <dgm:pt modelId="{5BA7D3B1-97DF-445C-BDBF-6646E8F55D0E}" type="pres">
      <dgm:prSet presAssocID="{17C0A279-84B2-447F-B109-05DF754DFFE9}" presName="Child" presStyleLbl="revTx" presStyleIdx="3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03309-F1FC-4B0A-8295-D3A7EE299498}" type="pres">
      <dgm:prSet presAssocID="{636F304F-7CD5-474E-AE18-8A99C1AAE0E5}" presName="childComposite" presStyleCnt="0">
        <dgm:presLayoutVars>
          <dgm:chMax val="0"/>
          <dgm:chPref val="0"/>
        </dgm:presLayoutVars>
      </dgm:prSet>
      <dgm:spPr/>
    </dgm:pt>
    <dgm:pt modelId="{FDBA6193-49CC-44D1-AA29-6A9DE4C31B74}" type="pres">
      <dgm:prSet presAssocID="{636F304F-7CD5-474E-AE18-8A99C1AAE0E5}" presName="ChildAccent" presStyleLbl="solidFgAcc1" presStyleIdx="3" presStyleCnt="9"/>
      <dgm:spPr>
        <a:solidFill>
          <a:schemeClr val="accent2"/>
        </a:solidFill>
      </dgm:spPr>
    </dgm:pt>
    <dgm:pt modelId="{2BE2FCC2-87F4-4540-AC4F-01FC3FF65B58}" type="pres">
      <dgm:prSet presAssocID="{636F304F-7CD5-474E-AE18-8A99C1AAE0E5}" presName="Child" presStyleLbl="revTx" presStyleIdx="4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47D08C-B697-49DA-BDFD-8EE346A67E6D}" type="pres">
      <dgm:prSet presAssocID="{61438D08-393D-4D87-B9BF-9FCA7B78105C}" presName="childComposite" presStyleCnt="0">
        <dgm:presLayoutVars>
          <dgm:chMax val="0"/>
          <dgm:chPref val="0"/>
        </dgm:presLayoutVars>
      </dgm:prSet>
      <dgm:spPr/>
    </dgm:pt>
    <dgm:pt modelId="{EF06C8D6-9289-4E50-8F61-BC93ACEBD2B3}" type="pres">
      <dgm:prSet presAssocID="{61438D08-393D-4D87-B9BF-9FCA7B78105C}" presName="ChildAccent" presStyleLbl="solidFgAcc1" presStyleIdx="4" presStyleCnt="9"/>
      <dgm:spPr>
        <a:solidFill>
          <a:schemeClr val="accent2"/>
        </a:solidFill>
      </dgm:spPr>
    </dgm:pt>
    <dgm:pt modelId="{E2048150-EA59-4B32-A512-0EFA6D6180E2}" type="pres">
      <dgm:prSet presAssocID="{61438D08-393D-4D87-B9BF-9FCA7B78105C}" presName="Child" presStyleLbl="revTx" presStyleIdx="5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485DD4-9D89-4D99-BEF1-4E42C52A66C8}" type="pres">
      <dgm:prSet presAssocID="{F0DB56CC-7DCC-42CE-871F-0D4884A75370}" presName="root" presStyleCnt="0">
        <dgm:presLayoutVars>
          <dgm:chMax/>
          <dgm:chPref/>
        </dgm:presLayoutVars>
      </dgm:prSet>
      <dgm:spPr/>
    </dgm:pt>
    <dgm:pt modelId="{80B8087B-6629-4BC6-AA6B-40A38777B7A2}" type="pres">
      <dgm:prSet presAssocID="{F0DB56CC-7DCC-42CE-871F-0D4884A75370}" presName="rootComposite" presStyleCnt="0">
        <dgm:presLayoutVars/>
      </dgm:prSet>
      <dgm:spPr/>
    </dgm:pt>
    <dgm:pt modelId="{3FBEF26A-916F-4B17-B828-AD56CA8E33EE}" type="pres">
      <dgm:prSet presAssocID="{F0DB56CC-7DCC-42CE-871F-0D4884A75370}" presName="ParentAccent" presStyleLbl="alignNode1" presStyleIdx="1" presStyleCnt="2"/>
      <dgm:spPr/>
    </dgm:pt>
    <dgm:pt modelId="{6F0D493A-1B70-4677-BDA2-D3AF664A5553}" type="pres">
      <dgm:prSet presAssocID="{F0DB56CC-7DCC-42CE-871F-0D4884A75370}" presName="ParentSmallAccent" presStyleLbl="fgAcc1" presStyleIdx="1" presStyleCnt="2"/>
      <dgm:spPr/>
    </dgm:pt>
    <dgm:pt modelId="{ECC9DCBA-4CA2-4F1D-96C6-9AECC4B278D8}" type="pres">
      <dgm:prSet presAssocID="{F0DB56CC-7DCC-42CE-871F-0D4884A75370}" presName="Parent" presStyleLbl="revTx" presStyleIdx="6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B62711-73D8-4CB1-9CEF-5589540CC6CB}" type="pres">
      <dgm:prSet presAssocID="{F0DB56CC-7DCC-42CE-871F-0D4884A75370}" presName="childShape" presStyleCnt="0">
        <dgm:presLayoutVars>
          <dgm:chMax val="0"/>
          <dgm:chPref val="0"/>
        </dgm:presLayoutVars>
      </dgm:prSet>
      <dgm:spPr/>
    </dgm:pt>
    <dgm:pt modelId="{5BDD6519-1DB0-4F6A-8C41-A38497BD9385}" type="pres">
      <dgm:prSet presAssocID="{A0E029E8-AD61-4AFD-820A-D609F93E3440}" presName="childComposite" presStyleCnt="0">
        <dgm:presLayoutVars>
          <dgm:chMax val="0"/>
          <dgm:chPref val="0"/>
        </dgm:presLayoutVars>
      </dgm:prSet>
      <dgm:spPr/>
    </dgm:pt>
    <dgm:pt modelId="{8EDACB17-38A4-41B7-93B7-D483819443C7}" type="pres">
      <dgm:prSet presAssocID="{A0E029E8-AD61-4AFD-820A-D609F93E3440}" presName="ChildAccent" presStyleLbl="solidFgAcc1" presStyleIdx="5" presStyleCnt="9"/>
      <dgm:spPr>
        <a:solidFill>
          <a:schemeClr val="accent2"/>
        </a:solidFill>
      </dgm:spPr>
    </dgm:pt>
    <dgm:pt modelId="{C278C42C-8135-401B-B91E-088A75CC3C76}" type="pres">
      <dgm:prSet presAssocID="{A0E029E8-AD61-4AFD-820A-D609F93E3440}" presName="Child" presStyleLbl="revTx" presStyleIdx="7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1EF8D2-FD7E-41F7-AB7A-092508A84AF6}" type="pres">
      <dgm:prSet presAssocID="{9CAD76EE-EA1D-486C-BDE2-0169999EAFA4}" presName="childComposite" presStyleCnt="0">
        <dgm:presLayoutVars>
          <dgm:chMax val="0"/>
          <dgm:chPref val="0"/>
        </dgm:presLayoutVars>
      </dgm:prSet>
      <dgm:spPr/>
    </dgm:pt>
    <dgm:pt modelId="{2F1BE643-D876-4282-86E1-53D570D03BE2}" type="pres">
      <dgm:prSet presAssocID="{9CAD76EE-EA1D-486C-BDE2-0169999EAFA4}" presName="ChildAccent" presStyleLbl="solidFgAcc1" presStyleIdx="6" presStyleCnt="9"/>
      <dgm:spPr>
        <a:solidFill>
          <a:schemeClr val="accent2"/>
        </a:solidFill>
      </dgm:spPr>
    </dgm:pt>
    <dgm:pt modelId="{26317F82-EC49-4CDB-974C-34E607F67DD2}" type="pres">
      <dgm:prSet presAssocID="{9CAD76EE-EA1D-486C-BDE2-0169999EAFA4}" presName="Child" presStyleLbl="revTx" presStyleIdx="8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3C2D1-407A-4362-BCCC-2364AB4B9DCA}" type="pres">
      <dgm:prSet presAssocID="{F5D3047F-BDB9-48B1-9474-E6BC52AB0B3F}" presName="childComposite" presStyleCnt="0">
        <dgm:presLayoutVars>
          <dgm:chMax val="0"/>
          <dgm:chPref val="0"/>
        </dgm:presLayoutVars>
      </dgm:prSet>
      <dgm:spPr/>
    </dgm:pt>
    <dgm:pt modelId="{D4F61C1B-E188-4F39-9122-1695132BA76F}" type="pres">
      <dgm:prSet presAssocID="{F5D3047F-BDB9-48B1-9474-E6BC52AB0B3F}" presName="ChildAccent" presStyleLbl="solidFgAcc1" presStyleIdx="7" presStyleCnt="9"/>
      <dgm:spPr>
        <a:solidFill>
          <a:schemeClr val="accent2"/>
        </a:solidFill>
      </dgm:spPr>
    </dgm:pt>
    <dgm:pt modelId="{B7D21A19-996D-4096-A9EB-85EBB5E13457}" type="pres">
      <dgm:prSet presAssocID="{F5D3047F-BDB9-48B1-9474-E6BC52AB0B3F}" presName="Child" presStyleLbl="revTx" presStyleIdx="9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123D7F-B282-4093-8B1A-D0B9D835F764}" type="pres">
      <dgm:prSet presAssocID="{1E202E09-9651-4CF7-A5EE-F3D708D8CDDC}" presName="childComposite" presStyleCnt="0">
        <dgm:presLayoutVars>
          <dgm:chMax val="0"/>
          <dgm:chPref val="0"/>
        </dgm:presLayoutVars>
      </dgm:prSet>
      <dgm:spPr/>
    </dgm:pt>
    <dgm:pt modelId="{FA4B038F-3DDC-4EC1-9D70-B81AF3588AAB}" type="pres">
      <dgm:prSet presAssocID="{1E202E09-9651-4CF7-A5EE-F3D708D8CDDC}" presName="ChildAccent" presStyleLbl="solidFgAcc1" presStyleIdx="8" presStyleCnt="9"/>
      <dgm:spPr>
        <a:solidFill>
          <a:schemeClr val="accent2"/>
        </a:solidFill>
      </dgm:spPr>
    </dgm:pt>
    <dgm:pt modelId="{FFCDF4AC-15BD-453A-96D9-48E1A7FEBCBA}" type="pres">
      <dgm:prSet presAssocID="{1E202E09-9651-4CF7-A5EE-F3D708D8CDDC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F54ECC-80D8-406C-8F0D-77057C5A5F76}" srcId="{8062B968-D05A-4D65-8937-FDF1F689658B}" destId="{A2981D85-49FE-43F0-B1FE-6FB5B655AFCB}" srcOrd="1" destOrd="0" parTransId="{89177759-7335-4476-9C20-A355B6554CC7}" sibTransId="{9BF91FBD-8622-4801-B528-C59196D356AB}"/>
    <dgm:cxn modelId="{BE469D3D-B581-4EAA-9CA2-A1A6C321D5F5}" type="presOf" srcId="{1DE222ED-B0C1-4B92-B790-D72F454C7064}" destId="{16A2D6C9-8D8C-4E37-94D4-CA89490C36F2}" srcOrd="0" destOrd="0" presId="urn:microsoft.com/office/officeart/2008/layout/SquareAccentList"/>
    <dgm:cxn modelId="{9318A6F8-D2E4-440D-8774-4115F203FB67}" type="presOf" srcId="{17C0A279-84B2-447F-B109-05DF754DFFE9}" destId="{5BA7D3B1-97DF-445C-BDBF-6646E8F55D0E}" srcOrd="0" destOrd="0" presId="urn:microsoft.com/office/officeart/2008/layout/SquareAccentList"/>
    <dgm:cxn modelId="{7A0AEF61-8C8D-4394-9299-8659348AABB8}" type="presOf" srcId="{9CAD76EE-EA1D-486C-BDE2-0169999EAFA4}" destId="{26317F82-EC49-4CDB-974C-34E607F67DD2}" srcOrd="0" destOrd="0" presId="urn:microsoft.com/office/officeart/2008/layout/SquareAccentList"/>
    <dgm:cxn modelId="{BED2EB3D-7D93-48E8-A53A-1FE991D3E53A}" srcId="{8062B968-D05A-4D65-8937-FDF1F689658B}" destId="{17C0A279-84B2-447F-B109-05DF754DFFE9}" srcOrd="2" destOrd="0" parTransId="{6926B82D-79D1-4CA7-BA79-90FA9BC57FC9}" sibTransId="{698E993B-A97D-42B6-A6D7-92115CEF3A53}"/>
    <dgm:cxn modelId="{59912D13-54D2-4E8D-AEAE-160E763883B5}" srcId="{F0DB56CC-7DCC-42CE-871F-0D4884A75370}" destId="{9CAD76EE-EA1D-486C-BDE2-0169999EAFA4}" srcOrd="1" destOrd="0" parTransId="{82D67061-12CC-4EE9-B2C0-A10259FA4817}" sibTransId="{001E1FB0-F737-43DA-BCCF-7B2F26366DC4}"/>
    <dgm:cxn modelId="{265D3AA6-F97B-42D9-90D0-8FADE381F2FB}" type="presOf" srcId="{A0E029E8-AD61-4AFD-820A-D609F93E3440}" destId="{C278C42C-8135-401B-B91E-088A75CC3C76}" srcOrd="0" destOrd="0" presId="urn:microsoft.com/office/officeart/2008/layout/SquareAccentList"/>
    <dgm:cxn modelId="{DA8C71D9-39AD-4788-852B-66F0BEEC020A}" type="presOf" srcId="{61438D08-393D-4D87-B9BF-9FCA7B78105C}" destId="{E2048150-EA59-4B32-A512-0EFA6D6180E2}" srcOrd="0" destOrd="0" presId="urn:microsoft.com/office/officeart/2008/layout/SquareAccentList"/>
    <dgm:cxn modelId="{92E77B8D-39F9-486B-BD8F-C3A1A41838BD}" srcId="{F0DB56CC-7DCC-42CE-871F-0D4884A75370}" destId="{F5D3047F-BDB9-48B1-9474-E6BC52AB0B3F}" srcOrd="2" destOrd="0" parTransId="{35E27096-59DD-465C-8C3F-B20DDDB400B1}" sibTransId="{9912F0A9-C89A-484A-9B84-3EFD1A92745C}"/>
    <dgm:cxn modelId="{976CE923-F682-4FC5-AEBF-3B42BD287153}" type="presOf" srcId="{12FADB50-073C-4360-8577-F700F29B194D}" destId="{2DAC14F3-20D1-4C11-9410-37CAF5E8F983}" srcOrd="0" destOrd="0" presId="urn:microsoft.com/office/officeart/2008/layout/SquareAccentList"/>
    <dgm:cxn modelId="{CF83F145-DC83-4CDF-81FC-0E23D1C6FC90}" srcId="{8062B968-D05A-4D65-8937-FDF1F689658B}" destId="{636F304F-7CD5-474E-AE18-8A99C1AAE0E5}" srcOrd="3" destOrd="0" parTransId="{255ABC36-2807-4AAB-833D-6C0FD9CF5901}" sibTransId="{32DF0B18-127B-4BA4-9A6E-ED26870ADEDA}"/>
    <dgm:cxn modelId="{6449FF1C-6E5A-4BD4-96CE-944363AEFE3D}" type="presOf" srcId="{636F304F-7CD5-474E-AE18-8A99C1AAE0E5}" destId="{2BE2FCC2-87F4-4540-AC4F-01FC3FF65B58}" srcOrd="0" destOrd="0" presId="urn:microsoft.com/office/officeart/2008/layout/SquareAccentList"/>
    <dgm:cxn modelId="{9A981DC9-83DE-48A2-89C5-845AA81DD986}" type="presOf" srcId="{F0DB56CC-7DCC-42CE-871F-0D4884A75370}" destId="{ECC9DCBA-4CA2-4F1D-96C6-9AECC4B278D8}" srcOrd="0" destOrd="0" presId="urn:microsoft.com/office/officeart/2008/layout/SquareAccentList"/>
    <dgm:cxn modelId="{0930C39A-C374-4745-B1D7-30515272980A}" type="presOf" srcId="{1E202E09-9651-4CF7-A5EE-F3D708D8CDDC}" destId="{FFCDF4AC-15BD-453A-96D9-48E1A7FEBCBA}" srcOrd="0" destOrd="0" presId="urn:microsoft.com/office/officeart/2008/layout/SquareAccentList"/>
    <dgm:cxn modelId="{7A7AB938-9A08-4A45-9EED-CB982E38CBED}" srcId="{F0DB56CC-7DCC-42CE-871F-0D4884A75370}" destId="{1E202E09-9651-4CF7-A5EE-F3D708D8CDDC}" srcOrd="3" destOrd="0" parTransId="{E3B1AB99-AF7F-47BB-A492-53829EEC5DE4}" sibTransId="{B74D5FB5-FD13-44A3-AA52-F22D6D23950A}"/>
    <dgm:cxn modelId="{371C6563-7F6A-4097-A73D-C7DEA3304EE1}" srcId="{1DE222ED-B0C1-4B92-B790-D72F454C7064}" destId="{F0DB56CC-7DCC-42CE-871F-0D4884A75370}" srcOrd="1" destOrd="0" parTransId="{4EBC3E50-4F73-4969-99B7-DF7283D8AE6E}" sibTransId="{9C706977-6A00-43FF-ACB0-402778274914}"/>
    <dgm:cxn modelId="{E13C0374-7B35-4D6E-A973-B209DB010CB0}" type="presOf" srcId="{A2981D85-49FE-43F0-B1FE-6FB5B655AFCB}" destId="{D98777BE-71F4-4E80-BE5E-A5F90F569661}" srcOrd="0" destOrd="0" presId="urn:microsoft.com/office/officeart/2008/layout/SquareAccentList"/>
    <dgm:cxn modelId="{ECF4014F-7534-40F6-8A95-267F3B9B8944}" type="presOf" srcId="{F5D3047F-BDB9-48B1-9474-E6BC52AB0B3F}" destId="{B7D21A19-996D-4096-A9EB-85EBB5E13457}" srcOrd="0" destOrd="0" presId="urn:microsoft.com/office/officeart/2008/layout/SquareAccentList"/>
    <dgm:cxn modelId="{D105C0FF-589C-4981-B735-1FD09BFF3BBC}" srcId="{F0DB56CC-7DCC-42CE-871F-0D4884A75370}" destId="{A0E029E8-AD61-4AFD-820A-D609F93E3440}" srcOrd="0" destOrd="0" parTransId="{021F281F-2ACA-4D31-85C0-21C4AF63F905}" sibTransId="{0F2979C0-FD0E-4774-B5DC-B549013ACEFB}"/>
    <dgm:cxn modelId="{2DCCAB40-53AD-40D1-84CE-F0E5696F9D20}" type="presOf" srcId="{8062B968-D05A-4D65-8937-FDF1F689658B}" destId="{DB00F82F-D6C0-430E-B1D3-65228DC6B748}" srcOrd="0" destOrd="0" presId="urn:microsoft.com/office/officeart/2008/layout/SquareAccentList"/>
    <dgm:cxn modelId="{64BA7948-B40F-4A8E-ADE8-F681FAA7BD0A}" srcId="{1DE222ED-B0C1-4B92-B790-D72F454C7064}" destId="{8062B968-D05A-4D65-8937-FDF1F689658B}" srcOrd="0" destOrd="0" parTransId="{E9868861-9274-40E7-B3C3-3328F339FE13}" sibTransId="{3905B295-45A9-425A-8ED2-64330C993A48}"/>
    <dgm:cxn modelId="{32EC3164-79CC-4751-AEB5-1DC9B6178874}" srcId="{8062B968-D05A-4D65-8937-FDF1F689658B}" destId="{12FADB50-073C-4360-8577-F700F29B194D}" srcOrd="0" destOrd="0" parTransId="{1CBE78AA-2713-4FC8-859A-8104E681D87E}" sibTransId="{EE114508-BEBC-46EF-B3CE-556045CA27FB}"/>
    <dgm:cxn modelId="{802F693A-7BAB-49C8-9280-90E279A205DF}" srcId="{8062B968-D05A-4D65-8937-FDF1F689658B}" destId="{61438D08-393D-4D87-B9BF-9FCA7B78105C}" srcOrd="4" destOrd="0" parTransId="{44B2E82C-AFB2-495B-9457-AF32D8F69AAF}" sibTransId="{BAE8C780-9642-47C4-A7FF-2DD4771D209E}"/>
    <dgm:cxn modelId="{5FA6DE4A-2A31-4D06-A21D-B2072B97B000}" type="presParOf" srcId="{16A2D6C9-8D8C-4E37-94D4-CA89490C36F2}" destId="{87CFD460-2AA4-4703-AAAA-8F9B25E8CCED}" srcOrd="0" destOrd="0" presId="urn:microsoft.com/office/officeart/2008/layout/SquareAccentList"/>
    <dgm:cxn modelId="{DF1A1376-F48A-414E-9356-A6A46C69032A}" type="presParOf" srcId="{87CFD460-2AA4-4703-AAAA-8F9B25E8CCED}" destId="{464AB5FD-D12F-4DFA-97F7-2D8C6F8DF68E}" srcOrd="0" destOrd="0" presId="urn:microsoft.com/office/officeart/2008/layout/SquareAccentList"/>
    <dgm:cxn modelId="{7BF36ECE-FA23-4DCD-A975-069F3220A5CB}" type="presParOf" srcId="{464AB5FD-D12F-4DFA-97F7-2D8C6F8DF68E}" destId="{E0D53B12-A8B6-4C3D-A4EB-3A4C94A25FEC}" srcOrd="0" destOrd="0" presId="urn:microsoft.com/office/officeart/2008/layout/SquareAccentList"/>
    <dgm:cxn modelId="{B14BF08C-60AC-488C-AFC7-50770AEBD9C6}" type="presParOf" srcId="{464AB5FD-D12F-4DFA-97F7-2D8C6F8DF68E}" destId="{C0DD8C2B-DA16-469F-947A-D599045DDF3B}" srcOrd="1" destOrd="0" presId="urn:microsoft.com/office/officeart/2008/layout/SquareAccentList"/>
    <dgm:cxn modelId="{E21841E5-CA33-4B1E-91FB-A1C6DDB536C3}" type="presParOf" srcId="{464AB5FD-D12F-4DFA-97F7-2D8C6F8DF68E}" destId="{DB00F82F-D6C0-430E-B1D3-65228DC6B748}" srcOrd="2" destOrd="0" presId="urn:microsoft.com/office/officeart/2008/layout/SquareAccentList"/>
    <dgm:cxn modelId="{2272CC64-164C-4B2D-A116-754747555E8C}" type="presParOf" srcId="{87CFD460-2AA4-4703-AAAA-8F9B25E8CCED}" destId="{77536548-15CA-4F0A-B6D9-B95C61E20DCD}" srcOrd="1" destOrd="0" presId="urn:microsoft.com/office/officeart/2008/layout/SquareAccentList"/>
    <dgm:cxn modelId="{43267664-F860-4FDA-A2AB-D480935DA0B8}" type="presParOf" srcId="{77536548-15CA-4F0A-B6D9-B95C61E20DCD}" destId="{506A2680-752A-47A5-99E0-180E79E4D77E}" srcOrd="0" destOrd="0" presId="urn:microsoft.com/office/officeart/2008/layout/SquareAccentList"/>
    <dgm:cxn modelId="{749617F7-A7AB-4D0B-929A-258753F9C7D0}" type="presParOf" srcId="{506A2680-752A-47A5-99E0-180E79E4D77E}" destId="{DD32233F-2922-4932-94EA-2E17EF5A2FFC}" srcOrd="0" destOrd="0" presId="urn:microsoft.com/office/officeart/2008/layout/SquareAccentList"/>
    <dgm:cxn modelId="{A7F5A780-BD5F-45DE-A964-2A6A8A4ECDD5}" type="presParOf" srcId="{506A2680-752A-47A5-99E0-180E79E4D77E}" destId="{2DAC14F3-20D1-4C11-9410-37CAF5E8F983}" srcOrd="1" destOrd="0" presId="urn:microsoft.com/office/officeart/2008/layout/SquareAccentList"/>
    <dgm:cxn modelId="{F69B69CA-1CB6-4B9A-A617-2F38D83312E9}" type="presParOf" srcId="{77536548-15CA-4F0A-B6D9-B95C61E20DCD}" destId="{92123D83-3B0A-4138-BBB7-C496E4EFC514}" srcOrd="1" destOrd="0" presId="urn:microsoft.com/office/officeart/2008/layout/SquareAccentList"/>
    <dgm:cxn modelId="{9C6905F3-8437-4473-8BED-E45C95FE4572}" type="presParOf" srcId="{92123D83-3B0A-4138-BBB7-C496E4EFC514}" destId="{B1223DD9-FFB4-4F41-BC2B-3A369C9ACC5C}" srcOrd="0" destOrd="0" presId="urn:microsoft.com/office/officeart/2008/layout/SquareAccentList"/>
    <dgm:cxn modelId="{94BF909B-4F3C-4BB6-A534-1B3EA548C9B5}" type="presParOf" srcId="{92123D83-3B0A-4138-BBB7-C496E4EFC514}" destId="{D98777BE-71F4-4E80-BE5E-A5F90F569661}" srcOrd="1" destOrd="0" presId="urn:microsoft.com/office/officeart/2008/layout/SquareAccentList"/>
    <dgm:cxn modelId="{0E6C2F9E-F7CC-4836-A7A6-33810210EF54}" type="presParOf" srcId="{77536548-15CA-4F0A-B6D9-B95C61E20DCD}" destId="{7F7EF7ED-D194-4815-A114-B50492522199}" srcOrd="2" destOrd="0" presId="urn:microsoft.com/office/officeart/2008/layout/SquareAccentList"/>
    <dgm:cxn modelId="{1C4B2153-F661-460C-B013-2B2442B6B28A}" type="presParOf" srcId="{7F7EF7ED-D194-4815-A114-B50492522199}" destId="{C2D36DAC-2ED2-4836-91B5-28F8CEB7FFFB}" srcOrd="0" destOrd="0" presId="urn:microsoft.com/office/officeart/2008/layout/SquareAccentList"/>
    <dgm:cxn modelId="{EF2561BA-0DD5-4144-8AA8-A9A02B3570E7}" type="presParOf" srcId="{7F7EF7ED-D194-4815-A114-B50492522199}" destId="{5BA7D3B1-97DF-445C-BDBF-6646E8F55D0E}" srcOrd="1" destOrd="0" presId="urn:microsoft.com/office/officeart/2008/layout/SquareAccentList"/>
    <dgm:cxn modelId="{4709C390-6224-4D88-B6EF-133DD4C2E5E6}" type="presParOf" srcId="{77536548-15CA-4F0A-B6D9-B95C61E20DCD}" destId="{D4E03309-F1FC-4B0A-8295-D3A7EE299498}" srcOrd="3" destOrd="0" presId="urn:microsoft.com/office/officeart/2008/layout/SquareAccentList"/>
    <dgm:cxn modelId="{DA0E3329-4DA2-49B1-9F13-AB0D1BB8FFEE}" type="presParOf" srcId="{D4E03309-F1FC-4B0A-8295-D3A7EE299498}" destId="{FDBA6193-49CC-44D1-AA29-6A9DE4C31B74}" srcOrd="0" destOrd="0" presId="urn:microsoft.com/office/officeart/2008/layout/SquareAccentList"/>
    <dgm:cxn modelId="{CF83A532-D7B8-489F-BFAE-90D5546914C1}" type="presParOf" srcId="{D4E03309-F1FC-4B0A-8295-D3A7EE299498}" destId="{2BE2FCC2-87F4-4540-AC4F-01FC3FF65B58}" srcOrd="1" destOrd="0" presId="urn:microsoft.com/office/officeart/2008/layout/SquareAccentList"/>
    <dgm:cxn modelId="{B5433A9A-2404-4021-A042-477F986F6582}" type="presParOf" srcId="{77536548-15CA-4F0A-B6D9-B95C61E20DCD}" destId="{8147D08C-B697-49DA-BDFD-8EE346A67E6D}" srcOrd="4" destOrd="0" presId="urn:microsoft.com/office/officeart/2008/layout/SquareAccentList"/>
    <dgm:cxn modelId="{358A3F9C-133F-4CA5-9EE8-0E4C37CEB925}" type="presParOf" srcId="{8147D08C-B697-49DA-BDFD-8EE346A67E6D}" destId="{EF06C8D6-9289-4E50-8F61-BC93ACEBD2B3}" srcOrd="0" destOrd="0" presId="urn:microsoft.com/office/officeart/2008/layout/SquareAccentList"/>
    <dgm:cxn modelId="{315222AA-E869-4177-B4A5-0C9CC89911CF}" type="presParOf" srcId="{8147D08C-B697-49DA-BDFD-8EE346A67E6D}" destId="{E2048150-EA59-4B32-A512-0EFA6D6180E2}" srcOrd="1" destOrd="0" presId="urn:microsoft.com/office/officeart/2008/layout/SquareAccentList"/>
    <dgm:cxn modelId="{5C012BF1-F74A-412D-AA5C-6D988F4F0F86}" type="presParOf" srcId="{16A2D6C9-8D8C-4E37-94D4-CA89490C36F2}" destId="{13485DD4-9D89-4D99-BEF1-4E42C52A66C8}" srcOrd="1" destOrd="0" presId="urn:microsoft.com/office/officeart/2008/layout/SquareAccentList"/>
    <dgm:cxn modelId="{B079A7AD-E4E5-4C78-84D9-5414611F17F1}" type="presParOf" srcId="{13485DD4-9D89-4D99-BEF1-4E42C52A66C8}" destId="{80B8087B-6629-4BC6-AA6B-40A38777B7A2}" srcOrd="0" destOrd="0" presId="urn:microsoft.com/office/officeart/2008/layout/SquareAccentList"/>
    <dgm:cxn modelId="{4DCA6C2A-A464-453B-A215-AE3B758C48F2}" type="presParOf" srcId="{80B8087B-6629-4BC6-AA6B-40A38777B7A2}" destId="{3FBEF26A-916F-4B17-B828-AD56CA8E33EE}" srcOrd="0" destOrd="0" presId="urn:microsoft.com/office/officeart/2008/layout/SquareAccentList"/>
    <dgm:cxn modelId="{DDE5C4B3-913A-439B-8BDE-58CA5E7399F5}" type="presParOf" srcId="{80B8087B-6629-4BC6-AA6B-40A38777B7A2}" destId="{6F0D493A-1B70-4677-BDA2-D3AF664A5553}" srcOrd="1" destOrd="0" presId="urn:microsoft.com/office/officeart/2008/layout/SquareAccentList"/>
    <dgm:cxn modelId="{BBDF3FC7-D37D-4C60-A703-E1FEE7D27620}" type="presParOf" srcId="{80B8087B-6629-4BC6-AA6B-40A38777B7A2}" destId="{ECC9DCBA-4CA2-4F1D-96C6-9AECC4B278D8}" srcOrd="2" destOrd="0" presId="urn:microsoft.com/office/officeart/2008/layout/SquareAccentList"/>
    <dgm:cxn modelId="{3EBD1FB0-7CC8-4811-93D1-C84E7D5412CC}" type="presParOf" srcId="{13485DD4-9D89-4D99-BEF1-4E42C52A66C8}" destId="{5BB62711-73D8-4CB1-9CEF-5589540CC6CB}" srcOrd="1" destOrd="0" presId="urn:microsoft.com/office/officeart/2008/layout/SquareAccentList"/>
    <dgm:cxn modelId="{6CB2C271-9375-4EDF-AB33-19907AF6F6F1}" type="presParOf" srcId="{5BB62711-73D8-4CB1-9CEF-5589540CC6CB}" destId="{5BDD6519-1DB0-4F6A-8C41-A38497BD9385}" srcOrd="0" destOrd="0" presId="urn:microsoft.com/office/officeart/2008/layout/SquareAccentList"/>
    <dgm:cxn modelId="{7D909D61-2E11-4077-9D27-61813885066E}" type="presParOf" srcId="{5BDD6519-1DB0-4F6A-8C41-A38497BD9385}" destId="{8EDACB17-38A4-41B7-93B7-D483819443C7}" srcOrd="0" destOrd="0" presId="urn:microsoft.com/office/officeart/2008/layout/SquareAccentList"/>
    <dgm:cxn modelId="{313E06F5-A6ED-4185-A0F6-C2F4E749DB8E}" type="presParOf" srcId="{5BDD6519-1DB0-4F6A-8C41-A38497BD9385}" destId="{C278C42C-8135-401B-B91E-088A75CC3C76}" srcOrd="1" destOrd="0" presId="urn:microsoft.com/office/officeart/2008/layout/SquareAccentList"/>
    <dgm:cxn modelId="{5B0B1DF6-EFCF-4B79-95D2-8FA9A4BF2EF5}" type="presParOf" srcId="{5BB62711-73D8-4CB1-9CEF-5589540CC6CB}" destId="{CF1EF8D2-FD7E-41F7-AB7A-092508A84AF6}" srcOrd="1" destOrd="0" presId="urn:microsoft.com/office/officeart/2008/layout/SquareAccentList"/>
    <dgm:cxn modelId="{1854D673-9C2F-4562-8CC5-3F0B13888D2A}" type="presParOf" srcId="{CF1EF8D2-FD7E-41F7-AB7A-092508A84AF6}" destId="{2F1BE643-D876-4282-86E1-53D570D03BE2}" srcOrd="0" destOrd="0" presId="urn:microsoft.com/office/officeart/2008/layout/SquareAccentList"/>
    <dgm:cxn modelId="{3A7F4718-AFEA-4611-AADC-4F4A161A2689}" type="presParOf" srcId="{CF1EF8D2-FD7E-41F7-AB7A-092508A84AF6}" destId="{26317F82-EC49-4CDB-974C-34E607F67DD2}" srcOrd="1" destOrd="0" presId="urn:microsoft.com/office/officeart/2008/layout/SquareAccentList"/>
    <dgm:cxn modelId="{820CDCE1-CD76-43B7-8495-7E4913B9F3EF}" type="presParOf" srcId="{5BB62711-73D8-4CB1-9CEF-5589540CC6CB}" destId="{3C63C2D1-407A-4362-BCCC-2364AB4B9DCA}" srcOrd="2" destOrd="0" presId="urn:microsoft.com/office/officeart/2008/layout/SquareAccentList"/>
    <dgm:cxn modelId="{333E97EB-0045-425D-A9BD-457C7E7B6D04}" type="presParOf" srcId="{3C63C2D1-407A-4362-BCCC-2364AB4B9DCA}" destId="{D4F61C1B-E188-4F39-9122-1695132BA76F}" srcOrd="0" destOrd="0" presId="urn:microsoft.com/office/officeart/2008/layout/SquareAccentList"/>
    <dgm:cxn modelId="{7444B097-9879-437A-B03B-415C201D3E24}" type="presParOf" srcId="{3C63C2D1-407A-4362-BCCC-2364AB4B9DCA}" destId="{B7D21A19-996D-4096-A9EB-85EBB5E13457}" srcOrd="1" destOrd="0" presId="urn:microsoft.com/office/officeart/2008/layout/SquareAccentList"/>
    <dgm:cxn modelId="{B3828458-245C-4254-9A5B-07FEAD26F3B5}" type="presParOf" srcId="{5BB62711-73D8-4CB1-9CEF-5589540CC6CB}" destId="{27123D7F-B282-4093-8B1A-D0B9D835F764}" srcOrd="3" destOrd="0" presId="urn:microsoft.com/office/officeart/2008/layout/SquareAccentList"/>
    <dgm:cxn modelId="{E257E0F8-0A4A-4086-A856-5084A53C1B1F}" type="presParOf" srcId="{27123D7F-B282-4093-8B1A-D0B9D835F764}" destId="{FA4B038F-3DDC-4EC1-9D70-B81AF3588AAB}" srcOrd="0" destOrd="0" presId="urn:microsoft.com/office/officeart/2008/layout/SquareAccentList"/>
    <dgm:cxn modelId="{98018B16-BA4D-43EE-BA9A-F02E7CFE823F}" type="presParOf" srcId="{27123D7F-B282-4093-8B1A-D0B9D835F764}" destId="{FFCDF4AC-15BD-453A-96D9-48E1A7FEBCB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3B12-A8B6-4C3D-A4EB-3A4C94A25FEC}">
      <dsp:nvSpPr>
        <dsp:cNvPr id="0" name=""/>
        <dsp:cNvSpPr/>
      </dsp:nvSpPr>
      <dsp:spPr>
        <a:xfrm>
          <a:off x="4845" y="816665"/>
          <a:ext cx="3864161" cy="454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D8C2B-DA16-469F-947A-D599045DDF3B}">
      <dsp:nvSpPr>
        <dsp:cNvPr id="0" name=""/>
        <dsp:cNvSpPr/>
      </dsp:nvSpPr>
      <dsp:spPr>
        <a:xfrm>
          <a:off x="4845" y="987397"/>
          <a:ext cx="283875" cy="2838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0F82F-D6C0-430E-B1D3-65228DC6B748}">
      <dsp:nvSpPr>
        <dsp:cNvPr id="0" name=""/>
        <dsp:cNvSpPr/>
      </dsp:nvSpPr>
      <dsp:spPr>
        <a:xfrm>
          <a:off x="4845" y="0"/>
          <a:ext cx="3864161" cy="81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개발환경</a:t>
          </a:r>
        </a:p>
      </dsp:txBody>
      <dsp:txXfrm>
        <a:off x="4845" y="0"/>
        <a:ext cx="3864161" cy="816665"/>
      </dsp:txXfrm>
    </dsp:sp>
    <dsp:sp modelId="{DD32233F-2922-4932-94EA-2E17EF5A2FFC}">
      <dsp:nvSpPr>
        <dsp:cNvPr id="0" name=""/>
        <dsp:cNvSpPr/>
      </dsp:nvSpPr>
      <dsp:spPr>
        <a:xfrm>
          <a:off x="4845" y="1649102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C14F3-20D1-4C11-9410-37CAF5E8F983}">
      <dsp:nvSpPr>
        <dsp:cNvPr id="0" name=""/>
        <dsp:cNvSpPr/>
      </dsp:nvSpPr>
      <dsp:spPr>
        <a:xfrm>
          <a:off x="275337" y="1460187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Windows </a:t>
          </a:r>
          <a:r>
            <a:rPr lang="en-US" altLang="ko-KR" sz="1900" kern="1200" dirty="0" smtClean="0"/>
            <a:t>10</a:t>
          </a:r>
          <a:endParaRPr lang="ko-KR" altLang="en-US" sz="1900" kern="1200" dirty="0"/>
        </a:p>
      </dsp:txBody>
      <dsp:txXfrm>
        <a:off x="275337" y="1460187"/>
        <a:ext cx="3593670" cy="661697"/>
      </dsp:txXfrm>
    </dsp:sp>
    <dsp:sp modelId="{B1223DD9-FFB4-4F41-BC2B-3A369C9ACC5C}">
      <dsp:nvSpPr>
        <dsp:cNvPr id="0" name=""/>
        <dsp:cNvSpPr/>
      </dsp:nvSpPr>
      <dsp:spPr>
        <a:xfrm>
          <a:off x="4845" y="2310800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777BE-71F4-4E80-BE5E-A5F90F569661}">
      <dsp:nvSpPr>
        <dsp:cNvPr id="0" name=""/>
        <dsp:cNvSpPr/>
      </dsp:nvSpPr>
      <dsp:spPr>
        <a:xfrm>
          <a:off x="275337" y="2121885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Tomcat 8.0</a:t>
          </a:r>
          <a:endParaRPr lang="ko-KR" altLang="en-US" sz="1900" kern="1200" dirty="0"/>
        </a:p>
      </dsp:txBody>
      <dsp:txXfrm>
        <a:off x="275337" y="2121885"/>
        <a:ext cx="3593670" cy="661697"/>
      </dsp:txXfrm>
    </dsp:sp>
    <dsp:sp modelId="{C2D36DAC-2ED2-4836-91B5-28F8CEB7FFFB}">
      <dsp:nvSpPr>
        <dsp:cNvPr id="0" name=""/>
        <dsp:cNvSpPr/>
      </dsp:nvSpPr>
      <dsp:spPr>
        <a:xfrm>
          <a:off x="4845" y="2972497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7D3B1-97DF-445C-BDBF-6646E8F55D0E}">
      <dsp:nvSpPr>
        <dsp:cNvPr id="0" name=""/>
        <dsp:cNvSpPr/>
      </dsp:nvSpPr>
      <dsp:spPr>
        <a:xfrm>
          <a:off x="275337" y="2783583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Mysql</a:t>
          </a:r>
          <a:r>
            <a:rPr lang="en-US" altLang="ko-KR" sz="1900" kern="1200" dirty="0"/>
            <a:t>  5.5</a:t>
          </a:r>
          <a:endParaRPr lang="ko-KR" altLang="en-US" sz="1900" kern="1200" dirty="0"/>
        </a:p>
      </dsp:txBody>
      <dsp:txXfrm>
        <a:off x="275337" y="2783583"/>
        <a:ext cx="3593670" cy="661697"/>
      </dsp:txXfrm>
    </dsp:sp>
    <dsp:sp modelId="{FDBA6193-49CC-44D1-AA29-6A9DE4C31B74}">
      <dsp:nvSpPr>
        <dsp:cNvPr id="0" name=""/>
        <dsp:cNvSpPr/>
      </dsp:nvSpPr>
      <dsp:spPr>
        <a:xfrm>
          <a:off x="4845" y="3634195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2FCC2-87F4-4540-AC4F-01FC3FF65B58}">
      <dsp:nvSpPr>
        <dsp:cNvPr id="0" name=""/>
        <dsp:cNvSpPr/>
      </dsp:nvSpPr>
      <dsp:spPr>
        <a:xfrm>
          <a:off x="275337" y="3445280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/>
            <a:t>Java version 1.8.0_121</a:t>
          </a:r>
          <a:endParaRPr lang="ko-KR" altLang="en-US" sz="1900" kern="1200" dirty="0"/>
        </a:p>
      </dsp:txBody>
      <dsp:txXfrm>
        <a:off x="275337" y="3445280"/>
        <a:ext cx="3593670" cy="661697"/>
      </dsp:txXfrm>
    </dsp:sp>
    <dsp:sp modelId="{EF06C8D6-9289-4E50-8F61-BC93ACEBD2B3}">
      <dsp:nvSpPr>
        <dsp:cNvPr id="0" name=""/>
        <dsp:cNvSpPr/>
      </dsp:nvSpPr>
      <dsp:spPr>
        <a:xfrm>
          <a:off x="4845" y="4295893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48150-EA59-4B32-A512-0EFA6D6180E2}">
      <dsp:nvSpPr>
        <dsp:cNvPr id="0" name=""/>
        <dsp:cNvSpPr/>
      </dsp:nvSpPr>
      <dsp:spPr>
        <a:xfrm>
          <a:off x="275337" y="4106978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myBatis</a:t>
          </a:r>
          <a:r>
            <a:rPr lang="en-US" altLang="ko-KR" sz="1900" kern="1200" dirty="0"/>
            <a:t>, STS, Tiles</a:t>
          </a:r>
          <a:endParaRPr lang="ko-KR" altLang="en-US" sz="1900" kern="1200" dirty="0"/>
        </a:p>
      </dsp:txBody>
      <dsp:txXfrm>
        <a:off x="275337" y="4106978"/>
        <a:ext cx="3593670" cy="661697"/>
      </dsp:txXfrm>
    </dsp:sp>
    <dsp:sp modelId="{3FBEF26A-916F-4B17-B828-AD56CA8E33EE}">
      <dsp:nvSpPr>
        <dsp:cNvPr id="0" name=""/>
        <dsp:cNvSpPr/>
      </dsp:nvSpPr>
      <dsp:spPr>
        <a:xfrm>
          <a:off x="4062216" y="816665"/>
          <a:ext cx="3864161" cy="454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D493A-1B70-4677-BDA2-D3AF664A5553}">
      <dsp:nvSpPr>
        <dsp:cNvPr id="0" name=""/>
        <dsp:cNvSpPr/>
      </dsp:nvSpPr>
      <dsp:spPr>
        <a:xfrm>
          <a:off x="4062216" y="987397"/>
          <a:ext cx="283875" cy="2838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9DCBA-4CA2-4F1D-96C6-9AECC4B278D8}">
      <dsp:nvSpPr>
        <dsp:cNvPr id="0" name=""/>
        <dsp:cNvSpPr/>
      </dsp:nvSpPr>
      <dsp:spPr>
        <a:xfrm>
          <a:off x="4062216" y="0"/>
          <a:ext cx="3864161" cy="816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개발언어</a:t>
          </a:r>
          <a:r>
            <a:rPr lang="en-US" altLang="ko-KR" sz="2800" kern="1200" dirty="0"/>
            <a:t>&amp; API</a:t>
          </a:r>
          <a:endParaRPr lang="ko-KR" altLang="en-US" sz="2800" kern="1200" dirty="0"/>
        </a:p>
      </dsp:txBody>
      <dsp:txXfrm>
        <a:off x="4062216" y="0"/>
        <a:ext cx="3864161" cy="816665"/>
      </dsp:txXfrm>
    </dsp:sp>
    <dsp:sp modelId="{8EDACB17-38A4-41B7-93B7-D483819443C7}">
      <dsp:nvSpPr>
        <dsp:cNvPr id="0" name=""/>
        <dsp:cNvSpPr/>
      </dsp:nvSpPr>
      <dsp:spPr>
        <a:xfrm>
          <a:off x="4062216" y="1649102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C42C-8135-401B-B91E-088A75CC3C76}">
      <dsp:nvSpPr>
        <dsp:cNvPr id="0" name=""/>
        <dsp:cNvSpPr/>
      </dsp:nvSpPr>
      <dsp:spPr>
        <a:xfrm>
          <a:off x="4332707" y="1460187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Java, JSP, JavaScript</a:t>
          </a:r>
          <a:endParaRPr lang="ko-KR" altLang="en-US" sz="1900" kern="1200" dirty="0"/>
        </a:p>
      </dsp:txBody>
      <dsp:txXfrm>
        <a:off x="4332707" y="1460187"/>
        <a:ext cx="3593670" cy="661697"/>
      </dsp:txXfrm>
    </dsp:sp>
    <dsp:sp modelId="{2F1BE643-D876-4282-86E1-53D570D03BE2}">
      <dsp:nvSpPr>
        <dsp:cNvPr id="0" name=""/>
        <dsp:cNvSpPr/>
      </dsp:nvSpPr>
      <dsp:spPr>
        <a:xfrm>
          <a:off x="4062216" y="2310800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17F82-EC49-4CDB-974C-34E607F67DD2}">
      <dsp:nvSpPr>
        <dsp:cNvPr id="0" name=""/>
        <dsp:cNvSpPr/>
      </dsp:nvSpPr>
      <dsp:spPr>
        <a:xfrm>
          <a:off x="4332707" y="2121885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Html5, Ajax, jQuery</a:t>
          </a:r>
          <a:endParaRPr lang="ko-KR" altLang="en-US" sz="1900" kern="1200" dirty="0"/>
        </a:p>
      </dsp:txBody>
      <dsp:txXfrm>
        <a:off x="4332707" y="2121885"/>
        <a:ext cx="3593670" cy="661697"/>
      </dsp:txXfrm>
    </dsp:sp>
    <dsp:sp modelId="{D4F61C1B-E188-4F39-9122-1695132BA76F}">
      <dsp:nvSpPr>
        <dsp:cNvPr id="0" name=""/>
        <dsp:cNvSpPr/>
      </dsp:nvSpPr>
      <dsp:spPr>
        <a:xfrm>
          <a:off x="4062216" y="2972497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1A19-996D-4096-A9EB-85EBB5E13457}">
      <dsp:nvSpPr>
        <dsp:cNvPr id="0" name=""/>
        <dsp:cNvSpPr/>
      </dsp:nvSpPr>
      <dsp:spPr>
        <a:xfrm>
          <a:off x="4332707" y="2783583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css3</a:t>
          </a:r>
          <a:endParaRPr lang="ko-KR" altLang="en-US" sz="1900" kern="1200" dirty="0"/>
        </a:p>
      </dsp:txBody>
      <dsp:txXfrm>
        <a:off x="4332707" y="2783583"/>
        <a:ext cx="3593670" cy="661697"/>
      </dsp:txXfrm>
    </dsp:sp>
    <dsp:sp modelId="{FA4B038F-3DDC-4EC1-9D70-B81AF3588AAB}">
      <dsp:nvSpPr>
        <dsp:cNvPr id="0" name=""/>
        <dsp:cNvSpPr/>
      </dsp:nvSpPr>
      <dsp:spPr>
        <a:xfrm>
          <a:off x="4062216" y="3634195"/>
          <a:ext cx="283868" cy="2838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DF4AC-15BD-453A-96D9-48E1A7FEBCBA}">
      <dsp:nvSpPr>
        <dsp:cNvPr id="0" name=""/>
        <dsp:cNvSpPr/>
      </dsp:nvSpPr>
      <dsp:spPr>
        <a:xfrm>
          <a:off x="4332707" y="3445280"/>
          <a:ext cx="3593670" cy="6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Spring</a:t>
          </a:r>
          <a:endParaRPr lang="ko-KR" altLang="en-US" sz="1900" kern="1200" dirty="0"/>
        </a:p>
      </dsp:txBody>
      <dsp:txXfrm>
        <a:off x="4332707" y="3445280"/>
        <a:ext cx="3593670" cy="66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3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0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6A19-5C44-4F1E-88E6-FC0C11E13DCD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6C23-8083-446B-BFC9-CA86039B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9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709" y="2142262"/>
            <a:ext cx="6159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웹 프로젝트</a:t>
            </a:r>
          </a:p>
          <a:p>
            <a:pPr algn="ctr">
              <a:defRPr/>
            </a:pPr>
            <a:r>
              <a:rPr lang="en-US" altLang="ko-KR" sz="5400" dirty="0">
                <a:solidFill>
                  <a:srgbClr val="40548C"/>
                </a:solidFill>
                <a:latin typeface="KoPubWorld돋움체_Pro Bold"/>
                <a:ea typeface="KoPubWorld돋움체_Pro Bold"/>
                <a:cs typeface="KoPubWorld돋움체_Pro Bold"/>
              </a:rPr>
              <a:t>Spring </a:t>
            </a:r>
            <a:r>
              <a:rPr lang="ko-KR" altLang="en-US" sz="5400" dirty="0">
                <a:solidFill>
                  <a:srgbClr val="40548C"/>
                </a:solidFill>
                <a:latin typeface="KoPubWorld돋움체_Pro Bold"/>
                <a:ea typeface="KoPubWorld돋움체_Pro Bold"/>
                <a:cs typeface="KoPubWorld돋움체_Pro Bold"/>
              </a:rPr>
              <a:t>활용 게시판</a:t>
            </a:r>
            <a:endParaRPr lang="en-US" altLang="ko-KR" sz="5400" dirty="0">
              <a:solidFill>
                <a:schemeClr val="bg1">
                  <a:lumMod val="85000"/>
                </a:schemeClr>
              </a:solidFill>
              <a:latin typeface="KoPubWorld돋움체_Pro Bold"/>
              <a:ea typeface="KoPubWorld돋움체_Pro Bold"/>
              <a:cs typeface="KoPubWorld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96459" y="4242465"/>
            <a:ext cx="5091886" cy="571500"/>
            <a:chOff x="3596459" y="4020413"/>
            <a:chExt cx="5091886" cy="571500"/>
          </a:xfrm>
        </p:grpSpPr>
        <p:sp>
          <p:nvSpPr>
            <p:cNvPr id="18" name="TextBox 17"/>
            <p:cNvSpPr txBox="1"/>
            <p:nvPr/>
          </p:nvSpPr>
          <p:spPr>
            <a:xfrm>
              <a:off x="3790491" y="4066363"/>
              <a:ext cx="4069481" cy="462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KoPubWorld돋움체_Pro Light"/>
                  <a:ea typeface="KoPubWorld돋움체_Pro Light"/>
                  <a:cs typeface="KoPubWorld돋움체_Pro Light"/>
                </a:rPr>
                <a:t>황병선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  <a:latin typeface="KoPubWorld돋움체_Pro Light"/>
                <a:ea typeface="KoPubWorld돋움체_Pro Light"/>
                <a:cs typeface="KoPubWorld돋움체_Pro Light"/>
              </a:endParaRPr>
            </a:p>
          </p:txBody>
        </p:sp>
        <p:sp>
          <p:nvSpPr>
            <p:cNvPr id="19" name="액자 18"/>
            <p:cNvSpPr/>
            <p:nvPr/>
          </p:nvSpPr>
          <p:spPr>
            <a:xfrm>
              <a:off x="3596459" y="4020413"/>
              <a:ext cx="5091886" cy="571500"/>
            </a:xfrm>
            <a:prstGeom prst="frame">
              <a:avLst>
                <a:gd name="adj1" fmla="val 4167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7928788" y="4273153"/>
              <a:ext cx="142875" cy="72386"/>
            </a:xfrm>
            <a:prstGeom prst="triangle">
              <a:avLst>
                <a:gd name="adj" fmla="val 50000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rot="18900000">
              <a:off x="8229682" y="4144792"/>
              <a:ext cx="231829" cy="322739"/>
            </a:xfrm>
            <a:custGeom>
              <a:avLst/>
              <a:gdLst>
                <a:gd name="connsiteX0" fmla="*/ 757900 w 1019176"/>
                <a:gd name="connsiteY0" fmla="*/ 261275 h 1418838"/>
                <a:gd name="connsiteX1" fmla="*/ 261275 w 1019176"/>
                <a:gd name="connsiteY1" fmla="*/ 261275 h 1418838"/>
                <a:gd name="connsiteX2" fmla="*/ 261275 w 1019176"/>
                <a:gd name="connsiteY2" fmla="*/ 757900 h 1418838"/>
                <a:gd name="connsiteX3" fmla="*/ 757900 w 1019176"/>
                <a:gd name="connsiteY3" fmla="*/ 757900 h 1418838"/>
                <a:gd name="connsiteX4" fmla="*/ 757900 w 1019176"/>
                <a:gd name="connsiteY4" fmla="*/ 261275 h 1418838"/>
                <a:gd name="connsiteX5" fmla="*/ 869921 w 1019176"/>
                <a:gd name="connsiteY5" fmla="*/ 149255 h 1418838"/>
                <a:gd name="connsiteX6" fmla="*/ 869921 w 1019176"/>
                <a:gd name="connsiteY6" fmla="*/ 869921 h 1418838"/>
                <a:gd name="connsiteX7" fmla="*/ 701346 w 1019176"/>
                <a:gd name="connsiteY7" fmla="*/ 981862 h 1418838"/>
                <a:gd name="connsiteX8" fmla="*/ 630693 w 1019176"/>
                <a:gd name="connsiteY8" fmla="*/ 1002801 h 1418838"/>
                <a:gd name="connsiteX9" fmla="*/ 637555 w 1019176"/>
                <a:gd name="connsiteY9" fmla="*/ 1036792 h 1418838"/>
                <a:gd name="connsiteX10" fmla="*/ 637555 w 1019176"/>
                <a:gd name="connsiteY10" fmla="*/ 1306682 h 1418838"/>
                <a:gd name="connsiteX11" fmla="*/ 525399 w 1019176"/>
                <a:gd name="connsiteY11" fmla="*/ 1418838 h 1418838"/>
                <a:gd name="connsiteX12" fmla="*/ 516102 w 1019176"/>
                <a:gd name="connsiteY12" fmla="*/ 1418838 h 1418838"/>
                <a:gd name="connsiteX13" fmla="*/ 403946 w 1019176"/>
                <a:gd name="connsiteY13" fmla="*/ 1306682 h 1418838"/>
                <a:gd name="connsiteX14" fmla="*/ 403946 w 1019176"/>
                <a:gd name="connsiteY14" fmla="*/ 1036792 h 1418838"/>
                <a:gd name="connsiteX15" fmla="*/ 409548 w 1019176"/>
                <a:gd name="connsiteY15" fmla="*/ 1009044 h 1418838"/>
                <a:gd name="connsiteX16" fmla="*/ 317829 w 1019176"/>
                <a:gd name="connsiteY16" fmla="*/ 981862 h 1418838"/>
                <a:gd name="connsiteX17" fmla="*/ 149255 w 1019176"/>
                <a:gd name="connsiteY17" fmla="*/ 869921 h 1418838"/>
                <a:gd name="connsiteX18" fmla="*/ 149255 w 1019176"/>
                <a:gd name="connsiteY18" fmla="*/ 149255 h 1418838"/>
                <a:gd name="connsiteX19" fmla="*/ 869921 w 1019176"/>
                <a:gd name="connsiteY19" fmla="*/ 149255 h 141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176" h="1418838">
                  <a:moveTo>
                    <a:pt x="757900" y="261275"/>
                  </a:moveTo>
                  <a:cubicBezTo>
                    <a:pt x="620761" y="124136"/>
                    <a:pt x="398414" y="124136"/>
                    <a:pt x="261275" y="261275"/>
                  </a:cubicBezTo>
                  <a:cubicBezTo>
                    <a:pt x="124136" y="398414"/>
                    <a:pt x="124136" y="620761"/>
                    <a:pt x="261275" y="757900"/>
                  </a:cubicBezTo>
                  <a:cubicBezTo>
                    <a:pt x="398414" y="895039"/>
                    <a:pt x="620761" y="895039"/>
                    <a:pt x="757900" y="757900"/>
                  </a:cubicBezTo>
                  <a:cubicBezTo>
                    <a:pt x="895039" y="620761"/>
                    <a:pt x="895039" y="398414"/>
                    <a:pt x="757900" y="261275"/>
                  </a:cubicBezTo>
                  <a:close/>
                  <a:moveTo>
                    <a:pt x="869921" y="149255"/>
                  </a:moveTo>
                  <a:cubicBezTo>
                    <a:pt x="1068928" y="348261"/>
                    <a:pt x="1068928" y="670914"/>
                    <a:pt x="869921" y="869921"/>
                  </a:cubicBezTo>
                  <a:cubicBezTo>
                    <a:pt x="820169" y="919673"/>
                    <a:pt x="762690" y="956986"/>
                    <a:pt x="701346" y="981862"/>
                  </a:cubicBezTo>
                  <a:lnTo>
                    <a:pt x="630693" y="1002801"/>
                  </a:lnTo>
                  <a:lnTo>
                    <a:pt x="637555" y="1036792"/>
                  </a:lnTo>
                  <a:lnTo>
                    <a:pt x="637555" y="1306682"/>
                  </a:lnTo>
                  <a:cubicBezTo>
                    <a:pt x="637555" y="1368624"/>
                    <a:pt x="587341" y="1418838"/>
                    <a:pt x="525399" y="1418838"/>
                  </a:cubicBezTo>
                  <a:lnTo>
                    <a:pt x="516102" y="1418838"/>
                  </a:lnTo>
                  <a:cubicBezTo>
                    <a:pt x="454160" y="1418838"/>
                    <a:pt x="403946" y="1368624"/>
                    <a:pt x="403946" y="1306682"/>
                  </a:cubicBezTo>
                  <a:lnTo>
                    <a:pt x="403946" y="1036792"/>
                  </a:lnTo>
                  <a:lnTo>
                    <a:pt x="409548" y="1009044"/>
                  </a:lnTo>
                  <a:lnTo>
                    <a:pt x="317829" y="981862"/>
                  </a:lnTo>
                  <a:cubicBezTo>
                    <a:pt x="256486" y="956986"/>
                    <a:pt x="199006" y="919673"/>
                    <a:pt x="149255" y="869921"/>
                  </a:cubicBezTo>
                  <a:cubicBezTo>
                    <a:pt x="-49752" y="670914"/>
                    <a:pt x="-49752" y="348261"/>
                    <a:pt x="149255" y="149255"/>
                  </a:cubicBezTo>
                  <a:cubicBezTo>
                    <a:pt x="348261" y="-49752"/>
                    <a:pt x="670914" y="-49752"/>
                    <a:pt x="869921" y="149255"/>
                  </a:cubicBezTo>
                  <a:close/>
                </a:path>
              </a:pathLst>
            </a:cu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5987" y="200025"/>
            <a:ext cx="11790502" cy="6448426"/>
          </a:xfrm>
          <a:prstGeom prst="rect">
            <a:avLst/>
          </a:prstGeom>
          <a:noFill/>
          <a:ln w="25400">
            <a:solidFill>
              <a:srgbClr val="405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5233987" y="209549"/>
            <a:ext cx="1714501" cy="319723"/>
          </a:xfrm>
          <a:custGeom>
            <a:avLst/>
            <a:gdLst>
              <a:gd name="connsiteX0" fmla="*/ 1 w 1714501"/>
              <a:gd name="connsiteY0" fmla="*/ 0 h 319723"/>
              <a:gd name="connsiteX1" fmla="*/ 1714501 w 1714501"/>
              <a:gd name="connsiteY1" fmla="*/ 0 h 319723"/>
              <a:gd name="connsiteX2" fmla="*/ 1714501 w 1714501"/>
              <a:gd name="connsiteY2" fmla="*/ 174249 h 319723"/>
              <a:gd name="connsiteX3" fmla="*/ 1712577 w 1714501"/>
              <a:gd name="connsiteY3" fmla="*/ 174249 h 319723"/>
              <a:gd name="connsiteX4" fmla="*/ 1714500 w 1714501"/>
              <a:gd name="connsiteY4" fmla="*/ 183776 h 319723"/>
              <a:gd name="connsiteX5" fmla="*/ 1578553 w 1714501"/>
              <a:gd name="connsiteY5" fmla="*/ 319723 h 319723"/>
              <a:gd name="connsiteX6" fmla="*/ 135947 w 1714501"/>
              <a:gd name="connsiteY6" fmla="*/ 319723 h 319723"/>
              <a:gd name="connsiteX7" fmla="*/ 0 w 1714501"/>
              <a:gd name="connsiteY7" fmla="*/ 183776 h 319723"/>
              <a:gd name="connsiteX8" fmla="*/ 1924 w 1714501"/>
              <a:gd name="connsiteY8" fmla="*/ 174249 h 319723"/>
              <a:gd name="connsiteX9" fmla="*/ 1 w 1714501"/>
              <a:gd name="connsiteY9" fmla="*/ 174249 h 3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1" h="319723">
                <a:moveTo>
                  <a:pt x="1" y="0"/>
                </a:moveTo>
                <a:lnTo>
                  <a:pt x="1714501" y="0"/>
                </a:lnTo>
                <a:lnTo>
                  <a:pt x="1714501" y="174249"/>
                </a:lnTo>
                <a:lnTo>
                  <a:pt x="1712577" y="174249"/>
                </a:lnTo>
                <a:lnTo>
                  <a:pt x="1714500" y="183776"/>
                </a:lnTo>
                <a:cubicBezTo>
                  <a:pt x="1714500" y="258857"/>
                  <a:pt x="1653634" y="319723"/>
                  <a:pt x="1578553" y="319723"/>
                </a:cubicBezTo>
                <a:lnTo>
                  <a:pt x="135947" y="319723"/>
                </a:lnTo>
                <a:cubicBezTo>
                  <a:pt x="60866" y="319723"/>
                  <a:pt x="0" y="258857"/>
                  <a:pt x="0" y="183776"/>
                </a:cubicBezTo>
                <a:lnTo>
                  <a:pt x="1924" y="174249"/>
                </a:lnTo>
                <a:lnTo>
                  <a:pt x="1" y="17424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KoPubWorld돋움체_Pro Medium"/>
              <a:ea typeface="KoPubWorld돋움체_Pro Medium"/>
              <a:cs typeface="KoPubWorld돋움체_Pro Medium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5" y="169817"/>
            <a:ext cx="8046517" cy="64399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91395" y="1227909"/>
            <a:ext cx="1306285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5006" y="5351417"/>
            <a:ext cx="1149531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91242" y="4093028"/>
            <a:ext cx="1062302" cy="4702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68761" y="679269"/>
            <a:ext cx="3818760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중복 체크 클릭 시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사용 가능 여부 메시지가 뜬다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68761" y="3389811"/>
            <a:ext cx="3818760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다음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postcode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스크립트를 사용해서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주소검색을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할 수 있다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91423" y="4802777"/>
            <a:ext cx="4453914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모든 과정이 끝나면 회원가입이 가능하다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4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6"/>
          <p:cNvSpPr>
            <a:spLocks/>
          </p:cNvSpPr>
          <p:nvPr/>
        </p:nvSpPr>
        <p:spPr>
          <a:xfrm>
            <a:off x="494029" y="330200"/>
            <a:ext cx="11203305" cy="619950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31" name="그룹 45"/>
          <p:cNvGrpSpPr/>
          <p:nvPr/>
        </p:nvGrpSpPr>
        <p:grpSpPr>
          <a:xfrm>
            <a:off x="5145405" y="2045335"/>
            <a:ext cx="2143125" cy="628015"/>
            <a:chOff x="5145405" y="2045335"/>
            <a:chExt cx="2143125" cy="628015"/>
          </a:xfrm>
        </p:grpSpPr>
        <p:sp>
          <p:nvSpPr>
            <p:cNvPr id="32" name="도형 27"/>
            <p:cNvSpPr>
              <a:spLocks/>
            </p:cNvSpPr>
            <p:nvPr/>
          </p:nvSpPr>
          <p:spPr>
            <a:xfrm>
              <a:off x="5680075" y="217360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3" name="도형 28"/>
            <p:cNvSpPr>
              <a:spLocks/>
            </p:cNvSpPr>
            <p:nvPr/>
          </p:nvSpPr>
          <p:spPr>
            <a:xfrm>
              <a:off x="6185535" y="217360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4" name="도형 29"/>
            <p:cNvSpPr>
              <a:spLocks/>
            </p:cNvSpPr>
            <p:nvPr/>
          </p:nvSpPr>
          <p:spPr>
            <a:xfrm>
              <a:off x="6690360" y="217360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5" name="도형 30"/>
            <p:cNvSpPr>
              <a:spLocks/>
            </p:cNvSpPr>
            <p:nvPr/>
          </p:nvSpPr>
          <p:spPr>
            <a:xfrm>
              <a:off x="5680075" y="241173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6" name="도형 31"/>
            <p:cNvSpPr>
              <a:spLocks/>
            </p:cNvSpPr>
            <p:nvPr/>
          </p:nvSpPr>
          <p:spPr>
            <a:xfrm>
              <a:off x="6185535" y="241173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7" name="도형 32"/>
            <p:cNvSpPr>
              <a:spLocks/>
            </p:cNvSpPr>
            <p:nvPr/>
          </p:nvSpPr>
          <p:spPr>
            <a:xfrm>
              <a:off x="6690360" y="241173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8" name="도형 33"/>
            <p:cNvSpPr>
              <a:spLocks/>
            </p:cNvSpPr>
            <p:nvPr/>
          </p:nvSpPr>
          <p:spPr>
            <a:xfrm>
              <a:off x="5145405" y="204533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39" name="도형 34"/>
            <p:cNvSpPr>
              <a:spLocks/>
            </p:cNvSpPr>
            <p:nvPr/>
          </p:nvSpPr>
          <p:spPr>
            <a:xfrm>
              <a:off x="5711190" y="204533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0" name="도형 35"/>
            <p:cNvSpPr>
              <a:spLocks/>
            </p:cNvSpPr>
            <p:nvPr/>
          </p:nvSpPr>
          <p:spPr>
            <a:xfrm>
              <a:off x="6216015" y="204533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1" name="도형 36"/>
            <p:cNvSpPr>
              <a:spLocks/>
            </p:cNvSpPr>
            <p:nvPr/>
          </p:nvSpPr>
          <p:spPr>
            <a:xfrm>
              <a:off x="6721475" y="204533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2" name="도형 37"/>
            <p:cNvSpPr>
              <a:spLocks/>
            </p:cNvSpPr>
            <p:nvPr/>
          </p:nvSpPr>
          <p:spPr>
            <a:xfrm>
              <a:off x="5650865" y="222631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3" name="도형 38"/>
            <p:cNvSpPr>
              <a:spLocks/>
            </p:cNvSpPr>
            <p:nvPr/>
          </p:nvSpPr>
          <p:spPr>
            <a:xfrm>
              <a:off x="5711190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4" name="도형 39"/>
            <p:cNvSpPr>
              <a:spLocks/>
            </p:cNvSpPr>
            <p:nvPr/>
          </p:nvSpPr>
          <p:spPr>
            <a:xfrm>
              <a:off x="6155690" y="222631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5" name="도형 40"/>
            <p:cNvSpPr>
              <a:spLocks/>
            </p:cNvSpPr>
            <p:nvPr/>
          </p:nvSpPr>
          <p:spPr>
            <a:xfrm>
              <a:off x="6216015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6" name="도형 41"/>
            <p:cNvSpPr>
              <a:spLocks/>
            </p:cNvSpPr>
            <p:nvPr/>
          </p:nvSpPr>
          <p:spPr>
            <a:xfrm>
              <a:off x="6661150" y="222631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7" name="도형 42"/>
            <p:cNvSpPr>
              <a:spLocks/>
            </p:cNvSpPr>
            <p:nvPr/>
          </p:nvSpPr>
          <p:spPr>
            <a:xfrm>
              <a:off x="6721475" y="222631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8" name="도형 43"/>
            <p:cNvSpPr>
              <a:spLocks/>
            </p:cNvSpPr>
            <p:nvPr/>
          </p:nvSpPr>
          <p:spPr>
            <a:xfrm>
              <a:off x="5711190" y="249047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49" name="도형 44"/>
            <p:cNvSpPr>
              <a:spLocks/>
            </p:cNvSpPr>
            <p:nvPr/>
          </p:nvSpPr>
          <p:spPr>
            <a:xfrm>
              <a:off x="6216015" y="249047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  <p:sp>
        <p:nvSpPr>
          <p:cNvPr id="50" name="텍스트 상자 46"/>
          <p:cNvSpPr txBox="1">
            <a:spLocks/>
          </p:cNvSpPr>
          <p:nvPr/>
        </p:nvSpPr>
        <p:spPr>
          <a:xfrm>
            <a:off x="4368800" y="2955290"/>
            <a:ext cx="3688080" cy="7023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600" b="1" spc="600">
                <a:latin typeface="Arial" charset="0"/>
                <a:ea typeface="Arial" charset="0"/>
                <a:cs typeface="Arial" charset="0"/>
              </a:rPr>
              <a:t>Main</a:t>
            </a:r>
            <a:endParaRPr lang="ko-KR" altLang="en-US" sz="36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1" name="그룹 65"/>
          <p:cNvGrpSpPr/>
          <p:nvPr/>
        </p:nvGrpSpPr>
        <p:grpSpPr>
          <a:xfrm>
            <a:off x="5115560" y="3790315"/>
            <a:ext cx="2143125" cy="628015"/>
            <a:chOff x="5115560" y="3790315"/>
            <a:chExt cx="2143125" cy="628015"/>
          </a:xfrm>
        </p:grpSpPr>
        <p:sp>
          <p:nvSpPr>
            <p:cNvPr id="52" name="도형 47"/>
            <p:cNvSpPr>
              <a:spLocks/>
            </p:cNvSpPr>
            <p:nvPr/>
          </p:nvSpPr>
          <p:spPr>
            <a:xfrm>
              <a:off x="5650230" y="391858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3" name="도형 48"/>
            <p:cNvSpPr>
              <a:spLocks/>
            </p:cNvSpPr>
            <p:nvPr/>
          </p:nvSpPr>
          <p:spPr>
            <a:xfrm>
              <a:off x="6155055" y="391858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4" name="도형 49"/>
            <p:cNvSpPr>
              <a:spLocks/>
            </p:cNvSpPr>
            <p:nvPr/>
          </p:nvSpPr>
          <p:spPr>
            <a:xfrm>
              <a:off x="6660515" y="391858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5" name="도형 50"/>
            <p:cNvSpPr>
              <a:spLocks/>
            </p:cNvSpPr>
            <p:nvPr/>
          </p:nvSpPr>
          <p:spPr>
            <a:xfrm>
              <a:off x="5650230" y="415671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6" name="도형 51"/>
            <p:cNvSpPr>
              <a:spLocks/>
            </p:cNvSpPr>
            <p:nvPr/>
          </p:nvSpPr>
          <p:spPr>
            <a:xfrm>
              <a:off x="6155055" y="415671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7" name="도형 52"/>
            <p:cNvSpPr>
              <a:spLocks/>
            </p:cNvSpPr>
            <p:nvPr/>
          </p:nvSpPr>
          <p:spPr>
            <a:xfrm>
              <a:off x="6660515" y="415671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8" name="도형 53"/>
            <p:cNvSpPr>
              <a:spLocks/>
            </p:cNvSpPr>
            <p:nvPr/>
          </p:nvSpPr>
          <p:spPr>
            <a:xfrm>
              <a:off x="5115560" y="379031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59" name="도형 54"/>
            <p:cNvSpPr>
              <a:spLocks/>
            </p:cNvSpPr>
            <p:nvPr/>
          </p:nvSpPr>
          <p:spPr>
            <a:xfrm>
              <a:off x="5680710" y="379031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0" name="도형 55"/>
            <p:cNvSpPr>
              <a:spLocks/>
            </p:cNvSpPr>
            <p:nvPr/>
          </p:nvSpPr>
          <p:spPr>
            <a:xfrm>
              <a:off x="6186170" y="379031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1" name="도형 56"/>
            <p:cNvSpPr>
              <a:spLocks/>
            </p:cNvSpPr>
            <p:nvPr/>
          </p:nvSpPr>
          <p:spPr>
            <a:xfrm>
              <a:off x="6690995" y="379031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2" name="도형 57"/>
            <p:cNvSpPr>
              <a:spLocks/>
            </p:cNvSpPr>
            <p:nvPr/>
          </p:nvSpPr>
          <p:spPr>
            <a:xfrm>
              <a:off x="5620385" y="397129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3" name="도형 58"/>
            <p:cNvSpPr>
              <a:spLocks/>
            </p:cNvSpPr>
            <p:nvPr/>
          </p:nvSpPr>
          <p:spPr>
            <a:xfrm>
              <a:off x="568071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4" name="도형 59"/>
            <p:cNvSpPr>
              <a:spLocks/>
            </p:cNvSpPr>
            <p:nvPr/>
          </p:nvSpPr>
          <p:spPr>
            <a:xfrm>
              <a:off x="6125845" y="397129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5" name="도형 60"/>
            <p:cNvSpPr>
              <a:spLocks/>
            </p:cNvSpPr>
            <p:nvPr/>
          </p:nvSpPr>
          <p:spPr>
            <a:xfrm>
              <a:off x="618617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6" name="도형 61"/>
            <p:cNvSpPr>
              <a:spLocks/>
            </p:cNvSpPr>
            <p:nvPr/>
          </p:nvSpPr>
          <p:spPr>
            <a:xfrm>
              <a:off x="6630670" y="397129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7" name="도형 62"/>
            <p:cNvSpPr>
              <a:spLocks/>
            </p:cNvSpPr>
            <p:nvPr/>
          </p:nvSpPr>
          <p:spPr>
            <a:xfrm>
              <a:off x="6690995" y="397129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8" name="도형 63"/>
            <p:cNvSpPr>
              <a:spLocks/>
            </p:cNvSpPr>
            <p:nvPr/>
          </p:nvSpPr>
          <p:spPr>
            <a:xfrm>
              <a:off x="5680710" y="423545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69" name="도형 64"/>
            <p:cNvSpPr>
              <a:spLocks/>
            </p:cNvSpPr>
            <p:nvPr/>
          </p:nvSpPr>
          <p:spPr>
            <a:xfrm>
              <a:off x="6186170" y="423545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  <p:sp>
        <p:nvSpPr>
          <p:cNvPr id="70" name="도형 66"/>
          <p:cNvSpPr>
            <a:spLocks/>
          </p:cNvSpPr>
          <p:nvPr/>
        </p:nvSpPr>
        <p:spPr>
          <a:xfrm>
            <a:off x="-42545" y="3298825"/>
            <a:ext cx="4526280" cy="3561080"/>
          </a:xfrm>
          <a:custGeom>
            <a:avLst/>
            <a:gdLst>
              <a:gd name="TX0" fmla="*/ 1250088 w 4524280"/>
              <a:gd name="TY0" fmla="*/ 881 h 3559068"/>
              <a:gd name="TX1" fmla="*/ 3497802 w 4524280"/>
              <a:gd name="TY1" fmla="*/ 3559065 h 3559068"/>
              <a:gd name="TX2" fmla="*/ 482600 w 4524280"/>
              <a:gd name="TY2" fmla="*/ 3559065 h 3559068"/>
              <a:gd name="TX3" fmla="*/ 0 w 4524280"/>
              <a:gd name="TY3" fmla="*/ 3063765 h 3559068"/>
              <a:gd name="TX4" fmla="*/ 0 w 4524280"/>
              <a:gd name="TY4" fmla="*/ 953469 h 3559068"/>
              <a:gd name="TX5" fmla="*/ 1250088 w 4524280"/>
              <a:gd name="TY5" fmla="*/ 881 h 355906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80" h="3559068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1" name="도형 67"/>
          <p:cNvSpPr>
            <a:spLocks/>
          </p:cNvSpPr>
          <p:nvPr/>
        </p:nvSpPr>
        <p:spPr>
          <a:xfrm flipH="1" flipV="1">
            <a:off x="5782945" y="0"/>
            <a:ext cx="6368415" cy="3591560"/>
          </a:xfrm>
          <a:custGeom>
            <a:avLst/>
            <a:gdLst>
              <a:gd name="TX0" fmla="*/ 0 w 6366606"/>
              <a:gd name="TY0" fmla="*/ 3589908 h 3589911"/>
              <a:gd name="TX1" fmla="*/ 0 w 6366606"/>
              <a:gd name="TY1" fmla="*/ 135508 h 3589911"/>
              <a:gd name="TX2" fmla="*/ 6083300 w 6366606"/>
              <a:gd name="TY2" fmla="*/ 3589908 h 3589911"/>
              <a:gd name="TX3" fmla="*/ 0 w 6366606"/>
              <a:gd name="TY3" fmla="*/ 3589908 h 358991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6" h="3589911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2" name="도형 68"/>
          <p:cNvSpPr>
            <a:spLocks/>
          </p:cNvSpPr>
          <p:nvPr/>
        </p:nvSpPr>
        <p:spPr>
          <a:xfrm>
            <a:off x="494029" y="330200"/>
            <a:ext cx="11203305" cy="619950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73" name="그룹 87"/>
          <p:cNvGrpSpPr/>
          <p:nvPr/>
        </p:nvGrpSpPr>
        <p:grpSpPr>
          <a:xfrm>
            <a:off x="5145405" y="2045335"/>
            <a:ext cx="2143125" cy="628015"/>
            <a:chOff x="5145405" y="2045335"/>
            <a:chExt cx="2143125" cy="628015"/>
          </a:xfrm>
        </p:grpSpPr>
        <p:sp>
          <p:nvSpPr>
            <p:cNvPr id="74" name="도형 69"/>
            <p:cNvSpPr>
              <a:spLocks/>
            </p:cNvSpPr>
            <p:nvPr/>
          </p:nvSpPr>
          <p:spPr>
            <a:xfrm>
              <a:off x="5680075" y="217360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5" name="도형 70"/>
            <p:cNvSpPr>
              <a:spLocks/>
            </p:cNvSpPr>
            <p:nvPr/>
          </p:nvSpPr>
          <p:spPr>
            <a:xfrm>
              <a:off x="6185535" y="217360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6" name="도형 71"/>
            <p:cNvSpPr>
              <a:spLocks/>
            </p:cNvSpPr>
            <p:nvPr/>
          </p:nvSpPr>
          <p:spPr>
            <a:xfrm>
              <a:off x="6690360" y="217360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7" name="도형 72"/>
            <p:cNvSpPr>
              <a:spLocks/>
            </p:cNvSpPr>
            <p:nvPr/>
          </p:nvSpPr>
          <p:spPr>
            <a:xfrm>
              <a:off x="5680075" y="241173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8" name="도형 73"/>
            <p:cNvSpPr>
              <a:spLocks/>
            </p:cNvSpPr>
            <p:nvPr/>
          </p:nvSpPr>
          <p:spPr>
            <a:xfrm>
              <a:off x="6185535" y="241173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79" name="도형 74"/>
            <p:cNvSpPr>
              <a:spLocks/>
            </p:cNvSpPr>
            <p:nvPr/>
          </p:nvSpPr>
          <p:spPr>
            <a:xfrm>
              <a:off x="6690360" y="241173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0" name="도형 75"/>
            <p:cNvSpPr>
              <a:spLocks/>
            </p:cNvSpPr>
            <p:nvPr/>
          </p:nvSpPr>
          <p:spPr>
            <a:xfrm>
              <a:off x="5145405" y="204533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1" name="도형 76"/>
            <p:cNvSpPr>
              <a:spLocks/>
            </p:cNvSpPr>
            <p:nvPr/>
          </p:nvSpPr>
          <p:spPr>
            <a:xfrm>
              <a:off x="5711190" y="204533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2" name="도형 77"/>
            <p:cNvSpPr>
              <a:spLocks/>
            </p:cNvSpPr>
            <p:nvPr/>
          </p:nvSpPr>
          <p:spPr>
            <a:xfrm>
              <a:off x="6216015" y="204533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3" name="도형 78"/>
            <p:cNvSpPr>
              <a:spLocks/>
            </p:cNvSpPr>
            <p:nvPr/>
          </p:nvSpPr>
          <p:spPr>
            <a:xfrm>
              <a:off x="6721475" y="204533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4" name="도형 79"/>
            <p:cNvSpPr>
              <a:spLocks/>
            </p:cNvSpPr>
            <p:nvPr/>
          </p:nvSpPr>
          <p:spPr>
            <a:xfrm>
              <a:off x="5650865" y="222631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5" name="도형 80"/>
            <p:cNvSpPr>
              <a:spLocks/>
            </p:cNvSpPr>
            <p:nvPr/>
          </p:nvSpPr>
          <p:spPr>
            <a:xfrm>
              <a:off x="5711190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6" name="도형 81"/>
            <p:cNvSpPr>
              <a:spLocks/>
            </p:cNvSpPr>
            <p:nvPr/>
          </p:nvSpPr>
          <p:spPr>
            <a:xfrm>
              <a:off x="6155690" y="222631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7" name="도형 82"/>
            <p:cNvSpPr>
              <a:spLocks/>
            </p:cNvSpPr>
            <p:nvPr/>
          </p:nvSpPr>
          <p:spPr>
            <a:xfrm>
              <a:off x="6216015" y="222631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8" name="도형 83"/>
            <p:cNvSpPr>
              <a:spLocks/>
            </p:cNvSpPr>
            <p:nvPr/>
          </p:nvSpPr>
          <p:spPr>
            <a:xfrm>
              <a:off x="6661150" y="222631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89" name="도형 84"/>
            <p:cNvSpPr>
              <a:spLocks/>
            </p:cNvSpPr>
            <p:nvPr/>
          </p:nvSpPr>
          <p:spPr>
            <a:xfrm>
              <a:off x="6721475" y="222631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0" name="도형 85"/>
            <p:cNvSpPr>
              <a:spLocks/>
            </p:cNvSpPr>
            <p:nvPr/>
          </p:nvSpPr>
          <p:spPr>
            <a:xfrm>
              <a:off x="5711190" y="249047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1" name="도형 86"/>
            <p:cNvSpPr>
              <a:spLocks/>
            </p:cNvSpPr>
            <p:nvPr/>
          </p:nvSpPr>
          <p:spPr>
            <a:xfrm>
              <a:off x="6216015" y="249047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  <p:sp>
        <p:nvSpPr>
          <p:cNvPr id="92" name="텍스트 상자 88"/>
          <p:cNvSpPr txBox="1">
            <a:spLocks/>
          </p:cNvSpPr>
          <p:nvPr/>
        </p:nvSpPr>
        <p:spPr>
          <a:xfrm>
            <a:off x="4368800" y="2955290"/>
            <a:ext cx="3688080" cy="7023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600" b="1" spc="600">
                <a:latin typeface="Arial" charset="0"/>
                <a:ea typeface="Arial" charset="0"/>
                <a:cs typeface="Arial" charset="0"/>
              </a:rPr>
              <a:t>공지사항</a:t>
            </a:r>
            <a:endParaRPr lang="ko-KR" altLang="en-US" sz="36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3" name="그룹 107"/>
          <p:cNvGrpSpPr/>
          <p:nvPr/>
        </p:nvGrpSpPr>
        <p:grpSpPr>
          <a:xfrm>
            <a:off x="5115560" y="3790315"/>
            <a:ext cx="2143125" cy="628015"/>
            <a:chOff x="5115560" y="3790315"/>
            <a:chExt cx="2143125" cy="628015"/>
          </a:xfrm>
        </p:grpSpPr>
        <p:sp>
          <p:nvSpPr>
            <p:cNvPr id="94" name="도형 89"/>
            <p:cNvSpPr>
              <a:spLocks/>
            </p:cNvSpPr>
            <p:nvPr/>
          </p:nvSpPr>
          <p:spPr>
            <a:xfrm>
              <a:off x="5650230" y="3918585"/>
              <a:ext cx="64135" cy="132715"/>
            </a:xfrm>
            <a:custGeom>
              <a:avLst/>
              <a:gdLst>
                <a:gd name="TX0" fmla="*/ 143802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2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2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5" name="도형 90"/>
            <p:cNvSpPr>
              <a:spLocks/>
            </p:cNvSpPr>
            <p:nvPr/>
          </p:nvSpPr>
          <p:spPr>
            <a:xfrm>
              <a:off x="6155055" y="3918585"/>
              <a:ext cx="64135" cy="132715"/>
            </a:xfrm>
            <a:custGeom>
              <a:avLst/>
              <a:gdLst>
                <a:gd name="TX0" fmla="*/ 143803 w 287609"/>
                <a:gd name="TY0" fmla="*/ 0 h 607461"/>
                <a:gd name="TX1" fmla="*/ 176442 w 287609"/>
                <a:gd name="TY1" fmla="*/ 43647 h 607461"/>
                <a:gd name="TX2" fmla="*/ 249223 w 287609"/>
                <a:gd name="TY2" fmla="*/ 163449 h 607461"/>
                <a:gd name="TX3" fmla="*/ 287606 w 287609"/>
                <a:gd name="TY3" fmla="*/ 243127 h 607461"/>
                <a:gd name="TX4" fmla="*/ 262278 w 287609"/>
                <a:gd name="TY4" fmla="*/ 284819 h 607461"/>
                <a:gd name="TX5" fmla="*/ 171516 w 287609"/>
                <a:gd name="TY5" fmla="*/ 499679 h 607461"/>
                <a:gd name="TX6" fmla="*/ 143803 w 287609"/>
                <a:gd name="TY6" fmla="*/ 607458 h 607461"/>
                <a:gd name="TX7" fmla="*/ 116091 w 287609"/>
                <a:gd name="TY7" fmla="*/ 499679 h 607461"/>
                <a:gd name="TX8" fmla="*/ 25329 w 287609"/>
                <a:gd name="TY8" fmla="*/ 284819 h 607461"/>
                <a:gd name="TX9" fmla="*/ 0 w 287609"/>
                <a:gd name="TY9" fmla="*/ 243127 h 607461"/>
                <a:gd name="TX10" fmla="*/ 38384 w 287609"/>
                <a:gd name="TY10" fmla="*/ 163449 h 607461"/>
                <a:gd name="TX11" fmla="*/ 111165 w 287609"/>
                <a:gd name="TY11" fmla="*/ 43647 h 607461"/>
                <a:gd name="TX12" fmla="*/ 143803 w 287609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1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6" name="도형 91"/>
            <p:cNvSpPr>
              <a:spLocks/>
            </p:cNvSpPr>
            <p:nvPr/>
          </p:nvSpPr>
          <p:spPr>
            <a:xfrm>
              <a:off x="6660515" y="3918585"/>
              <a:ext cx="64135" cy="132715"/>
            </a:xfrm>
            <a:custGeom>
              <a:avLst/>
              <a:gdLst>
                <a:gd name="TX0" fmla="*/ 143803 w 287608"/>
                <a:gd name="TY0" fmla="*/ 0 h 607461"/>
                <a:gd name="TX1" fmla="*/ 176441 w 287608"/>
                <a:gd name="TY1" fmla="*/ 43647 h 607461"/>
                <a:gd name="TX2" fmla="*/ 249222 w 287608"/>
                <a:gd name="TY2" fmla="*/ 163449 h 607461"/>
                <a:gd name="TX3" fmla="*/ 287605 w 287608"/>
                <a:gd name="TY3" fmla="*/ 243127 h 607461"/>
                <a:gd name="TX4" fmla="*/ 262277 w 287608"/>
                <a:gd name="TY4" fmla="*/ 284819 h 607461"/>
                <a:gd name="TX5" fmla="*/ 171515 w 287608"/>
                <a:gd name="TY5" fmla="*/ 499679 h 607461"/>
                <a:gd name="TX6" fmla="*/ 143803 w 287608"/>
                <a:gd name="TY6" fmla="*/ 607458 h 607461"/>
                <a:gd name="TX7" fmla="*/ 116090 w 287608"/>
                <a:gd name="TY7" fmla="*/ 499679 h 607461"/>
                <a:gd name="TX8" fmla="*/ 25328 w 287608"/>
                <a:gd name="TY8" fmla="*/ 284819 h 607461"/>
                <a:gd name="TX9" fmla="*/ 0 w 287608"/>
                <a:gd name="TY9" fmla="*/ 243127 h 607461"/>
                <a:gd name="TX10" fmla="*/ 38383 w 287608"/>
                <a:gd name="TY10" fmla="*/ 163449 h 607461"/>
                <a:gd name="TX11" fmla="*/ 111164 w 287608"/>
                <a:gd name="TY11" fmla="*/ 43647 h 607461"/>
                <a:gd name="TX12" fmla="*/ 143803 w 287608"/>
                <a:gd name="TY12" fmla="*/ 0 h 6074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1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7" name="도형 92"/>
            <p:cNvSpPr>
              <a:spLocks/>
            </p:cNvSpPr>
            <p:nvPr/>
          </p:nvSpPr>
          <p:spPr>
            <a:xfrm>
              <a:off x="5650230" y="4156710"/>
              <a:ext cx="64135" cy="132715"/>
            </a:xfrm>
            <a:custGeom>
              <a:avLst/>
              <a:gdLst>
                <a:gd name="TX0" fmla="*/ 143802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2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2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8" name="도형 93"/>
            <p:cNvSpPr>
              <a:spLocks/>
            </p:cNvSpPr>
            <p:nvPr/>
          </p:nvSpPr>
          <p:spPr>
            <a:xfrm>
              <a:off x="6155055" y="4156710"/>
              <a:ext cx="64135" cy="132715"/>
            </a:xfrm>
            <a:custGeom>
              <a:avLst/>
              <a:gdLst>
                <a:gd name="TX0" fmla="*/ 143803 w 287609"/>
                <a:gd name="TY0" fmla="*/ 0 h 607460"/>
                <a:gd name="TX1" fmla="*/ 171516 w 287609"/>
                <a:gd name="TY1" fmla="*/ 107778 h 607460"/>
                <a:gd name="TX2" fmla="*/ 262278 w 287609"/>
                <a:gd name="TY2" fmla="*/ 322638 h 607460"/>
                <a:gd name="TX3" fmla="*/ 287606 w 287609"/>
                <a:gd name="TY3" fmla="*/ 364330 h 607460"/>
                <a:gd name="TX4" fmla="*/ 249223 w 287609"/>
                <a:gd name="TY4" fmla="*/ 444008 h 607460"/>
                <a:gd name="TX5" fmla="*/ 176442 w 287609"/>
                <a:gd name="TY5" fmla="*/ 563810 h 607460"/>
                <a:gd name="TX6" fmla="*/ 143803 w 287609"/>
                <a:gd name="TY6" fmla="*/ 607457 h 607460"/>
                <a:gd name="TX7" fmla="*/ 111165 w 287609"/>
                <a:gd name="TY7" fmla="*/ 563810 h 607460"/>
                <a:gd name="TX8" fmla="*/ 38384 w 287609"/>
                <a:gd name="TY8" fmla="*/ 444008 h 607460"/>
                <a:gd name="TX9" fmla="*/ 0 w 287609"/>
                <a:gd name="TY9" fmla="*/ 364330 h 607460"/>
                <a:gd name="TX10" fmla="*/ 25329 w 287609"/>
                <a:gd name="TY10" fmla="*/ 322638 h 607460"/>
                <a:gd name="TX11" fmla="*/ 116091 w 287609"/>
                <a:gd name="TY11" fmla="*/ 107778 h 607460"/>
                <a:gd name="TX12" fmla="*/ 143803 w 287609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9" h="607460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99" name="도형 94"/>
            <p:cNvSpPr>
              <a:spLocks/>
            </p:cNvSpPr>
            <p:nvPr/>
          </p:nvSpPr>
          <p:spPr>
            <a:xfrm>
              <a:off x="6660515" y="4156710"/>
              <a:ext cx="64135" cy="132715"/>
            </a:xfrm>
            <a:custGeom>
              <a:avLst/>
              <a:gdLst>
                <a:gd name="TX0" fmla="*/ 143803 w 287608"/>
                <a:gd name="TY0" fmla="*/ 0 h 607460"/>
                <a:gd name="TX1" fmla="*/ 171515 w 287608"/>
                <a:gd name="TY1" fmla="*/ 107778 h 607460"/>
                <a:gd name="TX2" fmla="*/ 262277 w 287608"/>
                <a:gd name="TY2" fmla="*/ 322638 h 607460"/>
                <a:gd name="TX3" fmla="*/ 287605 w 287608"/>
                <a:gd name="TY3" fmla="*/ 364330 h 607460"/>
                <a:gd name="TX4" fmla="*/ 249222 w 287608"/>
                <a:gd name="TY4" fmla="*/ 444008 h 607460"/>
                <a:gd name="TX5" fmla="*/ 176441 w 287608"/>
                <a:gd name="TY5" fmla="*/ 563810 h 607460"/>
                <a:gd name="TX6" fmla="*/ 143803 w 287608"/>
                <a:gd name="TY6" fmla="*/ 607457 h 607460"/>
                <a:gd name="TX7" fmla="*/ 111164 w 287608"/>
                <a:gd name="TY7" fmla="*/ 563810 h 607460"/>
                <a:gd name="TX8" fmla="*/ 38383 w 287608"/>
                <a:gd name="TY8" fmla="*/ 444008 h 607460"/>
                <a:gd name="TX9" fmla="*/ 0 w 287608"/>
                <a:gd name="TY9" fmla="*/ 364330 h 607460"/>
                <a:gd name="TX10" fmla="*/ 25328 w 287608"/>
                <a:gd name="TY10" fmla="*/ 322638 h 607460"/>
                <a:gd name="TX11" fmla="*/ 116090 w 287608"/>
                <a:gd name="TY11" fmla="*/ 107778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0" name="도형 95"/>
            <p:cNvSpPr>
              <a:spLocks/>
            </p:cNvSpPr>
            <p:nvPr/>
          </p:nvSpPr>
          <p:spPr>
            <a:xfrm>
              <a:off x="5115560" y="3790315"/>
              <a:ext cx="567690" cy="628015"/>
            </a:xfrm>
            <a:custGeom>
              <a:avLst/>
              <a:gdLst>
                <a:gd name="TX0" fmla="*/ 1453019 w 2625249"/>
                <a:gd name="TY0" fmla="*/ 0 h 2906041"/>
                <a:gd name="TX1" fmla="*/ 2574239 w 2625249"/>
                <a:gd name="TY1" fmla="*/ 528764 h 2906041"/>
                <a:gd name="TX2" fmla="*/ 2625246 w 2625249"/>
                <a:gd name="TY2" fmla="*/ 596975 h 2906041"/>
                <a:gd name="TX3" fmla="*/ 2592608 w 2625249"/>
                <a:gd name="TY3" fmla="*/ 640622 h 2906041"/>
                <a:gd name="TX4" fmla="*/ 2519827 w 2625249"/>
                <a:gd name="TY4" fmla="*/ 760424 h 2906041"/>
                <a:gd name="TX5" fmla="*/ 2481444 w 2625249"/>
                <a:gd name="TY5" fmla="*/ 840102 h 2906041"/>
                <a:gd name="TX6" fmla="*/ 2446745 w 2625249"/>
                <a:gd name="TY6" fmla="*/ 782986 h 2906041"/>
                <a:gd name="TX7" fmla="*/ 1453019 w 2625249"/>
                <a:gd name="TY7" fmla="*/ 254627 h 2906041"/>
                <a:gd name="TX8" fmla="*/ 254627 w 2625249"/>
                <a:gd name="TY8" fmla="*/ 1453019 h 2906041"/>
                <a:gd name="TX9" fmla="*/ 1453019 w 2625249"/>
                <a:gd name="TY9" fmla="*/ 2651411 h 2906041"/>
                <a:gd name="TX10" fmla="*/ 2446745 w 2625249"/>
                <a:gd name="TY10" fmla="*/ 2123052 h 2906041"/>
                <a:gd name="TX11" fmla="*/ 2481444 w 2625249"/>
                <a:gd name="TY11" fmla="*/ 2065936 h 2906041"/>
                <a:gd name="TX12" fmla="*/ 2519827 w 2625249"/>
                <a:gd name="TY12" fmla="*/ 2145614 h 2906041"/>
                <a:gd name="TX13" fmla="*/ 2592608 w 2625249"/>
                <a:gd name="TY13" fmla="*/ 2265416 h 2906041"/>
                <a:gd name="TX14" fmla="*/ 2625246 w 2625249"/>
                <a:gd name="TY14" fmla="*/ 2309063 h 2906041"/>
                <a:gd name="TX15" fmla="*/ 2574239 w 2625249"/>
                <a:gd name="TY15" fmla="*/ 2377274 h 2906041"/>
                <a:gd name="TX16" fmla="*/ 1453019 w 2625249"/>
                <a:gd name="TY16" fmla="*/ 2906038 h 2906041"/>
                <a:gd name="TX17" fmla="*/ 0 w 2625249"/>
                <a:gd name="TY17" fmla="*/ 1453019 h 2906041"/>
                <a:gd name="TX18" fmla="*/ 1453019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1" name="도형 96"/>
            <p:cNvSpPr>
              <a:spLocks/>
            </p:cNvSpPr>
            <p:nvPr/>
          </p:nvSpPr>
          <p:spPr>
            <a:xfrm>
              <a:off x="5680710" y="3790315"/>
              <a:ext cx="506730" cy="182880"/>
            </a:xfrm>
            <a:custGeom>
              <a:avLst/>
              <a:gdLst>
                <a:gd name="TX0" fmla="*/ 1172228 w 2344458"/>
                <a:gd name="TY0" fmla="*/ 0 h 840105"/>
                <a:gd name="TX1" fmla="*/ 2293448 w 2344458"/>
                <a:gd name="TY1" fmla="*/ 528764 h 840105"/>
                <a:gd name="TX2" fmla="*/ 2344455 w 2344458"/>
                <a:gd name="TY2" fmla="*/ 596975 h 840105"/>
                <a:gd name="TX3" fmla="*/ 2311817 w 2344458"/>
                <a:gd name="TY3" fmla="*/ 640622 h 840105"/>
                <a:gd name="TX4" fmla="*/ 2239036 w 2344458"/>
                <a:gd name="TY4" fmla="*/ 760424 h 840105"/>
                <a:gd name="TX5" fmla="*/ 2200652 w 2344458"/>
                <a:gd name="TY5" fmla="*/ 840102 h 840105"/>
                <a:gd name="TX6" fmla="*/ 2165954 w 2344458"/>
                <a:gd name="TY6" fmla="*/ 782986 h 840105"/>
                <a:gd name="TX7" fmla="*/ 1172228 w 2344458"/>
                <a:gd name="TY7" fmla="*/ 254627 h 840105"/>
                <a:gd name="TX8" fmla="*/ 178502 w 2344458"/>
                <a:gd name="TY8" fmla="*/ 782986 h 840105"/>
                <a:gd name="TX9" fmla="*/ 143803 w 2344458"/>
                <a:gd name="TY9" fmla="*/ 840102 h 840105"/>
                <a:gd name="TX10" fmla="*/ 105420 w 2344458"/>
                <a:gd name="TY10" fmla="*/ 760424 h 840105"/>
                <a:gd name="TX11" fmla="*/ 32639 w 2344458"/>
                <a:gd name="TY11" fmla="*/ 640622 h 840105"/>
                <a:gd name="TX12" fmla="*/ 0 w 2344458"/>
                <a:gd name="TY12" fmla="*/ 596975 h 840105"/>
                <a:gd name="TX13" fmla="*/ 51008 w 2344458"/>
                <a:gd name="TY13" fmla="*/ 528764 h 840105"/>
                <a:gd name="TX14" fmla="*/ 1172228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2" name="도형 97"/>
            <p:cNvSpPr>
              <a:spLocks/>
            </p:cNvSpPr>
            <p:nvPr/>
          </p:nvSpPr>
          <p:spPr>
            <a:xfrm>
              <a:off x="6186170" y="3790315"/>
              <a:ext cx="506730" cy="182880"/>
            </a:xfrm>
            <a:custGeom>
              <a:avLst/>
              <a:gdLst>
                <a:gd name="TX0" fmla="*/ 1172228 w 2344459"/>
                <a:gd name="TY0" fmla="*/ 0 h 840105"/>
                <a:gd name="TX1" fmla="*/ 2293448 w 2344459"/>
                <a:gd name="TY1" fmla="*/ 528764 h 840105"/>
                <a:gd name="TX2" fmla="*/ 2344456 w 2344459"/>
                <a:gd name="TY2" fmla="*/ 596975 h 840105"/>
                <a:gd name="TX3" fmla="*/ 2311817 w 2344459"/>
                <a:gd name="TY3" fmla="*/ 640622 h 840105"/>
                <a:gd name="TX4" fmla="*/ 2239036 w 2344459"/>
                <a:gd name="TY4" fmla="*/ 760424 h 840105"/>
                <a:gd name="TX5" fmla="*/ 2200653 w 2344459"/>
                <a:gd name="TY5" fmla="*/ 840102 h 840105"/>
                <a:gd name="TX6" fmla="*/ 2165954 w 2344459"/>
                <a:gd name="TY6" fmla="*/ 782986 h 840105"/>
                <a:gd name="TX7" fmla="*/ 1172228 w 2344459"/>
                <a:gd name="TY7" fmla="*/ 254627 h 840105"/>
                <a:gd name="TX8" fmla="*/ 178502 w 2344459"/>
                <a:gd name="TY8" fmla="*/ 782986 h 840105"/>
                <a:gd name="TX9" fmla="*/ 143803 w 2344459"/>
                <a:gd name="TY9" fmla="*/ 840102 h 840105"/>
                <a:gd name="TX10" fmla="*/ 105420 w 2344459"/>
                <a:gd name="TY10" fmla="*/ 760424 h 840105"/>
                <a:gd name="TX11" fmla="*/ 32639 w 2344459"/>
                <a:gd name="TY11" fmla="*/ 640622 h 840105"/>
                <a:gd name="TX12" fmla="*/ 0 w 2344459"/>
                <a:gd name="TY12" fmla="*/ 596975 h 840105"/>
                <a:gd name="TX13" fmla="*/ 51008 w 2344459"/>
                <a:gd name="TY13" fmla="*/ 528764 h 840105"/>
                <a:gd name="TX14" fmla="*/ 1172228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3" name="도형 98"/>
            <p:cNvSpPr>
              <a:spLocks/>
            </p:cNvSpPr>
            <p:nvPr/>
          </p:nvSpPr>
          <p:spPr>
            <a:xfrm>
              <a:off x="6690995" y="3790315"/>
              <a:ext cx="567690" cy="628015"/>
            </a:xfrm>
            <a:custGeom>
              <a:avLst/>
              <a:gdLst>
                <a:gd name="TX0" fmla="*/ 1172227 w 2625249"/>
                <a:gd name="TY0" fmla="*/ 0 h 2906041"/>
                <a:gd name="TX1" fmla="*/ 2625246 w 2625249"/>
                <a:gd name="TY1" fmla="*/ 1453019 h 2906041"/>
                <a:gd name="TX2" fmla="*/ 1172227 w 2625249"/>
                <a:gd name="TY2" fmla="*/ 2906038 h 2906041"/>
                <a:gd name="TX3" fmla="*/ 51007 w 2625249"/>
                <a:gd name="TY3" fmla="*/ 2377274 h 2906041"/>
                <a:gd name="TX4" fmla="*/ 0 w 2625249"/>
                <a:gd name="TY4" fmla="*/ 2309063 h 2906041"/>
                <a:gd name="TX5" fmla="*/ 32638 w 2625249"/>
                <a:gd name="TY5" fmla="*/ 2265416 h 2906041"/>
                <a:gd name="TX6" fmla="*/ 105419 w 2625249"/>
                <a:gd name="TY6" fmla="*/ 2145614 h 2906041"/>
                <a:gd name="TX7" fmla="*/ 143802 w 2625249"/>
                <a:gd name="TY7" fmla="*/ 2065936 h 2906041"/>
                <a:gd name="TX8" fmla="*/ 178501 w 2625249"/>
                <a:gd name="TY8" fmla="*/ 2123052 h 2906041"/>
                <a:gd name="TX9" fmla="*/ 1172227 w 2625249"/>
                <a:gd name="TY9" fmla="*/ 2651411 h 2906041"/>
                <a:gd name="TX10" fmla="*/ 2370619 w 2625249"/>
                <a:gd name="TY10" fmla="*/ 1453019 h 2906041"/>
                <a:gd name="TX11" fmla="*/ 1172227 w 2625249"/>
                <a:gd name="TY11" fmla="*/ 254627 h 2906041"/>
                <a:gd name="TX12" fmla="*/ 178501 w 2625249"/>
                <a:gd name="TY12" fmla="*/ 782986 h 2906041"/>
                <a:gd name="TX13" fmla="*/ 143802 w 2625249"/>
                <a:gd name="TY13" fmla="*/ 840102 h 2906041"/>
                <a:gd name="TX14" fmla="*/ 105419 w 2625249"/>
                <a:gd name="TY14" fmla="*/ 760424 h 2906041"/>
                <a:gd name="TX15" fmla="*/ 32638 w 2625249"/>
                <a:gd name="TY15" fmla="*/ 640622 h 2906041"/>
                <a:gd name="TX16" fmla="*/ 0 w 2625249"/>
                <a:gd name="TY16" fmla="*/ 596975 h 2906041"/>
                <a:gd name="TX17" fmla="*/ 51007 w 2625249"/>
                <a:gd name="TY17" fmla="*/ 528764 h 2906041"/>
                <a:gd name="TX18" fmla="*/ 1172227 w 2625249"/>
                <a:gd name="TY18" fmla="*/ 0 h 29060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9" h="2906041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4" name="도형 99"/>
            <p:cNvSpPr>
              <a:spLocks/>
            </p:cNvSpPr>
            <p:nvPr/>
          </p:nvSpPr>
          <p:spPr>
            <a:xfrm>
              <a:off x="5620385" y="3971290"/>
              <a:ext cx="62229" cy="266065"/>
            </a:xfrm>
            <a:custGeom>
              <a:avLst/>
              <a:gdLst>
                <a:gd name="TX0" fmla="*/ 136989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9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9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5" name="도형 100"/>
            <p:cNvSpPr>
              <a:spLocks/>
            </p:cNvSpPr>
            <p:nvPr/>
          </p:nvSpPr>
          <p:spPr>
            <a:xfrm>
              <a:off x="568071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6" name="도형 101"/>
            <p:cNvSpPr>
              <a:spLocks/>
            </p:cNvSpPr>
            <p:nvPr/>
          </p:nvSpPr>
          <p:spPr>
            <a:xfrm>
              <a:off x="6125845" y="3971290"/>
              <a:ext cx="62229" cy="266065"/>
            </a:xfrm>
            <a:custGeom>
              <a:avLst/>
              <a:gdLst>
                <a:gd name="TX0" fmla="*/ 136988 w 280794"/>
                <a:gd name="TY0" fmla="*/ 0 h 1225837"/>
                <a:gd name="TX1" fmla="*/ 162317 w 280794"/>
                <a:gd name="TY1" fmla="*/ 41692 h 1225837"/>
                <a:gd name="TX2" fmla="*/ 253079 w 280794"/>
                <a:gd name="TY2" fmla="*/ 256552 h 1225837"/>
                <a:gd name="TX3" fmla="*/ 280791 w 280794"/>
                <a:gd name="TY3" fmla="*/ 364331 h 1225837"/>
                <a:gd name="TX4" fmla="*/ 278974 w 280794"/>
                <a:gd name="TY4" fmla="*/ 371399 h 1225837"/>
                <a:gd name="TX5" fmla="*/ 254627 w 280794"/>
                <a:gd name="TY5" fmla="*/ 612917 h 1225837"/>
                <a:gd name="TX6" fmla="*/ 278974 w 280794"/>
                <a:gd name="TY6" fmla="*/ 854435 h 1225837"/>
                <a:gd name="TX7" fmla="*/ 280791 w 280794"/>
                <a:gd name="TY7" fmla="*/ 861504 h 1225837"/>
                <a:gd name="TX8" fmla="*/ 253079 w 280794"/>
                <a:gd name="TY8" fmla="*/ 969282 h 1225837"/>
                <a:gd name="TX9" fmla="*/ 162317 w 280794"/>
                <a:gd name="TY9" fmla="*/ 1184142 h 1225837"/>
                <a:gd name="TX10" fmla="*/ 136988 w 280794"/>
                <a:gd name="TY10" fmla="*/ 1225834 h 1225837"/>
                <a:gd name="TX11" fmla="*/ 114185 w 280794"/>
                <a:gd name="TY11" fmla="*/ 1178497 h 1225837"/>
                <a:gd name="TX12" fmla="*/ 0 w 280794"/>
                <a:gd name="TY12" fmla="*/ 612917 h 1225837"/>
                <a:gd name="TX13" fmla="*/ 114185 w 280794"/>
                <a:gd name="TY13" fmla="*/ 47337 h 1225837"/>
                <a:gd name="TX14" fmla="*/ 136988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7" name="도형 102"/>
            <p:cNvSpPr>
              <a:spLocks/>
            </p:cNvSpPr>
            <p:nvPr/>
          </p:nvSpPr>
          <p:spPr>
            <a:xfrm>
              <a:off x="6186170" y="3971290"/>
              <a:ext cx="62229" cy="266065"/>
            </a:xfrm>
            <a:custGeom>
              <a:avLst/>
              <a:gdLst>
                <a:gd name="TX0" fmla="*/ 143803 w 280795"/>
                <a:gd name="TY0" fmla="*/ 0 h 1225837"/>
                <a:gd name="TX1" fmla="*/ 166607 w 280795"/>
                <a:gd name="TY1" fmla="*/ 47337 h 1225837"/>
                <a:gd name="TX2" fmla="*/ 280792 w 280795"/>
                <a:gd name="TY2" fmla="*/ 612917 h 1225837"/>
                <a:gd name="TX3" fmla="*/ 166607 w 280795"/>
                <a:gd name="TY3" fmla="*/ 1178497 h 1225837"/>
                <a:gd name="TX4" fmla="*/ 143803 w 280795"/>
                <a:gd name="TY4" fmla="*/ 1225834 h 1225837"/>
                <a:gd name="TX5" fmla="*/ 118475 w 280795"/>
                <a:gd name="TY5" fmla="*/ 1184142 h 1225837"/>
                <a:gd name="TX6" fmla="*/ 27713 w 280795"/>
                <a:gd name="TY6" fmla="*/ 969282 h 1225837"/>
                <a:gd name="TX7" fmla="*/ 0 w 280795"/>
                <a:gd name="TY7" fmla="*/ 861504 h 1225837"/>
                <a:gd name="TX8" fmla="*/ 1818 w 280795"/>
                <a:gd name="TY8" fmla="*/ 854435 h 1225837"/>
                <a:gd name="TX9" fmla="*/ 26165 w 280795"/>
                <a:gd name="TY9" fmla="*/ 612917 h 1225837"/>
                <a:gd name="TX10" fmla="*/ 1818 w 280795"/>
                <a:gd name="TY10" fmla="*/ 371399 h 1225837"/>
                <a:gd name="TX11" fmla="*/ 0 w 280795"/>
                <a:gd name="TY11" fmla="*/ 364331 h 1225837"/>
                <a:gd name="TX12" fmla="*/ 27713 w 280795"/>
                <a:gd name="TY12" fmla="*/ 256552 h 1225837"/>
                <a:gd name="TX13" fmla="*/ 118475 w 280795"/>
                <a:gd name="TY13" fmla="*/ 41692 h 1225837"/>
                <a:gd name="TX14" fmla="*/ 143803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8" name="도형 103"/>
            <p:cNvSpPr>
              <a:spLocks/>
            </p:cNvSpPr>
            <p:nvPr/>
          </p:nvSpPr>
          <p:spPr>
            <a:xfrm>
              <a:off x="6630670" y="3971290"/>
              <a:ext cx="62229" cy="266065"/>
            </a:xfrm>
            <a:custGeom>
              <a:avLst/>
              <a:gdLst>
                <a:gd name="TX0" fmla="*/ 136989 w 280795"/>
                <a:gd name="TY0" fmla="*/ 0 h 1225837"/>
                <a:gd name="TX1" fmla="*/ 162317 w 280795"/>
                <a:gd name="TY1" fmla="*/ 41692 h 1225837"/>
                <a:gd name="TX2" fmla="*/ 253079 w 280795"/>
                <a:gd name="TY2" fmla="*/ 256552 h 1225837"/>
                <a:gd name="TX3" fmla="*/ 280792 w 280795"/>
                <a:gd name="TY3" fmla="*/ 364331 h 1225837"/>
                <a:gd name="TX4" fmla="*/ 278974 w 280795"/>
                <a:gd name="TY4" fmla="*/ 371399 h 1225837"/>
                <a:gd name="TX5" fmla="*/ 254627 w 280795"/>
                <a:gd name="TY5" fmla="*/ 612917 h 1225837"/>
                <a:gd name="TX6" fmla="*/ 278974 w 280795"/>
                <a:gd name="TY6" fmla="*/ 854435 h 1225837"/>
                <a:gd name="TX7" fmla="*/ 280792 w 280795"/>
                <a:gd name="TY7" fmla="*/ 861504 h 1225837"/>
                <a:gd name="TX8" fmla="*/ 253079 w 280795"/>
                <a:gd name="TY8" fmla="*/ 969282 h 1225837"/>
                <a:gd name="TX9" fmla="*/ 162317 w 280795"/>
                <a:gd name="TY9" fmla="*/ 1184142 h 1225837"/>
                <a:gd name="TX10" fmla="*/ 136989 w 280795"/>
                <a:gd name="TY10" fmla="*/ 1225834 h 1225837"/>
                <a:gd name="TX11" fmla="*/ 114185 w 280795"/>
                <a:gd name="TY11" fmla="*/ 1178497 h 1225837"/>
                <a:gd name="TX12" fmla="*/ 0 w 280795"/>
                <a:gd name="TY12" fmla="*/ 612917 h 1225837"/>
                <a:gd name="TX13" fmla="*/ 114185 w 280795"/>
                <a:gd name="TY13" fmla="*/ 47337 h 1225837"/>
                <a:gd name="TX14" fmla="*/ 136989 w 280795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5" h="1225837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09" name="도형 104"/>
            <p:cNvSpPr>
              <a:spLocks/>
            </p:cNvSpPr>
            <p:nvPr/>
          </p:nvSpPr>
          <p:spPr>
            <a:xfrm>
              <a:off x="6690995" y="3971290"/>
              <a:ext cx="62229" cy="266065"/>
            </a:xfrm>
            <a:custGeom>
              <a:avLst/>
              <a:gdLst>
                <a:gd name="TX0" fmla="*/ 143802 w 280794"/>
                <a:gd name="TY0" fmla="*/ 0 h 1225837"/>
                <a:gd name="TX1" fmla="*/ 166606 w 280794"/>
                <a:gd name="TY1" fmla="*/ 47337 h 1225837"/>
                <a:gd name="TX2" fmla="*/ 280791 w 280794"/>
                <a:gd name="TY2" fmla="*/ 612917 h 1225837"/>
                <a:gd name="TX3" fmla="*/ 166606 w 280794"/>
                <a:gd name="TY3" fmla="*/ 1178497 h 1225837"/>
                <a:gd name="TX4" fmla="*/ 143802 w 280794"/>
                <a:gd name="TY4" fmla="*/ 1225834 h 1225837"/>
                <a:gd name="TX5" fmla="*/ 118474 w 280794"/>
                <a:gd name="TY5" fmla="*/ 1184142 h 1225837"/>
                <a:gd name="TX6" fmla="*/ 27712 w 280794"/>
                <a:gd name="TY6" fmla="*/ 969282 h 1225837"/>
                <a:gd name="TX7" fmla="*/ 0 w 280794"/>
                <a:gd name="TY7" fmla="*/ 861504 h 1225837"/>
                <a:gd name="TX8" fmla="*/ 1817 w 280794"/>
                <a:gd name="TY8" fmla="*/ 854435 h 1225837"/>
                <a:gd name="TX9" fmla="*/ 26164 w 280794"/>
                <a:gd name="TY9" fmla="*/ 612917 h 1225837"/>
                <a:gd name="TX10" fmla="*/ 1817 w 280794"/>
                <a:gd name="TY10" fmla="*/ 371399 h 1225837"/>
                <a:gd name="TX11" fmla="*/ 0 w 280794"/>
                <a:gd name="TY11" fmla="*/ 364331 h 1225837"/>
                <a:gd name="TX12" fmla="*/ 27712 w 280794"/>
                <a:gd name="TY12" fmla="*/ 256552 h 1225837"/>
                <a:gd name="TX13" fmla="*/ 118474 w 280794"/>
                <a:gd name="TY13" fmla="*/ 41692 h 1225837"/>
                <a:gd name="TX14" fmla="*/ 143802 w 280794"/>
                <a:gd name="TY14" fmla="*/ 0 h 122583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7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10" name="도형 105"/>
            <p:cNvSpPr>
              <a:spLocks/>
            </p:cNvSpPr>
            <p:nvPr/>
          </p:nvSpPr>
          <p:spPr>
            <a:xfrm>
              <a:off x="5680710" y="4235450"/>
              <a:ext cx="506730" cy="182880"/>
            </a:xfrm>
            <a:custGeom>
              <a:avLst/>
              <a:gdLst>
                <a:gd name="TX0" fmla="*/ 143803 w 2344458"/>
                <a:gd name="TY0" fmla="*/ 0 h 840105"/>
                <a:gd name="TX1" fmla="*/ 178502 w 2344458"/>
                <a:gd name="TY1" fmla="*/ 57116 h 840105"/>
                <a:gd name="TX2" fmla="*/ 1172228 w 2344458"/>
                <a:gd name="TY2" fmla="*/ 585475 h 840105"/>
                <a:gd name="TX3" fmla="*/ 2165954 w 2344458"/>
                <a:gd name="TY3" fmla="*/ 57116 h 840105"/>
                <a:gd name="TX4" fmla="*/ 2200652 w 2344458"/>
                <a:gd name="TY4" fmla="*/ 0 h 840105"/>
                <a:gd name="TX5" fmla="*/ 2239036 w 2344458"/>
                <a:gd name="TY5" fmla="*/ 79678 h 840105"/>
                <a:gd name="TX6" fmla="*/ 2311817 w 2344458"/>
                <a:gd name="TY6" fmla="*/ 199480 h 840105"/>
                <a:gd name="TX7" fmla="*/ 2344455 w 2344458"/>
                <a:gd name="TY7" fmla="*/ 243127 h 840105"/>
                <a:gd name="TX8" fmla="*/ 2293448 w 2344458"/>
                <a:gd name="TY8" fmla="*/ 311338 h 840105"/>
                <a:gd name="TX9" fmla="*/ 1172228 w 2344458"/>
                <a:gd name="TY9" fmla="*/ 840102 h 840105"/>
                <a:gd name="TX10" fmla="*/ 51008 w 2344458"/>
                <a:gd name="TY10" fmla="*/ 311338 h 840105"/>
                <a:gd name="TX11" fmla="*/ 0 w 2344458"/>
                <a:gd name="TY11" fmla="*/ 243127 h 840105"/>
                <a:gd name="TX12" fmla="*/ 32639 w 2344458"/>
                <a:gd name="TY12" fmla="*/ 199480 h 840105"/>
                <a:gd name="TX13" fmla="*/ 105420 w 2344458"/>
                <a:gd name="TY13" fmla="*/ 79678 h 840105"/>
                <a:gd name="TX14" fmla="*/ 143803 w 2344458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  <p:sp>
          <p:nvSpPr>
            <p:cNvPr id="111" name="도형 106"/>
            <p:cNvSpPr>
              <a:spLocks/>
            </p:cNvSpPr>
            <p:nvPr/>
          </p:nvSpPr>
          <p:spPr>
            <a:xfrm>
              <a:off x="6186170" y="4235450"/>
              <a:ext cx="506730" cy="182880"/>
            </a:xfrm>
            <a:custGeom>
              <a:avLst/>
              <a:gdLst>
                <a:gd name="TX0" fmla="*/ 143803 w 2344459"/>
                <a:gd name="TY0" fmla="*/ 0 h 840105"/>
                <a:gd name="TX1" fmla="*/ 178502 w 2344459"/>
                <a:gd name="TY1" fmla="*/ 57116 h 840105"/>
                <a:gd name="TX2" fmla="*/ 1172228 w 2344459"/>
                <a:gd name="TY2" fmla="*/ 585475 h 840105"/>
                <a:gd name="TX3" fmla="*/ 2165954 w 2344459"/>
                <a:gd name="TY3" fmla="*/ 57116 h 840105"/>
                <a:gd name="TX4" fmla="*/ 2200653 w 2344459"/>
                <a:gd name="TY4" fmla="*/ 0 h 840105"/>
                <a:gd name="TX5" fmla="*/ 2239036 w 2344459"/>
                <a:gd name="TY5" fmla="*/ 79678 h 840105"/>
                <a:gd name="TX6" fmla="*/ 2311817 w 2344459"/>
                <a:gd name="TY6" fmla="*/ 199480 h 840105"/>
                <a:gd name="TX7" fmla="*/ 2344456 w 2344459"/>
                <a:gd name="TY7" fmla="*/ 243127 h 840105"/>
                <a:gd name="TX8" fmla="*/ 2293448 w 2344459"/>
                <a:gd name="TY8" fmla="*/ 311338 h 840105"/>
                <a:gd name="TX9" fmla="*/ 1172228 w 2344459"/>
                <a:gd name="TY9" fmla="*/ 840102 h 840105"/>
                <a:gd name="TX10" fmla="*/ 51008 w 2344459"/>
                <a:gd name="TY10" fmla="*/ 311338 h 840105"/>
                <a:gd name="TX11" fmla="*/ 0 w 2344459"/>
                <a:gd name="TY11" fmla="*/ 243127 h 840105"/>
                <a:gd name="TX12" fmla="*/ 32639 w 2344459"/>
                <a:gd name="TY12" fmla="*/ 199480 h 840105"/>
                <a:gd name="TX13" fmla="*/ 105420 w 2344459"/>
                <a:gd name="TY13" fmla="*/ 79678 h 840105"/>
                <a:gd name="TX14" fmla="*/ 143803 w 2344459"/>
                <a:gd name="TY14" fmla="*/ 0 h 8401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9" h="840105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7885"/>
                  </a:srgb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7" descr="temp/fImage64241614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6845"/>
            <a:ext cx="11011535" cy="65443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8" descr="temp/fImage6657161529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5725"/>
            <a:ext cx="11049635" cy="6687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9" descr="temp/fImage895956166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37795"/>
            <a:ext cx="11068685" cy="6582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887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3AF2D5D-F7EF-4D8B-BD87-B68B167D1DFC}"/>
              </a:ext>
            </a:extLst>
          </p:cNvPr>
          <p:cNvGrpSpPr/>
          <p:nvPr/>
        </p:nvGrpSpPr>
        <p:grpSpPr>
          <a:xfrm>
            <a:off x="5145554" y="2045209"/>
            <a:ext cx="2141525" cy="626130"/>
            <a:chOff x="1804442" y="1684070"/>
            <a:chExt cx="8347303" cy="2440547"/>
          </a:xfrm>
        </p:grpSpPr>
        <p:sp>
          <p:nvSpPr>
            <p:cNvPr id="9" name="자유형 8"/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8D3983-180C-407A-BE0D-8721F37F1D75}"/>
              </a:ext>
            </a:extLst>
          </p:cNvPr>
          <p:cNvSpPr txBox="1"/>
          <p:nvPr/>
        </p:nvSpPr>
        <p:spPr>
          <a:xfrm>
            <a:off x="4481697" y="2932937"/>
            <a:ext cx="3685936" cy="7002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3600" b="1" spc="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3600" b="1" spc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D7A7368-9EF4-43A9-935A-425740AEBA13}"/>
              </a:ext>
            </a:extLst>
          </p:cNvPr>
          <p:cNvGrpSpPr/>
          <p:nvPr/>
        </p:nvGrpSpPr>
        <p:grpSpPr>
          <a:xfrm>
            <a:off x="5115306" y="3790127"/>
            <a:ext cx="2141525" cy="626130"/>
            <a:chOff x="1804442" y="1684070"/>
            <a:chExt cx="8347303" cy="2440547"/>
          </a:xfrm>
        </p:grpSpPr>
        <p:sp>
          <p:nvSpPr>
            <p:cNvPr id="32" name="자유형 8">
              <a:extLst>
                <a:ext uri="{FF2B5EF4-FFF2-40B4-BE49-F238E27FC236}">
                  <a16:creationId xmlns:a16="http://schemas.microsoft.com/office/drawing/2014/main" xmlns="" id="{F761C6C4-900C-4733-8FB8-17956211B9BE}"/>
                </a:ext>
              </a:extLst>
            </p:cNvPr>
            <p:cNvSpPr/>
            <p:nvPr/>
          </p:nvSpPr>
          <p:spPr>
            <a:xfrm>
              <a:off x="3888408" y="218542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3" name="자유형 11">
              <a:extLst>
                <a:ext uri="{FF2B5EF4-FFF2-40B4-BE49-F238E27FC236}">
                  <a16:creationId xmlns:a16="http://schemas.microsoft.com/office/drawing/2014/main" xmlns="" id="{9EC49557-6926-4B04-8088-9C9B058FE572}"/>
                </a:ext>
              </a:extLst>
            </p:cNvPr>
            <p:cNvSpPr/>
            <p:nvPr/>
          </p:nvSpPr>
          <p:spPr>
            <a:xfrm>
              <a:off x="5857325" y="218542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4" name="자유형 12">
              <a:extLst>
                <a:ext uri="{FF2B5EF4-FFF2-40B4-BE49-F238E27FC236}">
                  <a16:creationId xmlns:a16="http://schemas.microsoft.com/office/drawing/2014/main" xmlns="" id="{AC6888A5-1C21-47A4-8E88-ED32CCC0A13E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xmlns="" id="{16AC4994-1846-4678-9425-1632F7145B5A}"/>
                </a:ext>
              </a:extLst>
            </p:cNvPr>
            <p:cNvSpPr/>
            <p:nvPr/>
          </p:nvSpPr>
          <p:spPr>
            <a:xfrm>
              <a:off x="3888408" y="311311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6" name="자유형 16">
              <a:extLst>
                <a:ext uri="{FF2B5EF4-FFF2-40B4-BE49-F238E27FC236}">
                  <a16:creationId xmlns:a16="http://schemas.microsoft.com/office/drawing/2014/main" xmlns="" id="{6C92A2C7-8884-4F34-92CB-BF931E31634E}"/>
                </a:ext>
              </a:extLst>
            </p:cNvPr>
            <p:cNvSpPr/>
            <p:nvPr/>
          </p:nvSpPr>
          <p:spPr>
            <a:xfrm>
              <a:off x="5857325" y="311311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7" name="자유형 17">
              <a:extLst>
                <a:ext uri="{FF2B5EF4-FFF2-40B4-BE49-F238E27FC236}">
                  <a16:creationId xmlns:a16="http://schemas.microsoft.com/office/drawing/2014/main" xmlns="" id="{652A0CA5-367B-4282-BFE0-67A0EB588B1B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8" name="자유형 18">
              <a:extLst>
                <a:ext uri="{FF2B5EF4-FFF2-40B4-BE49-F238E27FC236}">
                  <a16:creationId xmlns:a16="http://schemas.microsoft.com/office/drawing/2014/main" xmlns="" id="{0376E608-7518-4916-9FE2-3AFCE4DF93C5}"/>
                </a:ext>
              </a:extLst>
            </p:cNvPr>
            <p:cNvSpPr/>
            <p:nvPr/>
          </p:nvSpPr>
          <p:spPr>
            <a:xfrm>
              <a:off x="1804442" y="168407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39" name="자유형 19">
              <a:extLst>
                <a:ext uri="{FF2B5EF4-FFF2-40B4-BE49-F238E27FC236}">
                  <a16:creationId xmlns:a16="http://schemas.microsoft.com/office/drawing/2014/main" xmlns="" id="{2545F0A1-44ED-4C32-8269-91221B8B61A0}"/>
                </a:ext>
              </a:extLst>
            </p:cNvPr>
            <p:cNvSpPr/>
            <p:nvPr/>
          </p:nvSpPr>
          <p:spPr>
            <a:xfrm>
              <a:off x="4009175" y="168407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xmlns="" id="{CF1F23FE-8970-4B23-B77A-BF16A9328E1A}"/>
                </a:ext>
              </a:extLst>
            </p:cNvPr>
            <p:cNvSpPr/>
            <p:nvPr/>
          </p:nvSpPr>
          <p:spPr>
            <a:xfrm>
              <a:off x="5978093" y="168407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1" name="자유형 21">
              <a:extLst>
                <a:ext uri="{FF2B5EF4-FFF2-40B4-BE49-F238E27FC236}">
                  <a16:creationId xmlns:a16="http://schemas.microsoft.com/office/drawing/2014/main" xmlns="" id="{D8E2ED2B-CA99-46FF-BAE4-37A9417DFC6C}"/>
                </a:ext>
              </a:extLst>
            </p:cNvPr>
            <p:cNvSpPr/>
            <p:nvPr/>
          </p:nvSpPr>
          <p:spPr>
            <a:xfrm>
              <a:off x="7947013" y="1684070"/>
              <a:ext cx="2204732" cy="2440547"/>
            </a:xfrm>
            <a:custGeom>
              <a:avLst/>
              <a:gdLst>
                <a:gd name="connsiteX0" fmla="*/ 1172227 w 2625246"/>
                <a:gd name="connsiteY0" fmla="*/ 0 h 2906038"/>
                <a:gd name="connsiteX1" fmla="*/ 2625246 w 2625246"/>
                <a:gd name="connsiteY1" fmla="*/ 1453019 h 2906038"/>
                <a:gd name="connsiteX2" fmla="*/ 1172227 w 2625246"/>
                <a:gd name="connsiteY2" fmla="*/ 2906038 h 2906038"/>
                <a:gd name="connsiteX3" fmla="*/ 51007 w 2625246"/>
                <a:gd name="connsiteY3" fmla="*/ 2377274 h 2906038"/>
                <a:gd name="connsiteX4" fmla="*/ 0 w 2625246"/>
                <a:gd name="connsiteY4" fmla="*/ 2309063 h 2906038"/>
                <a:gd name="connsiteX5" fmla="*/ 32638 w 2625246"/>
                <a:gd name="connsiteY5" fmla="*/ 2265416 h 2906038"/>
                <a:gd name="connsiteX6" fmla="*/ 105419 w 2625246"/>
                <a:gd name="connsiteY6" fmla="*/ 2145614 h 2906038"/>
                <a:gd name="connsiteX7" fmla="*/ 143802 w 2625246"/>
                <a:gd name="connsiteY7" fmla="*/ 2065936 h 2906038"/>
                <a:gd name="connsiteX8" fmla="*/ 178501 w 2625246"/>
                <a:gd name="connsiteY8" fmla="*/ 2123052 h 2906038"/>
                <a:gd name="connsiteX9" fmla="*/ 1172227 w 2625246"/>
                <a:gd name="connsiteY9" fmla="*/ 2651411 h 2906038"/>
                <a:gd name="connsiteX10" fmla="*/ 2370619 w 2625246"/>
                <a:gd name="connsiteY10" fmla="*/ 1453019 h 2906038"/>
                <a:gd name="connsiteX11" fmla="*/ 1172227 w 2625246"/>
                <a:gd name="connsiteY11" fmla="*/ 254627 h 2906038"/>
                <a:gd name="connsiteX12" fmla="*/ 178501 w 2625246"/>
                <a:gd name="connsiteY12" fmla="*/ 782986 h 2906038"/>
                <a:gd name="connsiteX13" fmla="*/ 143802 w 2625246"/>
                <a:gd name="connsiteY13" fmla="*/ 840102 h 2906038"/>
                <a:gd name="connsiteX14" fmla="*/ 105419 w 2625246"/>
                <a:gd name="connsiteY14" fmla="*/ 760424 h 2906038"/>
                <a:gd name="connsiteX15" fmla="*/ 32638 w 2625246"/>
                <a:gd name="connsiteY15" fmla="*/ 640622 h 2906038"/>
                <a:gd name="connsiteX16" fmla="*/ 0 w 2625246"/>
                <a:gd name="connsiteY16" fmla="*/ 596975 h 2906038"/>
                <a:gd name="connsiteX17" fmla="*/ 51007 w 2625246"/>
                <a:gd name="connsiteY17" fmla="*/ 528764 h 2906038"/>
                <a:gd name="connsiteX18" fmla="*/ 1172227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2" name="자유형 22">
              <a:extLst>
                <a:ext uri="{FF2B5EF4-FFF2-40B4-BE49-F238E27FC236}">
                  <a16:creationId xmlns:a16="http://schemas.microsoft.com/office/drawing/2014/main" xmlns="" id="{6E7D0CAC-3017-4ADC-9E37-0B6F522B0920}"/>
                </a:ext>
              </a:extLst>
            </p:cNvPr>
            <p:cNvSpPr/>
            <p:nvPr/>
          </p:nvSpPr>
          <p:spPr>
            <a:xfrm>
              <a:off x="3773362" y="2389604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3" name="자유형 23">
              <a:extLst>
                <a:ext uri="{FF2B5EF4-FFF2-40B4-BE49-F238E27FC236}">
                  <a16:creationId xmlns:a16="http://schemas.microsoft.com/office/drawing/2014/main" xmlns="" id="{E214FD44-78A6-48B6-9D8C-CA11CC5F26FA}"/>
                </a:ext>
              </a:extLst>
            </p:cNvPr>
            <p:cNvSpPr/>
            <p:nvPr/>
          </p:nvSpPr>
          <p:spPr>
            <a:xfrm>
              <a:off x="4009174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4" name="자유형 24">
              <a:extLst>
                <a:ext uri="{FF2B5EF4-FFF2-40B4-BE49-F238E27FC236}">
                  <a16:creationId xmlns:a16="http://schemas.microsoft.com/office/drawing/2014/main" xmlns="" id="{C4A7A700-AE00-4E42-96E8-7528FAE61FDB}"/>
                </a:ext>
              </a:extLst>
            </p:cNvPr>
            <p:cNvSpPr/>
            <p:nvPr/>
          </p:nvSpPr>
          <p:spPr>
            <a:xfrm>
              <a:off x="5742280" y="238960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5" name="자유형 25">
              <a:extLst>
                <a:ext uri="{FF2B5EF4-FFF2-40B4-BE49-F238E27FC236}">
                  <a16:creationId xmlns:a16="http://schemas.microsoft.com/office/drawing/2014/main" xmlns="" id="{C63CB6D4-7FE1-4FC4-B2B1-CBC01CF9305D}"/>
                </a:ext>
              </a:extLst>
            </p:cNvPr>
            <p:cNvSpPr/>
            <p:nvPr/>
          </p:nvSpPr>
          <p:spPr>
            <a:xfrm>
              <a:off x="5978093" y="238960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6" name="자유형 26">
              <a:extLst>
                <a:ext uri="{FF2B5EF4-FFF2-40B4-BE49-F238E27FC236}">
                  <a16:creationId xmlns:a16="http://schemas.microsoft.com/office/drawing/2014/main" xmlns="" id="{4BF4A71F-A130-4D16-8E01-56346C0DE5C8}"/>
                </a:ext>
              </a:extLst>
            </p:cNvPr>
            <p:cNvSpPr/>
            <p:nvPr/>
          </p:nvSpPr>
          <p:spPr>
            <a:xfrm>
              <a:off x="7711198" y="2389604"/>
              <a:ext cx="235815" cy="1029479"/>
            </a:xfrm>
            <a:custGeom>
              <a:avLst/>
              <a:gdLst>
                <a:gd name="connsiteX0" fmla="*/ 136989 w 280792"/>
                <a:gd name="connsiteY0" fmla="*/ 0 h 1225834"/>
                <a:gd name="connsiteX1" fmla="*/ 162317 w 280792"/>
                <a:gd name="connsiteY1" fmla="*/ 41692 h 1225834"/>
                <a:gd name="connsiteX2" fmla="*/ 253079 w 280792"/>
                <a:gd name="connsiteY2" fmla="*/ 256552 h 1225834"/>
                <a:gd name="connsiteX3" fmla="*/ 280792 w 280792"/>
                <a:gd name="connsiteY3" fmla="*/ 364331 h 1225834"/>
                <a:gd name="connsiteX4" fmla="*/ 278974 w 280792"/>
                <a:gd name="connsiteY4" fmla="*/ 371399 h 1225834"/>
                <a:gd name="connsiteX5" fmla="*/ 254627 w 280792"/>
                <a:gd name="connsiteY5" fmla="*/ 612917 h 1225834"/>
                <a:gd name="connsiteX6" fmla="*/ 278974 w 280792"/>
                <a:gd name="connsiteY6" fmla="*/ 854435 h 1225834"/>
                <a:gd name="connsiteX7" fmla="*/ 280792 w 280792"/>
                <a:gd name="connsiteY7" fmla="*/ 861504 h 1225834"/>
                <a:gd name="connsiteX8" fmla="*/ 253079 w 280792"/>
                <a:gd name="connsiteY8" fmla="*/ 969282 h 1225834"/>
                <a:gd name="connsiteX9" fmla="*/ 162317 w 280792"/>
                <a:gd name="connsiteY9" fmla="*/ 1184142 h 1225834"/>
                <a:gd name="connsiteX10" fmla="*/ 136989 w 280792"/>
                <a:gd name="connsiteY10" fmla="*/ 1225834 h 1225834"/>
                <a:gd name="connsiteX11" fmla="*/ 114185 w 280792"/>
                <a:gd name="connsiteY11" fmla="*/ 1178497 h 1225834"/>
                <a:gd name="connsiteX12" fmla="*/ 0 w 280792"/>
                <a:gd name="connsiteY12" fmla="*/ 612917 h 1225834"/>
                <a:gd name="connsiteX13" fmla="*/ 114185 w 280792"/>
                <a:gd name="connsiteY13" fmla="*/ 47337 h 1225834"/>
                <a:gd name="connsiteX14" fmla="*/ 136989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7" name="자유형 27">
              <a:extLst>
                <a:ext uri="{FF2B5EF4-FFF2-40B4-BE49-F238E27FC236}">
                  <a16:creationId xmlns:a16="http://schemas.microsoft.com/office/drawing/2014/main" xmlns="" id="{FAE1B0ED-BF6D-42E5-A45E-CA27AF909006}"/>
                </a:ext>
              </a:extLst>
            </p:cNvPr>
            <p:cNvSpPr/>
            <p:nvPr/>
          </p:nvSpPr>
          <p:spPr>
            <a:xfrm>
              <a:off x="7947013" y="238960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8" name="자유형 28">
              <a:extLst>
                <a:ext uri="{FF2B5EF4-FFF2-40B4-BE49-F238E27FC236}">
                  <a16:creationId xmlns:a16="http://schemas.microsoft.com/office/drawing/2014/main" xmlns="" id="{60D7566E-3D46-4CE2-9F9B-B8AE56126B92}"/>
                </a:ext>
              </a:extLst>
            </p:cNvPr>
            <p:cNvSpPr/>
            <p:nvPr/>
          </p:nvSpPr>
          <p:spPr>
            <a:xfrm>
              <a:off x="4009175" y="341908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  <p:sp>
          <p:nvSpPr>
            <p:cNvPr id="49" name="자유형 29">
              <a:extLst>
                <a:ext uri="{FF2B5EF4-FFF2-40B4-BE49-F238E27FC236}">
                  <a16:creationId xmlns:a16="http://schemas.microsoft.com/office/drawing/2014/main" xmlns="" id="{351A61BD-503D-4CC0-A14E-A0789D3A76DC}"/>
                </a:ext>
              </a:extLst>
            </p:cNvPr>
            <p:cNvSpPr/>
            <p:nvPr/>
          </p:nvSpPr>
          <p:spPr>
            <a:xfrm>
              <a:off x="5978093" y="341908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alpha val="50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192711" y="1450395"/>
            <a:ext cx="2727779" cy="852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40548C"/>
                </a:solidFill>
                <a:latin typeface="KoPubWorld돋움체_Pro Bold"/>
                <a:ea typeface="KoPubWorld돋움체_Pro Bold"/>
                <a:cs typeface="KoPubWorld돋움체_Pro Bold"/>
              </a:rPr>
              <a:t>Contents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86500" y="1884863"/>
            <a:ext cx="3811793" cy="54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1.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목표</a:t>
            </a:r>
          </a:p>
        </p:txBody>
      </p:sp>
      <p:sp>
        <p:nvSpPr>
          <p:cNvPr id="86" name="자유형 85"/>
          <p:cNvSpPr/>
          <p:nvPr/>
        </p:nvSpPr>
        <p:spPr>
          <a:xfrm rot="5400000" flipV="1">
            <a:off x="-37406" y="1184397"/>
            <a:ext cx="2414515" cy="45721"/>
          </a:xfrm>
          <a:custGeom>
            <a:avLst/>
            <a:gdLst>
              <a:gd name="connsiteX0" fmla="*/ 0 w 1419225"/>
              <a:gd name="connsiteY0" fmla="*/ 36194 h 36194"/>
              <a:gd name="connsiteX1" fmla="*/ 1419225 w 1419225"/>
              <a:gd name="connsiteY1" fmla="*/ 36194 h 36194"/>
              <a:gd name="connsiteX2" fmla="*/ 1419225 w 1419225"/>
              <a:gd name="connsiteY2" fmla="*/ 0 h 36194"/>
              <a:gd name="connsiteX3" fmla="*/ 0 w 1419225"/>
              <a:gd name="connsiteY3" fmla="*/ 0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225" h="36194">
                <a:moveTo>
                  <a:pt x="0" y="36194"/>
                </a:moveTo>
                <a:lnTo>
                  <a:pt x="1419225" y="36194"/>
                </a:lnTo>
                <a:lnTo>
                  <a:pt x="1419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6267451" y="1519763"/>
            <a:ext cx="4814790" cy="45719"/>
          </a:xfrm>
          <a:custGeom>
            <a:avLst/>
            <a:gdLst>
              <a:gd name="connsiteX0" fmla="*/ 0 w 5476875"/>
              <a:gd name="connsiteY0" fmla="*/ 0 h 26669"/>
              <a:gd name="connsiteX1" fmla="*/ 5476875 w 5476875"/>
              <a:gd name="connsiteY1" fmla="*/ 0 h 26669"/>
              <a:gd name="connsiteX2" fmla="*/ 5476875 w 5476875"/>
              <a:gd name="connsiteY2" fmla="*/ 26669 h 26669"/>
              <a:gd name="connsiteX3" fmla="*/ 0 w 5476875"/>
              <a:gd name="connsiteY3" fmla="*/ 26669 h 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75" h="26669">
                <a:moveTo>
                  <a:pt x="0" y="0"/>
                </a:moveTo>
                <a:lnTo>
                  <a:pt x="5476875" y="0"/>
                </a:lnTo>
                <a:lnTo>
                  <a:pt x="5476875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405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5" name="직선 연결선 154"/>
          <p:cNvCxnSpPr/>
          <p:nvPr/>
        </p:nvCxnSpPr>
        <p:spPr>
          <a:xfrm>
            <a:off x="6267450" y="2681813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267450" y="3867796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6267450" y="5053779"/>
            <a:ext cx="4791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1109382" y="5241569"/>
            <a:ext cx="3172356" cy="369333"/>
            <a:chOff x="1263014" y="5194272"/>
            <a:chExt cx="3172356" cy="369333"/>
          </a:xfrm>
        </p:grpSpPr>
        <p:sp>
          <p:nvSpPr>
            <p:cNvPr id="175" name="TextBox 174"/>
            <p:cNvSpPr txBox="1"/>
            <p:nvPr/>
          </p:nvSpPr>
          <p:spPr>
            <a:xfrm>
              <a:off x="1487113" y="5194272"/>
              <a:ext cx="234825" cy="3693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ko-KR" altLang="en-US" sz="1200">
                <a:solidFill>
                  <a:schemeClr val="bg2">
                    <a:lumMod val="25000"/>
                  </a:schemeClr>
                </a:solidFill>
                <a:latin typeface="KoPubWorld돋움체_Pro Light"/>
                <a:ea typeface="KoPubWorld돋움체_Pro Light"/>
                <a:cs typeface="KoPubWorld돋움체_Pro Light"/>
              </a:endParaRPr>
            </a:p>
          </p:txBody>
        </p:sp>
        <p:sp>
          <p:nvSpPr>
            <p:cNvPr id="176" name="액자 175"/>
            <p:cNvSpPr/>
            <p:nvPr/>
          </p:nvSpPr>
          <p:spPr>
            <a:xfrm>
              <a:off x="1263014" y="5200911"/>
              <a:ext cx="3172356" cy="356058"/>
            </a:xfrm>
            <a:prstGeom prst="frame">
              <a:avLst>
                <a:gd name="adj1" fmla="val 4167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/>
            <p:cNvSpPr/>
            <p:nvPr/>
          </p:nvSpPr>
          <p:spPr>
            <a:xfrm rot="10800000">
              <a:off x="3962149" y="5358374"/>
              <a:ext cx="89014" cy="45098"/>
            </a:xfrm>
            <a:prstGeom prst="triangle">
              <a:avLst>
                <a:gd name="adj" fmla="val 50000"/>
              </a:avLst>
            </a:pr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8" name="자유형 177"/>
            <p:cNvSpPr/>
            <p:nvPr/>
          </p:nvSpPr>
          <p:spPr>
            <a:xfrm rot="18900000">
              <a:off x="4149613" y="5278402"/>
              <a:ext cx="144435" cy="201074"/>
            </a:xfrm>
            <a:custGeom>
              <a:avLst/>
              <a:gdLst>
                <a:gd name="connsiteX0" fmla="*/ 757900 w 1019176"/>
                <a:gd name="connsiteY0" fmla="*/ 261275 h 1418838"/>
                <a:gd name="connsiteX1" fmla="*/ 261275 w 1019176"/>
                <a:gd name="connsiteY1" fmla="*/ 261275 h 1418838"/>
                <a:gd name="connsiteX2" fmla="*/ 261275 w 1019176"/>
                <a:gd name="connsiteY2" fmla="*/ 757900 h 1418838"/>
                <a:gd name="connsiteX3" fmla="*/ 757900 w 1019176"/>
                <a:gd name="connsiteY3" fmla="*/ 757900 h 1418838"/>
                <a:gd name="connsiteX4" fmla="*/ 757900 w 1019176"/>
                <a:gd name="connsiteY4" fmla="*/ 261275 h 1418838"/>
                <a:gd name="connsiteX5" fmla="*/ 869921 w 1019176"/>
                <a:gd name="connsiteY5" fmla="*/ 149255 h 1418838"/>
                <a:gd name="connsiteX6" fmla="*/ 869921 w 1019176"/>
                <a:gd name="connsiteY6" fmla="*/ 869921 h 1418838"/>
                <a:gd name="connsiteX7" fmla="*/ 701346 w 1019176"/>
                <a:gd name="connsiteY7" fmla="*/ 981862 h 1418838"/>
                <a:gd name="connsiteX8" fmla="*/ 630693 w 1019176"/>
                <a:gd name="connsiteY8" fmla="*/ 1002801 h 1418838"/>
                <a:gd name="connsiteX9" fmla="*/ 637555 w 1019176"/>
                <a:gd name="connsiteY9" fmla="*/ 1036792 h 1418838"/>
                <a:gd name="connsiteX10" fmla="*/ 637555 w 1019176"/>
                <a:gd name="connsiteY10" fmla="*/ 1306682 h 1418838"/>
                <a:gd name="connsiteX11" fmla="*/ 525399 w 1019176"/>
                <a:gd name="connsiteY11" fmla="*/ 1418838 h 1418838"/>
                <a:gd name="connsiteX12" fmla="*/ 516102 w 1019176"/>
                <a:gd name="connsiteY12" fmla="*/ 1418838 h 1418838"/>
                <a:gd name="connsiteX13" fmla="*/ 403946 w 1019176"/>
                <a:gd name="connsiteY13" fmla="*/ 1306682 h 1418838"/>
                <a:gd name="connsiteX14" fmla="*/ 403946 w 1019176"/>
                <a:gd name="connsiteY14" fmla="*/ 1036792 h 1418838"/>
                <a:gd name="connsiteX15" fmla="*/ 409548 w 1019176"/>
                <a:gd name="connsiteY15" fmla="*/ 1009044 h 1418838"/>
                <a:gd name="connsiteX16" fmla="*/ 317829 w 1019176"/>
                <a:gd name="connsiteY16" fmla="*/ 981862 h 1418838"/>
                <a:gd name="connsiteX17" fmla="*/ 149255 w 1019176"/>
                <a:gd name="connsiteY17" fmla="*/ 869921 h 1418838"/>
                <a:gd name="connsiteX18" fmla="*/ 149255 w 1019176"/>
                <a:gd name="connsiteY18" fmla="*/ 149255 h 1418838"/>
                <a:gd name="connsiteX19" fmla="*/ 869921 w 1019176"/>
                <a:gd name="connsiteY19" fmla="*/ 149255 h 141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176" h="1418838">
                  <a:moveTo>
                    <a:pt x="757900" y="261275"/>
                  </a:moveTo>
                  <a:cubicBezTo>
                    <a:pt x="620761" y="124136"/>
                    <a:pt x="398414" y="124136"/>
                    <a:pt x="261275" y="261275"/>
                  </a:cubicBezTo>
                  <a:cubicBezTo>
                    <a:pt x="124136" y="398414"/>
                    <a:pt x="124136" y="620761"/>
                    <a:pt x="261275" y="757900"/>
                  </a:cubicBezTo>
                  <a:cubicBezTo>
                    <a:pt x="398414" y="895039"/>
                    <a:pt x="620761" y="895039"/>
                    <a:pt x="757900" y="757900"/>
                  </a:cubicBezTo>
                  <a:cubicBezTo>
                    <a:pt x="895039" y="620761"/>
                    <a:pt x="895039" y="398414"/>
                    <a:pt x="757900" y="261275"/>
                  </a:cubicBezTo>
                  <a:close/>
                  <a:moveTo>
                    <a:pt x="869921" y="149255"/>
                  </a:moveTo>
                  <a:cubicBezTo>
                    <a:pt x="1068928" y="348261"/>
                    <a:pt x="1068928" y="670914"/>
                    <a:pt x="869921" y="869921"/>
                  </a:cubicBezTo>
                  <a:cubicBezTo>
                    <a:pt x="820169" y="919673"/>
                    <a:pt x="762690" y="956986"/>
                    <a:pt x="701346" y="981862"/>
                  </a:cubicBezTo>
                  <a:lnTo>
                    <a:pt x="630693" y="1002801"/>
                  </a:lnTo>
                  <a:lnTo>
                    <a:pt x="637555" y="1036792"/>
                  </a:lnTo>
                  <a:lnTo>
                    <a:pt x="637555" y="1306682"/>
                  </a:lnTo>
                  <a:cubicBezTo>
                    <a:pt x="637555" y="1368624"/>
                    <a:pt x="587341" y="1418838"/>
                    <a:pt x="525399" y="1418838"/>
                  </a:cubicBezTo>
                  <a:lnTo>
                    <a:pt x="516102" y="1418838"/>
                  </a:lnTo>
                  <a:cubicBezTo>
                    <a:pt x="454160" y="1418838"/>
                    <a:pt x="403946" y="1368624"/>
                    <a:pt x="403946" y="1306682"/>
                  </a:cubicBezTo>
                  <a:lnTo>
                    <a:pt x="403946" y="1036792"/>
                  </a:lnTo>
                  <a:lnTo>
                    <a:pt x="409548" y="1009044"/>
                  </a:lnTo>
                  <a:lnTo>
                    <a:pt x="317829" y="981862"/>
                  </a:lnTo>
                  <a:cubicBezTo>
                    <a:pt x="256486" y="956986"/>
                    <a:pt x="199006" y="919673"/>
                    <a:pt x="149255" y="869921"/>
                  </a:cubicBezTo>
                  <a:cubicBezTo>
                    <a:pt x="-49752" y="670914"/>
                    <a:pt x="-49752" y="348261"/>
                    <a:pt x="149255" y="149255"/>
                  </a:cubicBezTo>
                  <a:cubicBezTo>
                    <a:pt x="348261" y="-49752"/>
                    <a:pt x="670914" y="-49752"/>
                    <a:pt x="869921" y="149255"/>
                  </a:cubicBezTo>
                  <a:close/>
                </a:path>
              </a:pathLst>
            </a:custGeom>
            <a:solidFill>
              <a:srgbClr val="405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81" name="TextBox 53"/>
          <p:cNvSpPr txBox="1"/>
          <p:nvPr/>
        </p:nvSpPr>
        <p:spPr>
          <a:xfrm>
            <a:off x="6286500" y="2982143"/>
            <a:ext cx="3811793" cy="54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2.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개발</a:t>
            </a: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목표</a:t>
            </a:r>
          </a:p>
        </p:txBody>
      </p:sp>
      <p:sp>
        <p:nvSpPr>
          <p:cNvPr id="182" name="TextBox 53"/>
          <p:cNvSpPr txBox="1"/>
          <p:nvPr/>
        </p:nvSpPr>
        <p:spPr>
          <a:xfrm>
            <a:off x="6286500" y="4175569"/>
            <a:ext cx="3811793" cy="546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3.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구성</a:t>
            </a:r>
          </a:p>
        </p:txBody>
      </p:sp>
      <p:sp>
        <p:nvSpPr>
          <p:cNvPr id="183" name="TextBox 53"/>
          <p:cNvSpPr txBox="1"/>
          <p:nvPr/>
        </p:nvSpPr>
        <p:spPr>
          <a:xfrm>
            <a:off x="6286500" y="5282150"/>
            <a:ext cx="3811793" cy="546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4.</a:t>
            </a:r>
            <a:r>
              <a:rPr lang="ko-KR" altLang="en-US" sz="3000">
                <a:solidFill>
                  <a:srgbClr val="383C4F"/>
                </a:solidFill>
                <a:latin typeface="KoPubWorld돋움체_Pro Medium"/>
                <a:ea typeface="KoPubWorld돋움체_Pro Medium"/>
                <a:cs typeface="KoPubWorld돋움체_Pro Medium"/>
              </a:rPr>
              <a:t> 프로젝트 기능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 flipV="1">
            <a:off x="8706445" y="0"/>
            <a:ext cx="3485555" cy="68579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890" y="1097603"/>
            <a:ext cx="26599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프로젝트</a:t>
            </a:r>
            <a:r>
              <a:rPr lang="en-US" altLang="ko-KR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목표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334717" y="5283398"/>
            <a:ext cx="1021433" cy="701278"/>
            <a:chOff x="1480588" y="4435673"/>
            <a:chExt cx="1021433" cy="701278"/>
          </a:xfrm>
        </p:grpSpPr>
        <p:sp>
          <p:nvSpPr>
            <p:cNvPr id="25" name="TextBox 24"/>
            <p:cNvSpPr txBox="1"/>
            <p:nvPr/>
          </p:nvSpPr>
          <p:spPr>
            <a:xfrm>
              <a:off x="1480588" y="4435673"/>
              <a:ext cx="1100123" cy="2963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/>
                  <a:ea typeface="KoPubWorld돋움체_Pro Bold"/>
                  <a:cs typeface="KoPubWorld돋움체_Pro Bold"/>
                </a:defRPr>
              </a:lvl1pPr>
            </a:lstStyle>
            <a:p>
              <a:pPr lvl="0">
                <a:defRPr/>
              </a:pPr>
              <a:r>
                <a:rPr lang="ko-KR" altLang="en-US">
                  <a:solidFill>
                    <a:schemeClr val="bg1"/>
                  </a:solidFill>
                </a:rPr>
                <a:t>핵심 </a:t>
              </a:r>
              <a:r>
                <a:rPr lang="ko-KR" altLang="en-US">
                  <a:solidFill>
                    <a:schemeClr val="bg1"/>
                  </a:solidFill>
                  <a:latin typeface="KoPubWorld돋움체_Pro Medium"/>
                  <a:ea typeface="KoPubWorld돋움체_Pro Medium"/>
                  <a:cs typeface="KoPubWorld돋움체_Pro Medium"/>
                </a:rPr>
                <a:t>키워드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31270" y="4675286"/>
              <a:ext cx="777991" cy="4472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400">
                  <a:latin typeface="KoPubWorld돋움체_Pro Bold"/>
                  <a:ea typeface="KoPubWorld돋움체_Pro Bold"/>
                  <a:cs typeface="KoPubWorld돋움체_Pro Bold"/>
                </a:defRPr>
              </a:lvl1pPr>
            </a:lstStyle>
            <a:p>
              <a:pPr lvl="0">
                <a:defRPr/>
              </a:pPr>
              <a:r>
                <a:rPr lang="ko-KR" altLang="en-US" sz="2400">
                  <a:solidFill>
                    <a:schemeClr val="bg1"/>
                  </a:solidFill>
                </a:rPr>
                <a:t>내용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F840554-3869-40E5-BBB9-19F8267797BF}"/>
              </a:ext>
            </a:extLst>
          </p:cNvPr>
          <p:cNvSpPr txBox="1"/>
          <p:nvPr/>
        </p:nvSpPr>
        <p:spPr>
          <a:xfrm>
            <a:off x="489607" y="150559"/>
            <a:ext cx="26599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프로젝트</a:t>
            </a:r>
            <a:r>
              <a:rPr lang="en-US" altLang="ko-KR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 </a:t>
            </a:r>
            <a:r>
              <a:rPr lang="ko-KR" altLang="en-US" sz="3200" dirty="0">
                <a:solidFill>
                  <a:srgbClr val="383C4F"/>
                </a:solidFill>
                <a:latin typeface="KoPubWorld돋움체_Pro Bold"/>
                <a:ea typeface="KoPubWorld돋움체_Pro Bold"/>
                <a:cs typeface="KoPubWorld돋움체_Pro Bold"/>
              </a:rPr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41704E-F076-40BA-8B0F-2E19D49D9680}"/>
              </a:ext>
            </a:extLst>
          </p:cNvPr>
          <p:cNvSpPr txBox="1"/>
          <p:nvPr/>
        </p:nvSpPr>
        <p:spPr>
          <a:xfrm>
            <a:off x="489607" y="2015251"/>
            <a:ext cx="8367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STS</a:t>
            </a:r>
            <a:r>
              <a:rPr lang="ko-KR" altLang="en-US" dirty="0"/>
              <a:t>를 이용한 </a:t>
            </a:r>
            <a:r>
              <a:rPr lang="en-US" altLang="ko-KR" dirty="0"/>
              <a:t>spring framework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MVC </a:t>
            </a:r>
            <a:r>
              <a:rPr lang="ko-KR" altLang="en-US" dirty="0"/>
              <a:t>모델의 이해를 통한 </a:t>
            </a:r>
            <a:r>
              <a:rPr lang="en-US" altLang="ko-KR" dirty="0"/>
              <a:t>MVC</a:t>
            </a:r>
            <a:r>
              <a:rPr lang="ko-KR" altLang="en-US" dirty="0"/>
              <a:t>패턴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Tiles</a:t>
            </a:r>
            <a:r>
              <a:rPr lang="ko-KR" altLang="en-US" dirty="0"/>
              <a:t>를 이용한 동적 레이아웃 구성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myBatis</a:t>
            </a:r>
            <a:r>
              <a:rPr lang="ko-KR" altLang="en-US" dirty="0"/>
              <a:t>를 이용한 </a:t>
            </a:r>
            <a:r>
              <a:rPr lang="en-US" altLang="ko-KR" dirty="0"/>
              <a:t>DB</a:t>
            </a:r>
            <a:r>
              <a:rPr lang="ko-KR" altLang="en-US" dirty="0"/>
              <a:t>연동 및 조작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팀 </a:t>
            </a:r>
            <a:r>
              <a:rPr lang="ko-KR" altLang="en-US" smtClean="0"/>
              <a:t>프로젝트를 </a:t>
            </a:r>
            <a:r>
              <a:rPr lang="ko-KR" altLang="en-US" dirty="0"/>
              <a:t>통해서 다른 사람들의 프로젝트들을 하나의 프로젝트로 합치는 과정 학습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056933"/>
              </p:ext>
            </p:extLst>
          </p:nvPr>
        </p:nvGraphicFramePr>
        <p:xfrm>
          <a:off x="1981200" y="1268760"/>
          <a:ext cx="7931224" cy="485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066130"/>
          </a:xfrm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499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775520" y="2651596"/>
            <a:ext cx="8640096" cy="3873748"/>
          </a:xfrm>
          <a:prstGeom prst="rect">
            <a:avLst/>
          </a:prstGeom>
          <a:noFill/>
          <a:ln>
            <a:solidFill>
              <a:srgbClr val="C0E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4000" y="0"/>
            <a:ext cx="9144000" cy="1124744"/>
          </a:xfrm>
          <a:prstGeom prst="rect">
            <a:avLst/>
          </a:prstGeom>
          <a:solidFill>
            <a:srgbClr val="C1F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/>
              <a:t>  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MVC </a:t>
            </a: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구조 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0" y="1124744"/>
            <a:ext cx="9144000" cy="108000"/>
          </a:xfrm>
          <a:prstGeom prst="rect">
            <a:avLst/>
          </a:prstGeom>
          <a:solidFill>
            <a:srgbClr val="A8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919536" y="2096852"/>
            <a:ext cx="8437848" cy="4356484"/>
            <a:chOff x="526640" y="1484212"/>
            <a:chExt cx="8437848" cy="4356484"/>
          </a:xfrm>
        </p:grpSpPr>
        <p:cxnSp>
          <p:nvCxnSpPr>
            <p:cNvPr id="52" name="직선 화살표 연결선 51"/>
            <p:cNvCxnSpPr>
              <a:stCxn id="41" idx="0"/>
            </p:cNvCxnSpPr>
            <p:nvPr/>
          </p:nvCxnSpPr>
          <p:spPr>
            <a:xfrm flipV="1">
              <a:off x="1073156" y="1647774"/>
              <a:ext cx="382136" cy="3305586"/>
            </a:xfrm>
            <a:prstGeom prst="straightConnector1">
              <a:avLst/>
            </a:prstGeom>
            <a:ln w="38100">
              <a:solidFill>
                <a:srgbClr val="4B3A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1894792" y="1575766"/>
              <a:ext cx="1224136" cy="1511196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669632" y="5337212"/>
              <a:ext cx="1561036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742836" y="2492896"/>
              <a:ext cx="2052228" cy="0"/>
            </a:xfrm>
            <a:prstGeom prst="straightConnector1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731788" y="5178388"/>
              <a:ext cx="2052228" cy="0"/>
            </a:xfrm>
            <a:prstGeom prst="straightConnector1">
              <a:avLst/>
            </a:prstGeom>
            <a:ln w="38100">
              <a:solidFill>
                <a:srgbClr val="9780B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803796" y="5410208"/>
              <a:ext cx="2043844" cy="0"/>
            </a:xfrm>
            <a:prstGeom prst="straightConnector1">
              <a:avLst/>
            </a:prstGeom>
            <a:ln w="38100">
              <a:solidFill>
                <a:srgbClr val="9780B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742836" y="3989268"/>
              <a:ext cx="2052228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4814844" y="4221088"/>
              <a:ext cx="2043844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3230668" y="2278416"/>
              <a:ext cx="1512168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Dispatcher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Servlet</a:t>
              </a: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(front Controller)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82092" y="2204864"/>
              <a:ext cx="1512168" cy="7200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Handler</a:t>
              </a:r>
            </a:p>
            <a:p>
              <a:pPr algn="ctr"/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Mapping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31068" y="2924944"/>
              <a:ext cx="2133420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어노테이션으로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대체 가능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67644" y="3573016"/>
              <a:ext cx="1979648" cy="93610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BoardController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MemberController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67644" y="4869160"/>
              <a:ext cx="1512168" cy="77563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ViewResolver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4844" y="3573016"/>
              <a:ext cx="208823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요청을 컨트롤러에 전달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67244" y="4149080"/>
              <a:ext cx="208823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err="1">
                  <a:solidFill>
                    <a:schemeClr val="bg1">
                      <a:lumMod val="50000"/>
                    </a:schemeClr>
                  </a:solidFill>
                </a:rPr>
                <a:t>ModelAndView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로 리턴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030868" y="4762136"/>
              <a:ext cx="136815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View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객체 검색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46892" y="5372644"/>
              <a:ext cx="1440160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View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객체 반환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14844" y="2528900"/>
              <a:ext cx="2448272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해당 요청을 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매핑한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컨트롤러가 있는지 검색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6640" y="4953360"/>
              <a:ext cx="1093032" cy="77563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35696" y="5301780"/>
              <a:ext cx="1440160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Model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객체 전달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10816" y="1484212"/>
              <a:ext cx="1420648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URL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로 정보 요청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46720" y="3255616"/>
              <a:ext cx="1420648" cy="46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웹브라우저에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최종 결과 출력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65480" y="1412776"/>
            <a:ext cx="1093032" cy="775630"/>
          </a:xfrm>
          <a:prstGeom prst="rect">
            <a:avLst/>
          </a:prstGeom>
          <a:solidFill>
            <a:srgbClr val="ECF1F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-4258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78281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0916" y="39116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5F601FC-688E-4C34-8701-7062997759FA}"/>
              </a:ext>
            </a:extLst>
          </p:cNvPr>
          <p:cNvGrpSpPr/>
          <p:nvPr/>
        </p:nvGrpSpPr>
        <p:grpSpPr>
          <a:xfrm>
            <a:off x="836884" y="629048"/>
            <a:ext cx="5076236" cy="1221070"/>
            <a:chOff x="1804441" y="1682907"/>
            <a:chExt cx="8347303" cy="2440547"/>
          </a:xfrm>
        </p:grpSpPr>
        <p:sp>
          <p:nvSpPr>
            <p:cNvPr id="37" name="자유형 8">
              <a:extLst>
                <a:ext uri="{FF2B5EF4-FFF2-40B4-BE49-F238E27FC236}">
                  <a16:creationId xmlns:a16="http://schemas.microsoft.com/office/drawing/2014/main" xmlns="" id="{9DC6F026-9ABA-4937-935D-F7CD0C917513}"/>
                </a:ext>
              </a:extLst>
            </p:cNvPr>
            <p:cNvSpPr/>
            <p:nvPr/>
          </p:nvSpPr>
          <p:spPr>
            <a:xfrm>
              <a:off x="3888408" y="2203308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 11">
              <a:extLst>
                <a:ext uri="{FF2B5EF4-FFF2-40B4-BE49-F238E27FC236}">
                  <a16:creationId xmlns:a16="http://schemas.microsoft.com/office/drawing/2014/main" xmlns="" id="{843B0C65-2214-47E9-A13C-4BF6E42C4BED}"/>
                </a:ext>
              </a:extLst>
            </p:cNvPr>
            <p:cNvSpPr/>
            <p:nvPr/>
          </p:nvSpPr>
          <p:spPr>
            <a:xfrm>
              <a:off x="5857325" y="2203308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자유형 12">
              <a:extLst>
                <a:ext uri="{FF2B5EF4-FFF2-40B4-BE49-F238E27FC236}">
                  <a16:creationId xmlns:a16="http://schemas.microsoft.com/office/drawing/2014/main" xmlns="" id="{0AD31864-3EC3-44BB-96AA-02A0855BDF2F}"/>
                </a:ext>
              </a:extLst>
            </p:cNvPr>
            <p:cNvSpPr/>
            <p:nvPr/>
          </p:nvSpPr>
          <p:spPr>
            <a:xfrm>
              <a:off x="7826245" y="218542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15">
              <a:extLst>
                <a:ext uri="{FF2B5EF4-FFF2-40B4-BE49-F238E27FC236}">
                  <a16:creationId xmlns:a16="http://schemas.microsoft.com/office/drawing/2014/main" xmlns="" id="{D2CBA37E-D02A-4AD2-BB46-54811B624DA9}"/>
                </a:ext>
              </a:extLst>
            </p:cNvPr>
            <p:cNvSpPr/>
            <p:nvPr/>
          </p:nvSpPr>
          <p:spPr>
            <a:xfrm>
              <a:off x="3888408" y="3130999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16">
              <a:extLst>
                <a:ext uri="{FF2B5EF4-FFF2-40B4-BE49-F238E27FC236}">
                  <a16:creationId xmlns:a16="http://schemas.microsoft.com/office/drawing/2014/main" xmlns="" id="{FE9DC138-77F4-4587-890B-C62E20B27A74}"/>
                </a:ext>
              </a:extLst>
            </p:cNvPr>
            <p:cNvSpPr/>
            <p:nvPr/>
          </p:nvSpPr>
          <p:spPr>
            <a:xfrm>
              <a:off x="5857325" y="3130999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자유형 17">
              <a:extLst>
                <a:ext uri="{FF2B5EF4-FFF2-40B4-BE49-F238E27FC236}">
                  <a16:creationId xmlns:a16="http://schemas.microsoft.com/office/drawing/2014/main" xmlns="" id="{922C8C49-C7B8-4449-90BD-FB2EC9F39E63}"/>
                </a:ext>
              </a:extLst>
            </p:cNvPr>
            <p:cNvSpPr/>
            <p:nvPr/>
          </p:nvSpPr>
          <p:spPr>
            <a:xfrm>
              <a:off x="7826245" y="311311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D196B3BD-B1A9-462A-BD13-463980136E96}"/>
                </a:ext>
              </a:extLst>
            </p:cNvPr>
            <p:cNvGrpSpPr/>
            <p:nvPr/>
          </p:nvGrpSpPr>
          <p:grpSpPr>
            <a:xfrm>
              <a:off x="1804441" y="1682907"/>
              <a:ext cx="8347303" cy="2440547"/>
              <a:chOff x="1804442" y="1684070"/>
              <a:chExt cx="8347303" cy="2440547"/>
            </a:xfrm>
          </p:grpSpPr>
          <p:sp>
            <p:nvSpPr>
              <p:cNvPr id="44" name="자유형 18">
                <a:extLst>
                  <a:ext uri="{FF2B5EF4-FFF2-40B4-BE49-F238E27FC236}">
                    <a16:creationId xmlns:a16="http://schemas.microsoft.com/office/drawing/2014/main" xmlns="" id="{205BBC9D-4532-418B-A209-AD58319E3781}"/>
                  </a:ext>
                </a:extLst>
              </p:cNvPr>
              <p:cNvSpPr/>
              <p:nvPr/>
            </p:nvSpPr>
            <p:spPr>
              <a:xfrm>
                <a:off x="1804442" y="1684070"/>
                <a:ext cx="2204732" cy="2440547"/>
              </a:xfrm>
              <a:custGeom>
                <a:avLst/>
                <a:gdLst>
                  <a:gd name="connsiteX0" fmla="*/ 1453019 w 2625246"/>
                  <a:gd name="connsiteY0" fmla="*/ 0 h 2906038"/>
                  <a:gd name="connsiteX1" fmla="*/ 2574239 w 2625246"/>
                  <a:gd name="connsiteY1" fmla="*/ 528764 h 2906038"/>
                  <a:gd name="connsiteX2" fmla="*/ 2625246 w 2625246"/>
                  <a:gd name="connsiteY2" fmla="*/ 596975 h 2906038"/>
                  <a:gd name="connsiteX3" fmla="*/ 2592608 w 2625246"/>
                  <a:gd name="connsiteY3" fmla="*/ 640622 h 2906038"/>
                  <a:gd name="connsiteX4" fmla="*/ 2519827 w 2625246"/>
                  <a:gd name="connsiteY4" fmla="*/ 760424 h 2906038"/>
                  <a:gd name="connsiteX5" fmla="*/ 2481444 w 2625246"/>
                  <a:gd name="connsiteY5" fmla="*/ 840102 h 2906038"/>
                  <a:gd name="connsiteX6" fmla="*/ 2446745 w 2625246"/>
                  <a:gd name="connsiteY6" fmla="*/ 782986 h 2906038"/>
                  <a:gd name="connsiteX7" fmla="*/ 1453019 w 2625246"/>
                  <a:gd name="connsiteY7" fmla="*/ 254627 h 2906038"/>
                  <a:gd name="connsiteX8" fmla="*/ 254627 w 2625246"/>
                  <a:gd name="connsiteY8" fmla="*/ 1453019 h 2906038"/>
                  <a:gd name="connsiteX9" fmla="*/ 1453019 w 2625246"/>
                  <a:gd name="connsiteY9" fmla="*/ 2651411 h 2906038"/>
                  <a:gd name="connsiteX10" fmla="*/ 2446745 w 2625246"/>
                  <a:gd name="connsiteY10" fmla="*/ 2123052 h 2906038"/>
                  <a:gd name="connsiteX11" fmla="*/ 2481444 w 2625246"/>
                  <a:gd name="connsiteY11" fmla="*/ 2065936 h 2906038"/>
                  <a:gd name="connsiteX12" fmla="*/ 2519827 w 2625246"/>
                  <a:gd name="connsiteY12" fmla="*/ 2145614 h 2906038"/>
                  <a:gd name="connsiteX13" fmla="*/ 2592608 w 2625246"/>
                  <a:gd name="connsiteY13" fmla="*/ 2265416 h 2906038"/>
                  <a:gd name="connsiteX14" fmla="*/ 2625246 w 2625246"/>
                  <a:gd name="connsiteY14" fmla="*/ 2309063 h 2906038"/>
                  <a:gd name="connsiteX15" fmla="*/ 2574239 w 2625246"/>
                  <a:gd name="connsiteY15" fmla="*/ 2377274 h 2906038"/>
                  <a:gd name="connsiteX16" fmla="*/ 1453019 w 2625246"/>
                  <a:gd name="connsiteY16" fmla="*/ 2906038 h 2906038"/>
                  <a:gd name="connsiteX17" fmla="*/ 0 w 2625246"/>
                  <a:gd name="connsiteY17" fmla="*/ 1453019 h 2906038"/>
                  <a:gd name="connsiteX18" fmla="*/ 1453019 w 2625246"/>
                  <a:gd name="connsiteY18" fmla="*/ 0 h 290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25246" h="2906038">
                    <a:moveTo>
                      <a:pt x="1453019" y="0"/>
                    </a:moveTo>
                    <a:cubicBezTo>
                      <a:pt x="1904414" y="0"/>
                      <a:pt x="2307734" y="205835"/>
                      <a:pt x="2574239" y="528764"/>
                    </a:cubicBezTo>
                    <a:lnTo>
                      <a:pt x="2625246" y="596975"/>
                    </a:lnTo>
                    <a:lnTo>
                      <a:pt x="2592608" y="640622"/>
                    </a:lnTo>
                    <a:cubicBezTo>
                      <a:pt x="2566496" y="679273"/>
                      <a:pt x="2542195" y="719247"/>
                      <a:pt x="2519827" y="760424"/>
                    </a:cubicBezTo>
                    <a:lnTo>
                      <a:pt x="2481444" y="840102"/>
                    </a:lnTo>
                    <a:lnTo>
                      <a:pt x="2446745" y="782986"/>
                    </a:lnTo>
                    <a:cubicBezTo>
                      <a:pt x="2231385" y="464212"/>
                      <a:pt x="1866678" y="254627"/>
                      <a:pt x="1453019" y="254627"/>
                    </a:cubicBezTo>
                    <a:cubicBezTo>
                      <a:pt x="791165" y="254627"/>
                      <a:pt x="254627" y="791165"/>
                      <a:pt x="254627" y="1453019"/>
                    </a:cubicBezTo>
                    <a:cubicBezTo>
                      <a:pt x="254627" y="2114873"/>
                      <a:pt x="791165" y="2651411"/>
                      <a:pt x="1453019" y="2651411"/>
                    </a:cubicBezTo>
                    <a:cubicBezTo>
                      <a:pt x="1866678" y="2651411"/>
                      <a:pt x="2231385" y="2441826"/>
                      <a:pt x="2446745" y="2123052"/>
                    </a:cubicBezTo>
                    <a:lnTo>
                      <a:pt x="2481444" y="2065936"/>
                    </a:lnTo>
                    <a:lnTo>
                      <a:pt x="2519827" y="2145614"/>
                    </a:lnTo>
                    <a:cubicBezTo>
                      <a:pt x="2542195" y="2186791"/>
                      <a:pt x="2566496" y="2226765"/>
                      <a:pt x="2592608" y="2265416"/>
                    </a:cubicBezTo>
                    <a:lnTo>
                      <a:pt x="2625246" y="2309063"/>
                    </a:lnTo>
                    <a:lnTo>
                      <a:pt x="2574239" y="2377274"/>
                    </a:lnTo>
                    <a:cubicBezTo>
                      <a:pt x="2307734" y="2700204"/>
                      <a:pt x="1904414" y="2906038"/>
                      <a:pt x="1453019" y="2906038"/>
                    </a:cubicBezTo>
                    <a:cubicBezTo>
                      <a:pt x="650539" y="2906038"/>
                      <a:pt x="0" y="2255499"/>
                      <a:pt x="0" y="1453019"/>
                    </a:cubicBezTo>
                    <a:cubicBezTo>
                      <a:pt x="0" y="650539"/>
                      <a:pt x="650539" y="0"/>
                      <a:pt x="1453019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자유형 19">
                <a:extLst>
                  <a:ext uri="{FF2B5EF4-FFF2-40B4-BE49-F238E27FC236}">
                    <a16:creationId xmlns:a16="http://schemas.microsoft.com/office/drawing/2014/main" xmlns="" id="{2C5ADDF0-6392-458E-861E-01249F460FA2}"/>
                  </a:ext>
                </a:extLst>
              </p:cNvPr>
              <p:cNvSpPr/>
              <p:nvPr/>
            </p:nvSpPr>
            <p:spPr>
              <a:xfrm>
                <a:off x="4009175" y="1684070"/>
                <a:ext cx="1968919" cy="705534"/>
              </a:xfrm>
              <a:custGeom>
                <a:avLst/>
                <a:gdLst>
                  <a:gd name="connsiteX0" fmla="*/ 1172228 w 2344455"/>
                  <a:gd name="connsiteY0" fmla="*/ 0 h 840102"/>
                  <a:gd name="connsiteX1" fmla="*/ 2293448 w 2344455"/>
                  <a:gd name="connsiteY1" fmla="*/ 528764 h 840102"/>
                  <a:gd name="connsiteX2" fmla="*/ 2344455 w 2344455"/>
                  <a:gd name="connsiteY2" fmla="*/ 596975 h 840102"/>
                  <a:gd name="connsiteX3" fmla="*/ 2311817 w 2344455"/>
                  <a:gd name="connsiteY3" fmla="*/ 640622 h 840102"/>
                  <a:gd name="connsiteX4" fmla="*/ 2239036 w 2344455"/>
                  <a:gd name="connsiteY4" fmla="*/ 760424 h 840102"/>
                  <a:gd name="connsiteX5" fmla="*/ 2200652 w 2344455"/>
                  <a:gd name="connsiteY5" fmla="*/ 840102 h 840102"/>
                  <a:gd name="connsiteX6" fmla="*/ 2165954 w 2344455"/>
                  <a:gd name="connsiteY6" fmla="*/ 782986 h 840102"/>
                  <a:gd name="connsiteX7" fmla="*/ 1172228 w 2344455"/>
                  <a:gd name="connsiteY7" fmla="*/ 254627 h 840102"/>
                  <a:gd name="connsiteX8" fmla="*/ 178502 w 2344455"/>
                  <a:gd name="connsiteY8" fmla="*/ 782986 h 840102"/>
                  <a:gd name="connsiteX9" fmla="*/ 143803 w 2344455"/>
                  <a:gd name="connsiteY9" fmla="*/ 840102 h 840102"/>
                  <a:gd name="connsiteX10" fmla="*/ 105420 w 2344455"/>
                  <a:gd name="connsiteY10" fmla="*/ 760424 h 840102"/>
                  <a:gd name="connsiteX11" fmla="*/ 32639 w 2344455"/>
                  <a:gd name="connsiteY11" fmla="*/ 640622 h 840102"/>
                  <a:gd name="connsiteX12" fmla="*/ 0 w 2344455"/>
                  <a:gd name="connsiteY12" fmla="*/ 596975 h 840102"/>
                  <a:gd name="connsiteX13" fmla="*/ 51008 w 2344455"/>
                  <a:gd name="connsiteY13" fmla="*/ 528764 h 840102"/>
                  <a:gd name="connsiteX14" fmla="*/ 1172228 w 2344455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5" h="840102">
                    <a:moveTo>
                      <a:pt x="1172228" y="0"/>
                    </a:moveTo>
                    <a:cubicBezTo>
                      <a:pt x="1623623" y="0"/>
                      <a:pt x="2026943" y="205835"/>
                      <a:pt x="2293448" y="528764"/>
                    </a:cubicBezTo>
                    <a:lnTo>
                      <a:pt x="2344455" y="596975"/>
                    </a:lnTo>
                    <a:lnTo>
                      <a:pt x="2311817" y="640622"/>
                    </a:lnTo>
                    <a:cubicBezTo>
                      <a:pt x="2285705" y="679273"/>
                      <a:pt x="2261404" y="719247"/>
                      <a:pt x="2239036" y="760424"/>
                    </a:cubicBezTo>
                    <a:lnTo>
                      <a:pt x="2200652" y="840102"/>
                    </a:lnTo>
                    <a:lnTo>
                      <a:pt x="2165954" y="782986"/>
                    </a:lnTo>
                    <a:cubicBezTo>
                      <a:pt x="1950594" y="464212"/>
                      <a:pt x="1585887" y="254627"/>
                      <a:pt x="1172228" y="254627"/>
                    </a:cubicBezTo>
                    <a:cubicBezTo>
                      <a:pt x="758569" y="254627"/>
                      <a:pt x="393862" y="464212"/>
                      <a:pt x="178502" y="782986"/>
                    </a:cubicBezTo>
                    <a:lnTo>
                      <a:pt x="143803" y="840102"/>
                    </a:lnTo>
                    <a:lnTo>
                      <a:pt x="105420" y="760424"/>
                    </a:lnTo>
                    <a:cubicBezTo>
                      <a:pt x="83052" y="719247"/>
                      <a:pt x="58751" y="679273"/>
                      <a:pt x="32639" y="640622"/>
                    </a:cubicBezTo>
                    <a:lnTo>
                      <a:pt x="0" y="596975"/>
                    </a:lnTo>
                    <a:lnTo>
                      <a:pt x="51008" y="528764"/>
                    </a:lnTo>
                    <a:cubicBezTo>
                      <a:pt x="317513" y="205835"/>
                      <a:pt x="720833" y="0"/>
                      <a:pt x="1172228" y="0"/>
                    </a:cubicBezTo>
                    <a:close/>
                  </a:path>
                </a:pathLst>
              </a:custGeom>
              <a:solidFill>
                <a:srgbClr val="FFCAB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자유형 20">
                <a:extLst>
                  <a:ext uri="{FF2B5EF4-FFF2-40B4-BE49-F238E27FC236}">
                    <a16:creationId xmlns:a16="http://schemas.microsoft.com/office/drawing/2014/main" xmlns="" id="{B90C0C9C-F8CA-49C8-830B-5BA2FE9F0B5E}"/>
                  </a:ext>
                </a:extLst>
              </p:cNvPr>
              <p:cNvSpPr/>
              <p:nvPr/>
            </p:nvSpPr>
            <p:spPr>
              <a:xfrm>
                <a:off x="5978093" y="1684070"/>
                <a:ext cx="1968920" cy="705534"/>
              </a:xfrm>
              <a:custGeom>
                <a:avLst/>
                <a:gdLst>
                  <a:gd name="connsiteX0" fmla="*/ 1172228 w 2344456"/>
                  <a:gd name="connsiteY0" fmla="*/ 0 h 840102"/>
                  <a:gd name="connsiteX1" fmla="*/ 2293448 w 2344456"/>
                  <a:gd name="connsiteY1" fmla="*/ 528764 h 840102"/>
                  <a:gd name="connsiteX2" fmla="*/ 2344456 w 2344456"/>
                  <a:gd name="connsiteY2" fmla="*/ 596975 h 840102"/>
                  <a:gd name="connsiteX3" fmla="*/ 2311817 w 2344456"/>
                  <a:gd name="connsiteY3" fmla="*/ 640622 h 840102"/>
                  <a:gd name="connsiteX4" fmla="*/ 2239036 w 2344456"/>
                  <a:gd name="connsiteY4" fmla="*/ 760424 h 840102"/>
                  <a:gd name="connsiteX5" fmla="*/ 2200653 w 2344456"/>
                  <a:gd name="connsiteY5" fmla="*/ 840102 h 840102"/>
                  <a:gd name="connsiteX6" fmla="*/ 2165954 w 2344456"/>
                  <a:gd name="connsiteY6" fmla="*/ 782986 h 840102"/>
                  <a:gd name="connsiteX7" fmla="*/ 1172228 w 2344456"/>
                  <a:gd name="connsiteY7" fmla="*/ 254627 h 840102"/>
                  <a:gd name="connsiteX8" fmla="*/ 178502 w 2344456"/>
                  <a:gd name="connsiteY8" fmla="*/ 782986 h 840102"/>
                  <a:gd name="connsiteX9" fmla="*/ 143803 w 2344456"/>
                  <a:gd name="connsiteY9" fmla="*/ 840102 h 840102"/>
                  <a:gd name="connsiteX10" fmla="*/ 105420 w 2344456"/>
                  <a:gd name="connsiteY10" fmla="*/ 760424 h 840102"/>
                  <a:gd name="connsiteX11" fmla="*/ 32639 w 2344456"/>
                  <a:gd name="connsiteY11" fmla="*/ 640622 h 840102"/>
                  <a:gd name="connsiteX12" fmla="*/ 0 w 2344456"/>
                  <a:gd name="connsiteY12" fmla="*/ 596975 h 840102"/>
                  <a:gd name="connsiteX13" fmla="*/ 51008 w 2344456"/>
                  <a:gd name="connsiteY13" fmla="*/ 528764 h 840102"/>
                  <a:gd name="connsiteX14" fmla="*/ 1172228 w 2344456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6" h="840102">
                    <a:moveTo>
                      <a:pt x="1172228" y="0"/>
                    </a:moveTo>
                    <a:cubicBezTo>
                      <a:pt x="1623623" y="0"/>
                      <a:pt x="2026943" y="205835"/>
                      <a:pt x="2293448" y="528764"/>
                    </a:cubicBezTo>
                    <a:lnTo>
                      <a:pt x="2344456" y="596975"/>
                    </a:lnTo>
                    <a:lnTo>
                      <a:pt x="2311817" y="640622"/>
                    </a:lnTo>
                    <a:cubicBezTo>
                      <a:pt x="2285705" y="679273"/>
                      <a:pt x="2261404" y="719247"/>
                      <a:pt x="2239036" y="760424"/>
                    </a:cubicBezTo>
                    <a:lnTo>
                      <a:pt x="2200653" y="840102"/>
                    </a:lnTo>
                    <a:lnTo>
                      <a:pt x="2165954" y="782986"/>
                    </a:lnTo>
                    <a:cubicBezTo>
                      <a:pt x="1950594" y="464212"/>
                      <a:pt x="1585887" y="254627"/>
                      <a:pt x="1172228" y="254627"/>
                    </a:cubicBezTo>
                    <a:cubicBezTo>
                      <a:pt x="758569" y="254627"/>
                      <a:pt x="393862" y="464212"/>
                      <a:pt x="178502" y="782986"/>
                    </a:cubicBezTo>
                    <a:lnTo>
                      <a:pt x="143803" y="840102"/>
                    </a:lnTo>
                    <a:lnTo>
                      <a:pt x="105420" y="760424"/>
                    </a:lnTo>
                    <a:cubicBezTo>
                      <a:pt x="83052" y="719247"/>
                      <a:pt x="58751" y="679273"/>
                      <a:pt x="32639" y="640622"/>
                    </a:cubicBezTo>
                    <a:lnTo>
                      <a:pt x="0" y="596975"/>
                    </a:lnTo>
                    <a:lnTo>
                      <a:pt x="51008" y="528764"/>
                    </a:lnTo>
                    <a:cubicBezTo>
                      <a:pt x="317513" y="205835"/>
                      <a:pt x="720833" y="0"/>
                      <a:pt x="1172228" y="0"/>
                    </a:cubicBezTo>
                    <a:close/>
                  </a:path>
                </a:pathLst>
              </a:custGeom>
              <a:solidFill>
                <a:srgbClr val="A6CF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 21">
                <a:extLst>
                  <a:ext uri="{FF2B5EF4-FFF2-40B4-BE49-F238E27FC236}">
                    <a16:creationId xmlns:a16="http://schemas.microsoft.com/office/drawing/2014/main" xmlns="" id="{2B9EDD04-0373-4EFB-A9CD-B5722B70E3CF}"/>
                  </a:ext>
                </a:extLst>
              </p:cNvPr>
              <p:cNvSpPr/>
              <p:nvPr/>
            </p:nvSpPr>
            <p:spPr>
              <a:xfrm>
                <a:off x="7947013" y="1684070"/>
                <a:ext cx="2204732" cy="2440547"/>
              </a:xfrm>
              <a:custGeom>
                <a:avLst/>
                <a:gdLst>
                  <a:gd name="connsiteX0" fmla="*/ 1172227 w 2625246"/>
                  <a:gd name="connsiteY0" fmla="*/ 0 h 2906038"/>
                  <a:gd name="connsiteX1" fmla="*/ 2625246 w 2625246"/>
                  <a:gd name="connsiteY1" fmla="*/ 1453019 h 2906038"/>
                  <a:gd name="connsiteX2" fmla="*/ 1172227 w 2625246"/>
                  <a:gd name="connsiteY2" fmla="*/ 2906038 h 2906038"/>
                  <a:gd name="connsiteX3" fmla="*/ 51007 w 2625246"/>
                  <a:gd name="connsiteY3" fmla="*/ 2377274 h 2906038"/>
                  <a:gd name="connsiteX4" fmla="*/ 0 w 2625246"/>
                  <a:gd name="connsiteY4" fmla="*/ 2309063 h 2906038"/>
                  <a:gd name="connsiteX5" fmla="*/ 32638 w 2625246"/>
                  <a:gd name="connsiteY5" fmla="*/ 2265416 h 2906038"/>
                  <a:gd name="connsiteX6" fmla="*/ 105419 w 2625246"/>
                  <a:gd name="connsiteY6" fmla="*/ 2145614 h 2906038"/>
                  <a:gd name="connsiteX7" fmla="*/ 143802 w 2625246"/>
                  <a:gd name="connsiteY7" fmla="*/ 2065936 h 2906038"/>
                  <a:gd name="connsiteX8" fmla="*/ 178501 w 2625246"/>
                  <a:gd name="connsiteY8" fmla="*/ 2123052 h 2906038"/>
                  <a:gd name="connsiteX9" fmla="*/ 1172227 w 2625246"/>
                  <a:gd name="connsiteY9" fmla="*/ 2651411 h 2906038"/>
                  <a:gd name="connsiteX10" fmla="*/ 2370619 w 2625246"/>
                  <a:gd name="connsiteY10" fmla="*/ 1453019 h 2906038"/>
                  <a:gd name="connsiteX11" fmla="*/ 1172227 w 2625246"/>
                  <a:gd name="connsiteY11" fmla="*/ 254627 h 2906038"/>
                  <a:gd name="connsiteX12" fmla="*/ 178501 w 2625246"/>
                  <a:gd name="connsiteY12" fmla="*/ 782986 h 2906038"/>
                  <a:gd name="connsiteX13" fmla="*/ 143802 w 2625246"/>
                  <a:gd name="connsiteY13" fmla="*/ 840102 h 2906038"/>
                  <a:gd name="connsiteX14" fmla="*/ 105419 w 2625246"/>
                  <a:gd name="connsiteY14" fmla="*/ 760424 h 2906038"/>
                  <a:gd name="connsiteX15" fmla="*/ 32638 w 2625246"/>
                  <a:gd name="connsiteY15" fmla="*/ 640622 h 2906038"/>
                  <a:gd name="connsiteX16" fmla="*/ 0 w 2625246"/>
                  <a:gd name="connsiteY16" fmla="*/ 596975 h 2906038"/>
                  <a:gd name="connsiteX17" fmla="*/ 51007 w 2625246"/>
                  <a:gd name="connsiteY17" fmla="*/ 528764 h 2906038"/>
                  <a:gd name="connsiteX18" fmla="*/ 1172227 w 2625246"/>
                  <a:gd name="connsiteY18" fmla="*/ 0 h 290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25246" h="2906038">
                    <a:moveTo>
                      <a:pt x="1172227" y="0"/>
                    </a:moveTo>
                    <a:cubicBezTo>
                      <a:pt x="1974707" y="0"/>
                      <a:pt x="2625246" y="650539"/>
                      <a:pt x="2625246" y="1453019"/>
                    </a:cubicBezTo>
                    <a:cubicBezTo>
                      <a:pt x="2625246" y="2255499"/>
                      <a:pt x="1974707" y="2906038"/>
                      <a:pt x="1172227" y="2906038"/>
                    </a:cubicBezTo>
                    <a:cubicBezTo>
                      <a:pt x="720832" y="2906038"/>
                      <a:pt x="317512" y="2700204"/>
                      <a:pt x="51007" y="2377274"/>
                    </a:cubicBezTo>
                    <a:lnTo>
                      <a:pt x="0" y="2309063"/>
                    </a:lnTo>
                    <a:lnTo>
                      <a:pt x="32638" y="2265416"/>
                    </a:lnTo>
                    <a:cubicBezTo>
                      <a:pt x="58750" y="2226765"/>
                      <a:pt x="83051" y="2186791"/>
                      <a:pt x="105419" y="2145614"/>
                    </a:cubicBezTo>
                    <a:lnTo>
                      <a:pt x="143802" y="2065936"/>
                    </a:lnTo>
                    <a:lnTo>
                      <a:pt x="178501" y="2123052"/>
                    </a:lnTo>
                    <a:cubicBezTo>
                      <a:pt x="393861" y="2441826"/>
                      <a:pt x="758568" y="2651411"/>
                      <a:pt x="1172227" y="2651411"/>
                    </a:cubicBezTo>
                    <a:cubicBezTo>
                      <a:pt x="1834081" y="2651411"/>
                      <a:pt x="2370619" y="2114873"/>
                      <a:pt x="2370619" y="1453019"/>
                    </a:cubicBezTo>
                    <a:cubicBezTo>
                      <a:pt x="2370619" y="791165"/>
                      <a:pt x="1834081" y="254627"/>
                      <a:pt x="1172227" y="254627"/>
                    </a:cubicBezTo>
                    <a:cubicBezTo>
                      <a:pt x="758568" y="254627"/>
                      <a:pt x="393861" y="464212"/>
                      <a:pt x="178501" y="782986"/>
                    </a:cubicBezTo>
                    <a:lnTo>
                      <a:pt x="143802" y="840102"/>
                    </a:lnTo>
                    <a:lnTo>
                      <a:pt x="105419" y="760424"/>
                    </a:lnTo>
                    <a:cubicBezTo>
                      <a:pt x="83051" y="719247"/>
                      <a:pt x="58750" y="679273"/>
                      <a:pt x="32638" y="640622"/>
                    </a:cubicBezTo>
                    <a:lnTo>
                      <a:pt x="0" y="596975"/>
                    </a:lnTo>
                    <a:lnTo>
                      <a:pt x="51007" y="528764"/>
                    </a:lnTo>
                    <a:cubicBezTo>
                      <a:pt x="317512" y="205835"/>
                      <a:pt x="720832" y="0"/>
                      <a:pt x="1172227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자유형 22">
                <a:extLst>
                  <a:ext uri="{FF2B5EF4-FFF2-40B4-BE49-F238E27FC236}">
                    <a16:creationId xmlns:a16="http://schemas.microsoft.com/office/drawing/2014/main" xmlns="" id="{9767B6FA-14CB-4CD1-8D08-1629A7E67385}"/>
                  </a:ext>
                </a:extLst>
              </p:cNvPr>
              <p:cNvSpPr/>
              <p:nvPr/>
            </p:nvSpPr>
            <p:spPr>
              <a:xfrm>
                <a:off x="3773362" y="2389604"/>
                <a:ext cx="235814" cy="1029479"/>
              </a:xfrm>
              <a:custGeom>
                <a:avLst/>
                <a:gdLst>
                  <a:gd name="connsiteX0" fmla="*/ 136989 w 280791"/>
                  <a:gd name="connsiteY0" fmla="*/ 0 h 1225834"/>
                  <a:gd name="connsiteX1" fmla="*/ 162317 w 280791"/>
                  <a:gd name="connsiteY1" fmla="*/ 41692 h 1225834"/>
                  <a:gd name="connsiteX2" fmla="*/ 253079 w 280791"/>
                  <a:gd name="connsiteY2" fmla="*/ 256552 h 1225834"/>
                  <a:gd name="connsiteX3" fmla="*/ 280791 w 280791"/>
                  <a:gd name="connsiteY3" fmla="*/ 364331 h 1225834"/>
                  <a:gd name="connsiteX4" fmla="*/ 278974 w 280791"/>
                  <a:gd name="connsiteY4" fmla="*/ 371399 h 1225834"/>
                  <a:gd name="connsiteX5" fmla="*/ 254627 w 280791"/>
                  <a:gd name="connsiteY5" fmla="*/ 612917 h 1225834"/>
                  <a:gd name="connsiteX6" fmla="*/ 278974 w 280791"/>
                  <a:gd name="connsiteY6" fmla="*/ 854435 h 1225834"/>
                  <a:gd name="connsiteX7" fmla="*/ 280791 w 280791"/>
                  <a:gd name="connsiteY7" fmla="*/ 861504 h 1225834"/>
                  <a:gd name="connsiteX8" fmla="*/ 253079 w 280791"/>
                  <a:gd name="connsiteY8" fmla="*/ 969282 h 1225834"/>
                  <a:gd name="connsiteX9" fmla="*/ 162317 w 280791"/>
                  <a:gd name="connsiteY9" fmla="*/ 1184142 h 1225834"/>
                  <a:gd name="connsiteX10" fmla="*/ 136989 w 280791"/>
                  <a:gd name="connsiteY10" fmla="*/ 1225834 h 1225834"/>
                  <a:gd name="connsiteX11" fmla="*/ 114185 w 280791"/>
                  <a:gd name="connsiteY11" fmla="*/ 1178497 h 1225834"/>
                  <a:gd name="connsiteX12" fmla="*/ 0 w 280791"/>
                  <a:gd name="connsiteY12" fmla="*/ 612917 h 1225834"/>
                  <a:gd name="connsiteX13" fmla="*/ 114185 w 280791"/>
                  <a:gd name="connsiteY13" fmla="*/ 47337 h 1225834"/>
                  <a:gd name="connsiteX14" fmla="*/ 136989 w 280791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1" h="1225834">
                    <a:moveTo>
                      <a:pt x="136989" y="0"/>
                    </a:moveTo>
                    <a:lnTo>
                      <a:pt x="162317" y="41692"/>
                    </a:lnTo>
                    <a:cubicBezTo>
                      <a:pt x="199214" y="109614"/>
                      <a:pt x="229735" y="181501"/>
                      <a:pt x="253079" y="256552"/>
                    </a:cubicBezTo>
                    <a:lnTo>
                      <a:pt x="280791" y="364331"/>
                    </a:lnTo>
                    <a:lnTo>
                      <a:pt x="278974" y="371399"/>
                    </a:lnTo>
                    <a:cubicBezTo>
                      <a:pt x="263010" y="449412"/>
                      <a:pt x="254627" y="530185"/>
                      <a:pt x="254627" y="612917"/>
                    </a:cubicBezTo>
                    <a:cubicBezTo>
                      <a:pt x="254627" y="695649"/>
                      <a:pt x="263010" y="776423"/>
                      <a:pt x="278974" y="854435"/>
                    </a:cubicBezTo>
                    <a:lnTo>
                      <a:pt x="280791" y="861504"/>
                    </a:lnTo>
                    <a:lnTo>
                      <a:pt x="253079" y="969282"/>
                    </a:lnTo>
                    <a:cubicBezTo>
                      <a:pt x="229735" y="1044333"/>
                      <a:pt x="199214" y="1116220"/>
                      <a:pt x="162317" y="1184142"/>
                    </a:cubicBezTo>
                    <a:lnTo>
                      <a:pt x="136989" y="1225834"/>
                    </a:lnTo>
                    <a:lnTo>
                      <a:pt x="114185" y="1178497"/>
                    </a:lnTo>
                    <a:cubicBezTo>
                      <a:pt x="40659" y="1004661"/>
                      <a:pt x="0" y="813537"/>
                      <a:pt x="0" y="612917"/>
                    </a:cubicBezTo>
                    <a:cubicBezTo>
                      <a:pt x="0" y="412297"/>
                      <a:pt x="40659" y="221173"/>
                      <a:pt x="114185" y="47337"/>
                    </a:cubicBezTo>
                    <a:lnTo>
                      <a:pt x="136989" y="0"/>
                    </a:lnTo>
                    <a:close/>
                  </a:path>
                </a:pathLst>
              </a:custGeom>
              <a:solidFill>
                <a:srgbClr val="FFCABA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자유형 23">
                <a:extLst>
                  <a:ext uri="{FF2B5EF4-FFF2-40B4-BE49-F238E27FC236}">
                    <a16:creationId xmlns:a16="http://schemas.microsoft.com/office/drawing/2014/main" xmlns="" id="{7D7A42AD-C9FA-4991-97AF-928CC67E8CEB}"/>
                  </a:ext>
                </a:extLst>
              </p:cNvPr>
              <p:cNvSpPr/>
              <p:nvPr/>
            </p:nvSpPr>
            <p:spPr>
              <a:xfrm>
                <a:off x="4009174" y="2389604"/>
                <a:ext cx="235815" cy="1029479"/>
              </a:xfrm>
              <a:custGeom>
                <a:avLst/>
                <a:gdLst>
                  <a:gd name="connsiteX0" fmla="*/ 143803 w 280792"/>
                  <a:gd name="connsiteY0" fmla="*/ 0 h 1225834"/>
                  <a:gd name="connsiteX1" fmla="*/ 166607 w 280792"/>
                  <a:gd name="connsiteY1" fmla="*/ 47337 h 1225834"/>
                  <a:gd name="connsiteX2" fmla="*/ 280792 w 280792"/>
                  <a:gd name="connsiteY2" fmla="*/ 612917 h 1225834"/>
                  <a:gd name="connsiteX3" fmla="*/ 166607 w 280792"/>
                  <a:gd name="connsiteY3" fmla="*/ 1178497 h 1225834"/>
                  <a:gd name="connsiteX4" fmla="*/ 143803 w 280792"/>
                  <a:gd name="connsiteY4" fmla="*/ 1225834 h 1225834"/>
                  <a:gd name="connsiteX5" fmla="*/ 118475 w 280792"/>
                  <a:gd name="connsiteY5" fmla="*/ 1184142 h 1225834"/>
                  <a:gd name="connsiteX6" fmla="*/ 27713 w 280792"/>
                  <a:gd name="connsiteY6" fmla="*/ 969282 h 1225834"/>
                  <a:gd name="connsiteX7" fmla="*/ 0 w 280792"/>
                  <a:gd name="connsiteY7" fmla="*/ 861504 h 1225834"/>
                  <a:gd name="connsiteX8" fmla="*/ 1818 w 280792"/>
                  <a:gd name="connsiteY8" fmla="*/ 854435 h 1225834"/>
                  <a:gd name="connsiteX9" fmla="*/ 26165 w 280792"/>
                  <a:gd name="connsiteY9" fmla="*/ 612917 h 1225834"/>
                  <a:gd name="connsiteX10" fmla="*/ 1818 w 280792"/>
                  <a:gd name="connsiteY10" fmla="*/ 371399 h 1225834"/>
                  <a:gd name="connsiteX11" fmla="*/ 0 w 280792"/>
                  <a:gd name="connsiteY11" fmla="*/ 364331 h 1225834"/>
                  <a:gd name="connsiteX12" fmla="*/ 27713 w 280792"/>
                  <a:gd name="connsiteY12" fmla="*/ 256552 h 1225834"/>
                  <a:gd name="connsiteX13" fmla="*/ 118475 w 280792"/>
                  <a:gd name="connsiteY13" fmla="*/ 41692 h 1225834"/>
                  <a:gd name="connsiteX14" fmla="*/ 143803 w 280792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2" h="1225834">
                    <a:moveTo>
                      <a:pt x="143803" y="0"/>
                    </a:moveTo>
                    <a:lnTo>
                      <a:pt x="166607" y="47337"/>
                    </a:lnTo>
                    <a:cubicBezTo>
                      <a:pt x="240133" y="221173"/>
                      <a:pt x="280792" y="412297"/>
                      <a:pt x="280792" y="612917"/>
                    </a:cubicBezTo>
                    <a:cubicBezTo>
                      <a:pt x="280792" y="813537"/>
                      <a:pt x="240133" y="1004661"/>
                      <a:pt x="166607" y="1178497"/>
                    </a:cubicBezTo>
                    <a:lnTo>
                      <a:pt x="143803" y="1225834"/>
                    </a:lnTo>
                    <a:lnTo>
                      <a:pt x="118475" y="1184142"/>
                    </a:lnTo>
                    <a:cubicBezTo>
                      <a:pt x="81578" y="1116220"/>
                      <a:pt x="51056" y="1044333"/>
                      <a:pt x="27713" y="969282"/>
                    </a:cubicBezTo>
                    <a:lnTo>
                      <a:pt x="0" y="861504"/>
                    </a:lnTo>
                    <a:lnTo>
                      <a:pt x="1818" y="854435"/>
                    </a:lnTo>
                    <a:cubicBezTo>
                      <a:pt x="17781" y="776423"/>
                      <a:pt x="26165" y="695649"/>
                      <a:pt x="26165" y="612917"/>
                    </a:cubicBezTo>
                    <a:cubicBezTo>
                      <a:pt x="26165" y="530185"/>
                      <a:pt x="17781" y="449412"/>
                      <a:pt x="1818" y="371399"/>
                    </a:cubicBezTo>
                    <a:lnTo>
                      <a:pt x="0" y="364331"/>
                    </a:lnTo>
                    <a:lnTo>
                      <a:pt x="27713" y="256552"/>
                    </a:lnTo>
                    <a:cubicBezTo>
                      <a:pt x="51056" y="181501"/>
                      <a:pt x="81578" y="109614"/>
                      <a:pt x="118475" y="41692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자유형 24">
                <a:extLst>
                  <a:ext uri="{FF2B5EF4-FFF2-40B4-BE49-F238E27FC236}">
                    <a16:creationId xmlns:a16="http://schemas.microsoft.com/office/drawing/2014/main" xmlns="" id="{635720CB-9FE6-4C42-A171-F64ED74E98B8}"/>
                  </a:ext>
                </a:extLst>
              </p:cNvPr>
              <p:cNvSpPr/>
              <p:nvPr/>
            </p:nvSpPr>
            <p:spPr>
              <a:xfrm>
                <a:off x="5742280" y="2389604"/>
                <a:ext cx="235814" cy="1029479"/>
              </a:xfrm>
              <a:custGeom>
                <a:avLst/>
                <a:gdLst>
                  <a:gd name="connsiteX0" fmla="*/ 136988 w 280791"/>
                  <a:gd name="connsiteY0" fmla="*/ 0 h 1225834"/>
                  <a:gd name="connsiteX1" fmla="*/ 162317 w 280791"/>
                  <a:gd name="connsiteY1" fmla="*/ 41692 h 1225834"/>
                  <a:gd name="connsiteX2" fmla="*/ 253079 w 280791"/>
                  <a:gd name="connsiteY2" fmla="*/ 256552 h 1225834"/>
                  <a:gd name="connsiteX3" fmla="*/ 280791 w 280791"/>
                  <a:gd name="connsiteY3" fmla="*/ 364331 h 1225834"/>
                  <a:gd name="connsiteX4" fmla="*/ 278974 w 280791"/>
                  <a:gd name="connsiteY4" fmla="*/ 371399 h 1225834"/>
                  <a:gd name="connsiteX5" fmla="*/ 254627 w 280791"/>
                  <a:gd name="connsiteY5" fmla="*/ 612917 h 1225834"/>
                  <a:gd name="connsiteX6" fmla="*/ 278974 w 280791"/>
                  <a:gd name="connsiteY6" fmla="*/ 854435 h 1225834"/>
                  <a:gd name="connsiteX7" fmla="*/ 280791 w 280791"/>
                  <a:gd name="connsiteY7" fmla="*/ 861504 h 1225834"/>
                  <a:gd name="connsiteX8" fmla="*/ 253079 w 280791"/>
                  <a:gd name="connsiteY8" fmla="*/ 969282 h 1225834"/>
                  <a:gd name="connsiteX9" fmla="*/ 162317 w 280791"/>
                  <a:gd name="connsiteY9" fmla="*/ 1184142 h 1225834"/>
                  <a:gd name="connsiteX10" fmla="*/ 136988 w 280791"/>
                  <a:gd name="connsiteY10" fmla="*/ 1225834 h 1225834"/>
                  <a:gd name="connsiteX11" fmla="*/ 114185 w 280791"/>
                  <a:gd name="connsiteY11" fmla="*/ 1178497 h 1225834"/>
                  <a:gd name="connsiteX12" fmla="*/ 0 w 280791"/>
                  <a:gd name="connsiteY12" fmla="*/ 612917 h 1225834"/>
                  <a:gd name="connsiteX13" fmla="*/ 114185 w 280791"/>
                  <a:gd name="connsiteY13" fmla="*/ 47337 h 1225834"/>
                  <a:gd name="connsiteX14" fmla="*/ 136988 w 280791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1" h="1225834">
                    <a:moveTo>
                      <a:pt x="136988" y="0"/>
                    </a:moveTo>
                    <a:lnTo>
                      <a:pt x="162317" y="41692"/>
                    </a:lnTo>
                    <a:cubicBezTo>
                      <a:pt x="199214" y="109614"/>
                      <a:pt x="229735" y="181501"/>
                      <a:pt x="253079" y="256552"/>
                    </a:cubicBezTo>
                    <a:lnTo>
                      <a:pt x="280791" y="364331"/>
                    </a:lnTo>
                    <a:lnTo>
                      <a:pt x="278974" y="371399"/>
                    </a:lnTo>
                    <a:cubicBezTo>
                      <a:pt x="263010" y="449412"/>
                      <a:pt x="254627" y="530185"/>
                      <a:pt x="254627" y="612917"/>
                    </a:cubicBezTo>
                    <a:cubicBezTo>
                      <a:pt x="254627" y="695649"/>
                      <a:pt x="263010" y="776423"/>
                      <a:pt x="278974" y="854435"/>
                    </a:cubicBezTo>
                    <a:lnTo>
                      <a:pt x="280791" y="861504"/>
                    </a:lnTo>
                    <a:lnTo>
                      <a:pt x="253079" y="969282"/>
                    </a:lnTo>
                    <a:cubicBezTo>
                      <a:pt x="229735" y="1044333"/>
                      <a:pt x="199214" y="1116220"/>
                      <a:pt x="162317" y="1184142"/>
                    </a:cubicBezTo>
                    <a:lnTo>
                      <a:pt x="136988" y="1225834"/>
                    </a:lnTo>
                    <a:lnTo>
                      <a:pt x="114185" y="1178497"/>
                    </a:lnTo>
                    <a:cubicBezTo>
                      <a:pt x="40658" y="1004661"/>
                      <a:pt x="0" y="813537"/>
                      <a:pt x="0" y="612917"/>
                    </a:cubicBezTo>
                    <a:cubicBezTo>
                      <a:pt x="0" y="412297"/>
                      <a:pt x="40658" y="221173"/>
                      <a:pt x="114185" y="47337"/>
                    </a:cubicBezTo>
                    <a:lnTo>
                      <a:pt x="136988" y="0"/>
                    </a:lnTo>
                    <a:close/>
                  </a:path>
                </a:pathLst>
              </a:custGeom>
              <a:solidFill>
                <a:srgbClr val="A6CFE1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자유형 25">
                <a:extLst>
                  <a:ext uri="{FF2B5EF4-FFF2-40B4-BE49-F238E27FC236}">
                    <a16:creationId xmlns:a16="http://schemas.microsoft.com/office/drawing/2014/main" xmlns="" id="{7CEFA5CF-FB1A-455D-AD9E-16BA2EFD0911}"/>
                  </a:ext>
                </a:extLst>
              </p:cNvPr>
              <p:cNvSpPr/>
              <p:nvPr/>
            </p:nvSpPr>
            <p:spPr>
              <a:xfrm>
                <a:off x="5978093" y="2389604"/>
                <a:ext cx="235815" cy="1029479"/>
              </a:xfrm>
              <a:custGeom>
                <a:avLst/>
                <a:gdLst>
                  <a:gd name="connsiteX0" fmla="*/ 143803 w 280792"/>
                  <a:gd name="connsiteY0" fmla="*/ 0 h 1225834"/>
                  <a:gd name="connsiteX1" fmla="*/ 166607 w 280792"/>
                  <a:gd name="connsiteY1" fmla="*/ 47337 h 1225834"/>
                  <a:gd name="connsiteX2" fmla="*/ 280792 w 280792"/>
                  <a:gd name="connsiteY2" fmla="*/ 612917 h 1225834"/>
                  <a:gd name="connsiteX3" fmla="*/ 166607 w 280792"/>
                  <a:gd name="connsiteY3" fmla="*/ 1178497 h 1225834"/>
                  <a:gd name="connsiteX4" fmla="*/ 143803 w 280792"/>
                  <a:gd name="connsiteY4" fmla="*/ 1225834 h 1225834"/>
                  <a:gd name="connsiteX5" fmla="*/ 118475 w 280792"/>
                  <a:gd name="connsiteY5" fmla="*/ 1184142 h 1225834"/>
                  <a:gd name="connsiteX6" fmla="*/ 27713 w 280792"/>
                  <a:gd name="connsiteY6" fmla="*/ 969282 h 1225834"/>
                  <a:gd name="connsiteX7" fmla="*/ 0 w 280792"/>
                  <a:gd name="connsiteY7" fmla="*/ 861504 h 1225834"/>
                  <a:gd name="connsiteX8" fmla="*/ 1818 w 280792"/>
                  <a:gd name="connsiteY8" fmla="*/ 854435 h 1225834"/>
                  <a:gd name="connsiteX9" fmla="*/ 26165 w 280792"/>
                  <a:gd name="connsiteY9" fmla="*/ 612917 h 1225834"/>
                  <a:gd name="connsiteX10" fmla="*/ 1818 w 280792"/>
                  <a:gd name="connsiteY10" fmla="*/ 371399 h 1225834"/>
                  <a:gd name="connsiteX11" fmla="*/ 0 w 280792"/>
                  <a:gd name="connsiteY11" fmla="*/ 364331 h 1225834"/>
                  <a:gd name="connsiteX12" fmla="*/ 27713 w 280792"/>
                  <a:gd name="connsiteY12" fmla="*/ 256552 h 1225834"/>
                  <a:gd name="connsiteX13" fmla="*/ 118475 w 280792"/>
                  <a:gd name="connsiteY13" fmla="*/ 41692 h 1225834"/>
                  <a:gd name="connsiteX14" fmla="*/ 143803 w 280792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2" h="1225834">
                    <a:moveTo>
                      <a:pt x="143803" y="0"/>
                    </a:moveTo>
                    <a:lnTo>
                      <a:pt x="166607" y="47337"/>
                    </a:lnTo>
                    <a:cubicBezTo>
                      <a:pt x="240133" y="221173"/>
                      <a:pt x="280792" y="412297"/>
                      <a:pt x="280792" y="612917"/>
                    </a:cubicBezTo>
                    <a:cubicBezTo>
                      <a:pt x="280792" y="813537"/>
                      <a:pt x="240133" y="1004661"/>
                      <a:pt x="166607" y="1178497"/>
                    </a:cubicBezTo>
                    <a:lnTo>
                      <a:pt x="143803" y="1225834"/>
                    </a:lnTo>
                    <a:lnTo>
                      <a:pt x="118475" y="1184142"/>
                    </a:lnTo>
                    <a:cubicBezTo>
                      <a:pt x="81578" y="1116220"/>
                      <a:pt x="51056" y="1044333"/>
                      <a:pt x="27713" y="969282"/>
                    </a:cubicBezTo>
                    <a:lnTo>
                      <a:pt x="0" y="861504"/>
                    </a:lnTo>
                    <a:lnTo>
                      <a:pt x="1818" y="854435"/>
                    </a:lnTo>
                    <a:cubicBezTo>
                      <a:pt x="17781" y="776423"/>
                      <a:pt x="26165" y="695649"/>
                      <a:pt x="26165" y="612917"/>
                    </a:cubicBezTo>
                    <a:cubicBezTo>
                      <a:pt x="26165" y="530185"/>
                      <a:pt x="17781" y="449412"/>
                      <a:pt x="1818" y="371399"/>
                    </a:cubicBezTo>
                    <a:lnTo>
                      <a:pt x="0" y="364331"/>
                    </a:lnTo>
                    <a:lnTo>
                      <a:pt x="27713" y="256552"/>
                    </a:lnTo>
                    <a:cubicBezTo>
                      <a:pt x="51056" y="181501"/>
                      <a:pt x="81578" y="109614"/>
                      <a:pt x="118475" y="41692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rgbClr val="FFCABA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자유형 26">
                <a:extLst>
                  <a:ext uri="{FF2B5EF4-FFF2-40B4-BE49-F238E27FC236}">
                    <a16:creationId xmlns:a16="http://schemas.microsoft.com/office/drawing/2014/main" xmlns="" id="{EFDFAA4A-8243-40E8-8A6B-EB2009EF6081}"/>
                  </a:ext>
                </a:extLst>
              </p:cNvPr>
              <p:cNvSpPr/>
              <p:nvPr/>
            </p:nvSpPr>
            <p:spPr>
              <a:xfrm>
                <a:off x="7711198" y="2389604"/>
                <a:ext cx="235815" cy="1029479"/>
              </a:xfrm>
              <a:custGeom>
                <a:avLst/>
                <a:gdLst>
                  <a:gd name="connsiteX0" fmla="*/ 136989 w 280792"/>
                  <a:gd name="connsiteY0" fmla="*/ 0 h 1225834"/>
                  <a:gd name="connsiteX1" fmla="*/ 162317 w 280792"/>
                  <a:gd name="connsiteY1" fmla="*/ 41692 h 1225834"/>
                  <a:gd name="connsiteX2" fmla="*/ 253079 w 280792"/>
                  <a:gd name="connsiteY2" fmla="*/ 256552 h 1225834"/>
                  <a:gd name="connsiteX3" fmla="*/ 280792 w 280792"/>
                  <a:gd name="connsiteY3" fmla="*/ 364331 h 1225834"/>
                  <a:gd name="connsiteX4" fmla="*/ 278974 w 280792"/>
                  <a:gd name="connsiteY4" fmla="*/ 371399 h 1225834"/>
                  <a:gd name="connsiteX5" fmla="*/ 254627 w 280792"/>
                  <a:gd name="connsiteY5" fmla="*/ 612917 h 1225834"/>
                  <a:gd name="connsiteX6" fmla="*/ 278974 w 280792"/>
                  <a:gd name="connsiteY6" fmla="*/ 854435 h 1225834"/>
                  <a:gd name="connsiteX7" fmla="*/ 280792 w 280792"/>
                  <a:gd name="connsiteY7" fmla="*/ 861504 h 1225834"/>
                  <a:gd name="connsiteX8" fmla="*/ 253079 w 280792"/>
                  <a:gd name="connsiteY8" fmla="*/ 969282 h 1225834"/>
                  <a:gd name="connsiteX9" fmla="*/ 162317 w 280792"/>
                  <a:gd name="connsiteY9" fmla="*/ 1184142 h 1225834"/>
                  <a:gd name="connsiteX10" fmla="*/ 136989 w 280792"/>
                  <a:gd name="connsiteY10" fmla="*/ 1225834 h 1225834"/>
                  <a:gd name="connsiteX11" fmla="*/ 114185 w 280792"/>
                  <a:gd name="connsiteY11" fmla="*/ 1178497 h 1225834"/>
                  <a:gd name="connsiteX12" fmla="*/ 0 w 280792"/>
                  <a:gd name="connsiteY12" fmla="*/ 612917 h 1225834"/>
                  <a:gd name="connsiteX13" fmla="*/ 114185 w 280792"/>
                  <a:gd name="connsiteY13" fmla="*/ 47337 h 1225834"/>
                  <a:gd name="connsiteX14" fmla="*/ 136989 w 280792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2" h="1225834">
                    <a:moveTo>
                      <a:pt x="136989" y="0"/>
                    </a:moveTo>
                    <a:lnTo>
                      <a:pt x="162317" y="41692"/>
                    </a:lnTo>
                    <a:cubicBezTo>
                      <a:pt x="199214" y="109614"/>
                      <a:pt x="229736" y="181501"/>
                      <a:pt x="253079" y="256552"/>
                    </a:cubicBezTo>
                    <a:lnTo>
                      <a:pt x="280792" y="364331"/>
                    </a:lnTo>
                    <a:lnTo>
                      <a:pt x="278974" y="371399"/>
                    </a:lnTo>
                    <a:cubicBezTo>
                      <a:pt x="263011" y="449412"/>
                      <a:pt x="254627" y="530185"/>
                      <a:pt x="254627" y="612917"/>
                    </a:cubicBezTo>
                    <a:cubicBezTo>
                      <a:pt x="254627" y="695649"/>
                      <a:pt x="263011" y="776423"/>
                      <a:pt x="278974" y="854435"/>
                    </a:cubicBezTo>
                    <a:lnTo>
                      <a:pt x="280792" y="861504"/>
                    </a:lnTo>
                    <a:lnTo>
                      <a:pt x="253079" y="969282"/>
                    </a:lnTo>
                    <a:cubicBezTo>
                      <a:pt x="229736" y="1044333"/>
                      <a:pt x="199214" y="1116220"/>
                      <a:pt x="162317" y="1184142"/>
                    </a:cubicBezTo>
                    <a:lnTo>
                      <a:pt x="136989" y="1225834"/>
                    </a:lnTo>
                    <a:lnTo>
                      <a:pt x="114185" y="1178497"/>
                    </a:lnTo>
                    <a:cubicBezTo>
                      <a:pt x="40659" y="1004661"/>
                      <a:pt x="0" y="813537"/>
                      <a:pt x="0" y="612917"/>
                    </a:cubicBezTo>
                    <a:cubicBezTo>
                      <a:pt x="0" y="412297"/>
                      <a:pt x="40659" y="221173"/>
                      <a:pt x="114185" y="47337"/>
                    </a:cubicBezTo>
                    <a:lnTo>
                      <a:pt x="136989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자유형 27">
                <a:extLst>
                  <a:ext uri="{FF2B5EF4-FFF2-40B4-BE49-F238E27FC236}">
                    <a16:creationId xmlns:a16="http://schemas.microsoft.com/office/drawing/2014/main" xmlns="" id="{21DAD800-630D-45CD-86B9-9DE0994B92A3}"/>
                  </a:ext>
                </a:extLst>
              </p:cNvPr>
              <p:cNvSpPr/>
              <p:nvPr/>
            </p:nvSpPr>
            <p:spPr>
              <a:xfrm>
                <a:off x="7947013" y="2389604"/>
                <a:ext cx="235814" cy="1029479"/>
              </a:xfrm>
              <a:custGeom>
                <a:avLst/>
                <a:gdLst>
                  <a:gd name="connsiteX0" fmla="*/ 143802 w 280791"/>
                  <a:gd name="connsiteY0" fmla="*/ 0 h 1225834"/>
                  <a:gd name="connsiteX1" fmla="*/ 166606 w 280791"/>
                  <a:gd name="connsiteY1" fmla="*/ 47337 h 1225834"/>
                  <a:gd name="connsiteX2" fmla="*/ 280791 w 280791"/>
                  <a:gd name="connsiteY2" fmla="*/ 612917 h 1225834"/>
                  <a:gd name="connsiteX3" fmla="*/ 166606 w 280791"/>
                  <a:gd name="connsiteY3" fmla="*/ 1178497 h 1225834"/>
                  <a:gd name="connsiteX4" fmla="*/ 143802 w 280791"/>
                  <a:gd name="connsiteY4" fmla="*/ 1225834 h 1225834"/>
                  <a:gd name="connsiteX5" fmla="*/ 118474 w 280791"/>
                  <a:gd name="connsiteY5" fmla="*/ 1184142 h 1225834"/>
                  <a:gd name="connsiteX6" fmla="*/ 27712 w 280791"/>
                  <a:gd name="connsiteY6" fmla="*/ 969282 h 1225834"/>
                  <a:gd name="connsiteX7" fmla="*/ 0 w 280791"/>
                  <a:gd name="connsiteY7" fmla="*/ 861504 h 1225834"/>
                  <a:gd name="connsiteX8" fmla="*/ 1817 w 280791"/>
                  <a:gd name="connsiteY8" fmla="*/ 854435 h 1225834"/>
                  <a:gd name="connsiteX9" fmla="*/ 26164 w 280791"/>
                  <a:gd name="connsiteY9" fmla="*/ 612917 h 1225834"/>
                  <a:gd name="connsiteX10" fmla="*/ 1817 w 280791"/>
                  <a:gd name="connsiteY10" fmla="*/ 371399 h 1225834"/>
                  <a:gd name="connsiteX11" fmla="*/ 0 w 280791"/>
                  <a:gd name="connsiteY11" fmla="*/ 364331 h 1225834"/>
                  <a:gd name="connsiteX12" fmla="*/ 27712 w 280791"/>
                  <a:gd name="connsiteY12" fmla="*/ 256552 h 1225834"/>
                  <a:gd name="connsiteX13" fmla="*/ 118474 w 280791"/>
                  <a:gd name="connsiteY13" fmla="*/ 41692 h 1225834"/>
                  <a:gd name="connsiteX14" fmla="*/ 143802 w 280791"/>
                  <a:gd name="connsiteY14" fmla="*/ 0 h 12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0791" h="1225834">
                    <a:moveTo>
                      <a:pt x="143802" y="0"/>
                    </a:moveTo>
                    <a:lnTo>
                      <a:pt x="166606" y="47337"/>
                    </a:lnTo>
                    <a:cubicBezTo>
                      <a:pt x="240132" y="221173"/>
                      <a:pt x="280791" y="412297"/>
                      <a:pt x="280791" y="612917"/>
                    </a:cubicBezTo>
                    <a:cubicBezTo>
                      <a:pt x="280791" y="813537"/>
                      <a:pt x="240132" y="1004661"/>
                      <a:pt x="166606" y="1178497"/>
                    </a:cubicBezTo>
                    <a:lnTo>
                      <a:pt x="143802" y="1225834"/>
                    </a:lnTo>
                    <a:lnTo>
                      <a:pt x="118474" y="1184142"/>
                    </a:lnTo>
                    <a:cubicBezTo>
                      <a:pt x="81577" y="1116220"/>
                      <a:pt x="51056" y="1044333"/>
                      <a:pt x="27712" y="969282"/>
                    </a:cubicBezTo>
                    <a:lnTo>
                      <a:pt x="0" y="861504"/>
                    </a:lnTo>
                    <a:lnTo>
                      <a:pt x="1817" y="854435"/>
                    </a:lnTo>
                    <a:cubicBezTo>
                      <a:pt x="17781" y="776423"/>
                      <a:pt x="26164" y="695649"/>
                      <a:pt x="26164" y="612917"/>
                    </a:cubicBezTo>
                    <a:cubicBezTo>
                      <a:pt x="26164" y="530185"/>
                      <a:pt x="17781" y="449412"/>
                      <a:pt x="1817" y="371399"/>
                    </a:cubicBezTo>
                    <a:lnTo>
                      <a:pt x="0" y="364331"/>
                    </a:lnTo>
                    <a:lnTo>
                      <a:pt x="27712" y="256552"/>
                    </a:lnTo>
                    <a:cubicBezTo>
                      <a:pt x="51056" y="181501"/>
                      <a:pt x="81577" y="109614"/>
                      <a:pt x="118474" y="41692"/>
                    </a:cubicBezTo>
                    <a:lnTo>
                      <a:pt x="143802" y="0"/>
                    </a:lnTo>
                    <a:close/>
                  </a:path>
                </a:pathLst>
              </a:custGeom>
              <a:solidFill>
                <a:srgbClr val="A6CFE1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자유형 28">
                <a:extLst>
                  <a:ext uri="{FF2B5EF4-FFF2-40B4-BE49-F238E27FC236}">
                    <a16:creationId xmlns:a16="http://schemas.microsoft.com/office/drawing/2014/main" xmlns="" id="{F3D1246E-8284-4D35-A845-940FF3BA2B37}"/>
                  </a:ext>
                </a:extLst>
              </p:cNvPr>
              <p:cNvSpPr/>
              <p:nvPr/>
            </p:nvSpPr>
            <p:spPr>
              <a:xfrm>
                <a:off x="4009175" y="3419083"/>
                <a:ext cx="1968919" cy="705534"/>
              </a:xfrm>
              <a:custGeom>
                <a:avLst/>
                <a:gdLst>
                  <a:gd name="connsiteX0" fmla="*/ 143803 w 2344455"/>
                  <a:gd name="connsiteY0" fmla="*/ 0 h 840102"/>
                  <a:gd name="connsiteX1" fmla="*/ 178502 w 2344455"/>
                  <a:gd name="connsiteY1" fmla="*/ 57116 h 840102"/>
                  <a:gd name="connsiteX2" fmla="*/ 1172228 w 2344455"/>
                  <a:gd name="connsiteY2" fmla="*/ 585475 h 840102"/>
                  <a:gd name="connsiteX3" fmla="*/ 2165954 w 2344455"/>
                  <a:gd name="connsiteY3" fmla="*/ 57116 h 840102"/>
                  <a:gd name="connsiteX4" fmla="*/ 2200652 w 2344455"/>
                  <a:gd name="connsiteY4" fmla="*/ 0 h 840102"/>
                  <a:gd name="connsiteX5" fmla="*/ 2239036 w 2344455"/>
                  <a:gd name="connsiteY5" fmla="*/ 79678 h 840102"/>
                  <a:gd name="connsiteX6" fmla="*/ 2311817 w 2344455"/>
                  <a:gd name="connsiteY6" fmla="*/ 199480 h 840102"/>
                  <a:gd name="connsiteX7" fmla="*/ 2344455 w 2344455"/>
                  <a:gd name="connsiteY7" fmla="*/ 243127 h 840102"/>
                  <a:gd name="connsiteX8" fmla="*/ 2293448 w 2344455"/>
                  <a:gd name="connsiteY8" fmla="*/ 311338 h 840102"/>
                  <a:gd name="connsiteX9" fmla="*/ 1172228 w 2344455"/>
                  <a:gd name="connsiteY9" fmla="*/ 840102 h 840102"/>
                  <a:gd name="connsiteX10" fmla="*/ 51008 w 2344455"/>
                  <a:gd name="connsiteY10" fmla="*/ 311338 h 840102"/>
                  <a:gd name="connsiteX11" fmla="*/ 0 w 2344455"/>
                  <a:gd name="connsiteY11" fmla="*/ 243127 h 840102"/>
                  <a:gd name="connsiteX12" fmla="*/ 32639 w 2344455"/>
                  <a:gd name="connsiteY12" fmla="*/ 199480 h 840102"/>
                  <a:gd name="connsiteX13" fmla="*/ 105420 w 2344455"/>
                  <a:gd name="connsiteY13" fmla="*/ 79678 h 840102"/>
                  <a:gd name="connsiteX14" fmla="*/ 143803 w 2344455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5" h="840102">
                    <a:moveTo>
                      <a:pt x="143803" y="0"/>
                    </a:moveTo>
                    <a:lnTo>
                      <a:pt x="178502" y="57116"/>
                    </a:lnTo>
                    <a:cubicBezTo>
                      <a:pt x="393862" y="375890"/>
                      <a:pt x="758569" y="585475"/>
                      <a:pt x="1172228" y="585475"/>
                    </a:cubicBezTo>
                    <a:cubicBezTo>
                      <a:pt x="1585887" y="585475"/>
                      <a:pt x="1950594" y="375890"/>
                      <a:pt x="2165954" y="57116"/>
                    </a:cubicBezTo>
                    <a:lnTo>
                      <a:pt x="2200652" y="0"/>
                    </a:lnTo>
                    <a:lnTo>
                      <a:pt x="2239036" y="79678"/>
                    </a:lnTo>
                    <a:cubicBezTo>
                      <a:pt x="2261404" y="120855"/>
                      <a:pt x="2285705" y="160829"/>
                      <a:pt x="2311817" y="199480"/>
                    </a:cubicBezTo>
                    <a:lnTo>
                      <a:pt x="2344455" y="243127"/>
                    </a:lnTo>
                    <a:lnTo>
                      <a:pt x="2293448" y="311338"/>
                    </a:lnTo>
                    <a:cubicBezTo>
                      <a:pt x="2026943" y="634268"/>
                      <a:pt x="1623623" y="840102"/>
                      <a:pt x="1172228" y="840102"/>
                    </a:cubicBezTo>
                    <a:cubicBezTo>
                      <a:pt x="720833" y="840102"/>
                      <a:pt x="317513" y="634268"/>
                      <a:pt x="51008" y="311338"/>
                    </a:cubicBezTo>
                    <a:lnTo>
                      <a:pt x="0" y="243127"/>
                    </a:lnTo>
                    <a:lnTo>
                      <a:pt x="32639" y="199480"/>
                    </a:lnTo>
                    <a:cubicBezTo>
                      <a:pt x="58751" y="160829"/>
                      <a:pt x="83052" y="120855"/>
                      <a:pt x="105420" y="79678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rgbClr val="FFCAB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 29">
                <a:extLst>
                  <a:ext uri="{FF2B5EF4-FFF2-40B4-BE49-F238E27FC236}">
                    <a16:creationId xmlns:a16="http://schemas.microsoft.com/office/drawing/2014/main" xmlns="" id="{681C4D22-AF44-4588-A061-B9A093D30F4E}"/>
                  </a:ext>
                </a:extLst>
              </p:cNvPr>
              <p:cNvSpPr/>
              <p:nvPr/>
            </p:nvSpPr>
            <p:spPr>
              <a:xfrm>
                <a:off x="5978093" y="3419083"/>
                <a:ext cx="1968920" cy="705534"/>
              </a:xfrm>
              <a:custGeom>
                <a:avLst/>
                <a:gdLst>
                  <a:gd name="connsiteX0" fmla="*/ 143803 w 2344456"/>
                  <a:gd name="connsiteY0" fmla="*/ 0 h 840102"/>
                  <a:gd name="connsiteX1" fmla="*/ 178502 w 2344456"/>
                  <a:gd name="connsiteY1" fmla="*/ 57116 h 840102"/>
                  <a:gd name="connsiteX2" fmla="*/ 1172228 w 2344456"/>
                  <a:gd name="connsiteY2" fmla="*/ 585475 h 840102"/>
                  <a:gd name="connsiteX3" fmla="*/ 2165954 w 2344456"/>
                  <a:gd name="connsiteY3" fmla="*/ 57116 h 840102"/>
                  <a:gd name="connsiteX4" fmla="*/ 2200653 w 2344456"/>
                  <a:gd name="connsiteY4" fmla="*/ 0 h 840102"/>
                  <a:gd name="connsiteX5" fmla="*/ 2239036 w 2344456"/>
                  <a:gd name="connsiteY5" fmla="*/ 79678 h 840102"/>
                  <a:gd name="connsiteX6" fmla="*/ 2311817 w 2344456"/>
                  <a:gd name="connsiteY6" fmla="*/ 199480 h 840102"/>
                  <a:gd name="connsiteX7" fmla="*/ 2344456 w 2344456"/>
                  <a:gd name="connsiteY7" fmla="*/ 243127 h 840102"/>
                  <a:gd name="connsiteX8" fmla="*/ 2293448 w 2344456"/>
                  <a:gd name="connsiteY8" fmla="*/ 311338 h 840102"/>
                  <a:gd name="connsiteX9" fmla="*/ 1172228 w 2344456"/>
                  <a:gd name="connsiteY9" fmla="*/ 840102 h 840102"/>
                  <a:gd name="connsiteX10" fmla="*/ 51008 w 2344456"/>
                  <a:gd name="connsiteY10" fmla="*/ 311338 h 840102"/>
                  <a:gd name="connsiteX11" fmla="*/ 0 w 2344456"/>
                  <a:gd name="connsiteY11" fmla="*/ 243127 h 840102"/>
                  <a:gd name="connsiteX12" fmla="*/ 32639 w 2344456"/>
                  <a:gd name="connsiteY12" fmla="*/ 199480 h 840102"/>
                  <a:gd name="connsiteX13" fmla="*/ 105420 w 2344456"/>
                  <a:gd name="connsiteY13" fmla="*/ 79678 h 840102"/>
                  <a:gd name="connsiteX14" fmla="*/ 143803 w 2344456"/>
                  <a:gd name="connsiteY14" fmla="*/ 0 h 84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4456" h="840102">
                    <a:moveTo>
                      <a:pt x="143803" y="0"/>
                    </a:moveTo>
                    <a:lnTo>
                      <a:pt x="178502" y="57116"/>
                    </a:lnTo>
                    <a:cubicBezTo>
                      <a:pt x="393862" y="375890"/>
                      <a:pt x="758569" y="585475"/>
                      <a:pt x="1172228" y="585475"/>
                    </a:cubicBezTo>
                    <a:cubicBezTo>
                      <a:pt x="1585887" y="585475"/>
                      <a:pt x="1950594" y="375890"/>
                      <a:pt x="2165954" y="57116"/>
                    </a:cubicBezTo>
                    <a:lnTo>
                      <a:pt x="2200653" y="0"/>
                    </a:lnTo>
                    <a:lnTo>
                      <a:pt x="2239036" y="79678"/>
                    </a:lnTo>
                    <a:cubicBezTo>
                      <a:pt x="2261404" y="120855"/>
                      <a:pt x="2285705" y="160829"/>
                      <a:pt x="2311817" y="199480"/>
                    </a:cubicBezTo>
                    <a:lnTo>
                      <a:pt x="2344456" y="243127"/>
                    </a:lnTo>
                    <a:lnTo>
                      <a:pt x="2293448" y="311338"/>
                    </a:lnTo>
                    <a:cubicBezTo>
                      <a:pt x="2026943" y="634268"/>
                      <a:pt x="1623623" y="840102"/>
                      <a:pt x="1172228" y="840102"/>
                    </a:cubicBezTo>
                    <a:cubicBezTo>
                      <a:pt x="720833" y="840102"/>
                      <a:pt x="317513" y="634268"/>
                      <a:pt x="51008" y="311338"/>
                    </a:cubicBezTo>
                    <a:lnTo>
                      <a:pt x="0" y="243127"/>
                    </a:lnTo>
                    <a:lnTo>
                      <a:pt x="32639" y="199480"/>
                    </a:lnTo>
                    <a:cubicBezTo>
                      <a:pt x="58751" y="160829"/>
                      <a:pt x="83052" y="120855"/>
                      <a:pt x="105420" y="79678"/>
                    </a:cubicBezTo>
                    <a:lnTo>
                      <a:pt x="143803" y="0"/>
                    </a:lnTo>
                    <a:close/>
                  </a:path>
                </a:pathLst>
              </a:custGeom>
              <a:solidFill>
                <a:srgbClr val="A6CF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253997" y="824084"/>
            <a:ext cx="465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프로젝트 구성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3693" y="2038094"/>
            <a:ext cx="465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게시판 구성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F0AEBBB-7F63-492C-859D-BEF3900B56F8}"/>
              </a:ext>
            </a:extLst>
          </p:cNvPr>
          <p:cNvSpPr txBox="1"/>
          <p:nvPr/>
        </p:nvSpPr>
        <p:spPr>
          <a:xfrm>
            <a:off x="1246170" y="2454258"/>
            <a:ext cx="8367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메인 게시판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공지사항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자주 묻는 질문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Q &amp; 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후기 게시판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253997" y="2611395"/>
            <a:ext cx="1777527" cy="436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53997" y="3200400"/>
            <a:ext cx="1777527" cy="436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46170" y="5329881"/>
            <a:ext cx="1777527" cy="436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-42545" y="3298825"/>
            <a:ext cx="4525645" cy="3560445"/>
          </a:xfrm>
          <a:custGeom>
            <a:avLst/>
            <a:gdLst>
              <a:gd name="TX0" fmla="*/ 1250088 w 4524279"/>
              <a:gd name="TY0" fmla="*/ 881 h 3559067"/>
              <a:gd name="TX1" fmla="*/ 3497802 w 4524279"/>
              <a:gd name="TY1" fmla="*/ 3559065 h 3559067"/>
              <a:gd name="TX2" fmla="*/ 482600 w 4524279"/>
              <a:gd name="TY2" fmla="*/ 3559065 h 3559067"/>
              <a:gd name="TX3" fmla="*/ 0 w 4524279"/>
              <a:gd name="TY3" fmla="*/ 3063765 h 3559067"/>
              <a:gd name="TX4" fmla="*/ 0 w 4524279"/>
              <a:gd name="TY4" fmla="*/ 953469 h 3559067"/>
              <a:gd name="TX5" fmla="*/ 1250088 w 4524279"/>
              <a:gd name="TY5" fmla="*/ 881 h 355906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4524279" h="3559067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flipH="1" flipV="1">
            <a:off x="5782945" y="0"/>
            <a:ext cx="6367780" cy="3590925"/>
          </a:xfrm>
          <a:custGeom>
            <a:avLst/>
            <a:gdLst>
              <a:gd name="TX0" fmla="*/ 0 w 6366605"/>
              <a:gd name="TY0" fmla="*/ 3589908 h 3589910"/>
              <a:gd name="TX1" fmla="*/ 0 w 6366605"/>
              <a:gd name="TY1" fmla="*/ 135508 h 3589910"/>
              <a:gd name="TX2" fmla="*/ 6083300 w 6366605"/>
              <a:gd name="TY2" fmla="*/ 3589908 h 3589910"/>
              <a:gd name="TX3" fmla="*/ 0 w 6366605"/>
              <a:gd name="TY3" fmla="*/ 3589908 h 358991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6366605" h="3589910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94029" y="330200"/>
            <a:ext cx="11203305" cy="6199505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45405" y="2045335"/>
            <a:ext cx="2142490" cy="627380"/>
            <a:chOff x="5145405" y="2045335"/>
            <a:chExt cx="2142490" cy="62738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5680075" y="2173605"/>
              <a:ext cx="63500" cy="132080"/>
            </a:xfrm>
            <a:custGeom>
              <a:avLst/>
              <a:gdLst>
                <a:gd name="TX0" fmla="*/ 143802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2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2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6185535" y="2173605"/>
              <a:ext cx="63500" cy="132080"/>
            </a:xfrm>
            <a:custGeom>
              <a:avLst/>
              <a:gdLst>
                <a:gd name="TX0" fmla="*/ 143803 w 287608"/>
                <a:gd name="TY0" fmla="*/ 0 h 607460"/>
                <a:gd name="TX1" fmla="*/ 176442 w 287608"/>
                <a:gd name="TY1" fmla="*/ 43647 h 607460"/>
                <a:gd name="TX2" fmla="*/ 249223 w 287608"/>
                <a:gd name="TY2" fmla="*/ 163449 h 607460"/>
                <a:gd name="TX3" fmla="*/ 287606 w 287608"/>
                <a:gd name="TY3" fmla="*/ 243127 h 607460"/>
                <a:gd name="TX4" fmla="*/ 262278 w 287608"/>
                <a:gd name="TY4" fmla="*/ 284819 h 607460"/>
                <a:gd name="TX5" fmla="*/ 171516 w 287608"/>
                <a:gd name="TY5" fmla="*/ 499679 h 607460"/>
                <a:gd name="TX6" fmla="*/ 143803 w 287608"/>
                <a:gd name="TY6" fmla="*/ 607458 h 607460"/>
                <a:gd name="TX7" fmla="*/ 116091 w 287608"/>
                <a:gd name="TY7" fmla="*/ 499679 h 607460"/>
                <a:gd name="TX8" fmla="*/ 25329 w 287608"/>
                <a:gd name="TY8" fmla="*/ 284819 h 607460"/>
                <a:gd name="TX9" fmla="*/ 0 w 287608"/>
                <a:gd name="TY9" fmla="*/ 243127 h 607460"/>
                <a:gd name="TX10" fmla="*/ 38384 w 287608"/>
                <a:gd name="TY10" fmla="*/ 163449 h 607460"/>
                <a:gd name="TX11" fmla="*/ 111165 w 287608"/>
                <a:gd name="TY11" fmla="*/ 43647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90360" y="2173605"/>
              <a:ext cx="63500" cy="132080"/>
            </a:xfrm>
            <a:custGeom>
              <a:avLst/>
              <a:gdLst>
                <a:gd name="TX0" fmla="*/ 143803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3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3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6" name="Rect 0"/>
            <p:cNvSpPr>
              <a:spLocks/>
            </p:cNvSpPr>
            <p:nvPr/>
          </p:nvSpPr>
          <p:spPr>
            <a:xfrm>
              <a:off x="5680075" y="2411730"/>
              <a:ext cx="63500" cy="132080"/>
            </a:xfrm>
            <a:custGeom>
              <a:avLst/>
              <a:gdLst>
                <a:gd name="TX0" fmla="*/ 143802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2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2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6185535" y="2411730"/>
              <a:ext cx="63500" cy="132080"/>
            </a:xfrm>
            <a:custGeom>
              <a:avLst/>
              <a:gdLst>
                <a:gd name="TX0" fmla="*/ 143803 w 287608"/>
                <a:gd name="TY0" fmla="*/ 0 h 607459"/>
                <a:gd name="TX1" fmla="*/ 171516 w 287608"/>
                <a:gd name="TY1" fmla="*/ 107778 h 607459"/>
                <a:gd name="TX2" fmla="*/ 262278 w 287608"/>
                <a:gd name="TY2" fmla="*/ 322638 h 607459"/>
                <a:gd name="TX3" fmla="*/ 287606 w 287608"/>
                <a:gd name="TY3" fmla="*/ 364330 h 607459"/>
                <a:gd name="TX4" fmla="*/ 249223 w 287608"/>
                <a:gd name="TY4" fmla="*/ 444008 h 607459"/>
                <a:gd name="TX5" fmla="*/ 176442 w 287608"/>
                <a:gd name="TY5" fmla="*/ 563810 h 607459"/>
                <a:gd name="TX6" fmla="*/ 143803 w 287608"/>
                <a:gd name="TY6" fmla="*/ 607457 h 607459"/>
                <a:gd name="TX7" fmla="*/ 111165 w 287608"/>
                <a:gd name="TY7" fmla="*/ 563810 h 607459"/>
                <a:gd name="TX8" fmla="*/ 38384 w 287608"/>
                <a:gd name="TY8" fmla="*/ 444008 h 607459"/>
                <a:gd name="TX9" fmla="*/ 0 w 287608"/>
                <a:gd name="TY9" fmla="*/ 364330 h 607459"/>
                <a:gd name="TX10" fmla="*/ 25329 w 287608"/>
                <a:gd name="TY10" fmla="*/ 322638 h 607459"/>
                <a:gd name="TX11" fmla="*/ 116091 w 287608"/>
                <a:gd name="TY11" fmla="*/ 107778 h 607459"/>
                <a:gd name="TX12" fmla="*/ 143803 w 287608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59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6690360" y="2411730"/>
              <a:ext cx="63500" cy="132080"/>
            </a:xfrm>
            <a:custGeom>
              <a:avLst/>
              <a:gdLst>
                <a:gd name="TX0" fmla="*/ 143803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3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3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5145405" y="2045335"/>
              <a:ext cx="567055" cy="627380"/>
            </a:xfrm>
            <a:custGeom>
              <a:avLst/>
              <a:gdLst>
                <a:gd name="TX0" fmla="*/ 1453019 w 2625248"/>
                <a:gd name="TY0" fmla="*/ 0 h 2906040"/>
                <a:gd name="TX1" fmla="*/ 2574239 w 2625248"/>
                <a:gd name="TY1" fmla="*/ 528764 h 2906040"/>
                <a:gd name="TX2" fmla="*/ 2625246 w 2625248"/>
                <a:gd name="TY2" fmla="*/ 596975 h 2906040"/>
                <a:gd name="TX3" fmla="*/ 2592608 w 2625248"/>
                <a:gd name="TY3" fmla="*/ 640622 h 2906040"/>
                <a:gd name="TX4" fmla="*/ 2519827 w 2625248"/>
                <a:gd name="TY4" fmla="*/ 760424 h 2906040"/>
                <a:gd name="TX5" fmla="*/ 2481444 w 2625248"/>
                <a:gd name="TY5" fmla="*/ 840102 h 2906040"/>
                <a:gd name="TX6" fmla="*/ 2446745 w 2625248"/>
                <a:gd name="TY6" fmla="*/ 782986 h 2906040"/>
                <a:gd name="TX7" fmla="*/ 1453019 w 2625248"/>
                <a:gd name="TY7" fmla="*/ 254627 h 2906040"/>
                <a:gd name="TX8" fmla="*/ 254627 w 2625248"/>
                <a:gd name="TY8" fmla="*/ 1453019 h 2906040"/>
                <a:gd name="TX9" fmla="*/ 1453019 w 2625248"/>
                <a:gd name="TY9" fmla="*/ 2651411 h 2906040"/>
                <a:gd name="TX10" fmla="*/ 2446745 w 2625248"/>
                <a:gd name="TY10" fmla="*/ 2123052 h 2906040"/>
                <a:gd name="TX11" fmla="*/ 2481444 w 2625248"/>
                <a:gd name="TY11" fmla="*/ 2065936 h 2906040"/>
                <a:gd name="TX12" fmla="*/ 2519827 w 2625248"/>
                <a:gd name="TY12" fmla="*/ 2145614 h 2906040"/>
                <a:gd name="TX13" fmla="*/ 2592608 w 2625248"/>
                <a:gd name="TY13" fmla="*/ 2265416 h 2906040"/>
                <a:gd name="TX14" fmla="*/ 2625246 w 2625248"/>
                <a:gd name="TY14" fmla="*/ 2309063 h 2906040"/>
                <a:gd name="TX15" fmla="*/ 2574239 w 2625248"/>
                <a:gd name="TY15" fmla="*/ 2377274 h 2906040"/>
                <a:gd name="TX16" fmla="*/ 1453019 w 2625248"/>
                <a:gd name="TY16" fmla="*/ 2906038 h 2906040"/>
                <a:gd name="TX17" fmla="*/ 0 w 2625248"/>
                <a:gd name="TY17" fmla="*/ 1453019 h 2906040"/>
                <a:gd name="TX18" fmla="*/ 1453019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0" name="Rect 0"/>
            <p:cNvSpPr>
              <a:spLocks/>
            </p:cNvSpPr>
            <p:nvPr/>
          </p:nvSpPr>
          <p:spPr>
            <a:xfrm>
              <a:off x="5711190" y="2045335"/>
              <a:ext cx="506095" cy="182245"/>
            </a:xfrm>
            <a:custGeom>
              <a:avLst/>
              <a:gdLst>
                <a:gd name="TX0" fmla="*/ 1172228 w 2344457"/>
                <a:gd name="TY0" fmla="*/ 0 h 840104"/>
                <a:gd name="TX1" fmla="*/ 2293448 w 2344457"/>
                <a:gd name="TY1" fmla="*/ 528764 h 840104"/>
                <a:gd name="TX2" fmla="*/ 2344455 w 2344457"/>
                <a:gd name="TY2" fmla="*/ 596975 h 840104"/>
                <a:gd name="TX3" fmla="*/ 2311817 w 2344457"/>
                <a:gd name="TY3" fmla="*/ 640622 h 840104"/>
                <a:gd name="TX4" fmla="*/ 2239036 w 2344457"/>
                <a:gd name="TY4" fmla="*/ 760424 h 840104"/>
                <a:gd name="TX5" fmla="*/ 2200652 w 2344457"/>
                <a:gd name="TY5" fmla="*/ 840102 h 840104"/>
                <a:gd name="TX6" fmla="*/ 2165954 w 2344457"/>
                <a:gd name="TY6" fmla="*/ 782986 h 840104"/>
                <a:gd name="TX7" fmla="*/ 1172228 w 2344457"/>
                <a:gd name="TY7" fmla="*/ 254627 h 840104"/>
                <a:gd name="TX8" fmla="*/ 178502 w 2344457"/>
                <a:gd name="TY8" fmla="*/ 782986 h 840104"/>
                <a:gd name="TX9" fmla="*/ 143803 w 2344457"/>
                <a:gd name="TY9" fmla="*/ 840102 h 840104"/>
                <a:gd name="TX10" fmla="*/ 105420 w 2344457"/>
                <a:gd name="TY10" fmla="*/ 760424 h 840104"/>
                <a:gd name="TX11" fmla="*/ 32639 w 2344457"/>
                <a:gd name="TY11" fmla="*/ 640622 h 840104"/>
                <a:gd name="TX12" fmla="*/ 0 w 2344457"/>
                <a:gd name="TY12" fmla="*/ 596975 h 840104"/>
                <a:gd name="TX13" fmla="*/ 51008 w 2344457"/>
                <a:gd name="TY13" fmla="*/ 528764 h 840104"/>
                <a:gd name="TX14" fmla="*/ 1172228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6216015" y="2045335"/>
              <a:ext cx="506095" cy="182245"/>
            </a:xfrm>
            <a:custGeom>
              <a:avLst/>
              <a:gdLst>
                <a:gd name="TX0" fmla="*/ 1172228 w 2344458"/>
                <a:gd name="TY0" fmla="*/ 0 h 840104"/>
                <a:gd name="TX1" fmla="*/ 2293448 w 2344458"/>
                <a:gd name="TY1" fmla="*/ 528764 h 840104"/>
                <a:gd name="TX2" fmla="*/ 2344456 w 2344458"/>
                <a:gd name="TY2" fmla="*/ 596975 h 840104"/>
                <a:gd name="TX3" fmla="*/ 2311817 w 2344458"/>
                <a:gd name="TY3" fmla="*/ 640622 h 840104"/>
                <a:gd name="TX4" fmla="*/ 2239036 w 2344458"/>
                <a:gd name="TY4" fmla="*/ 760424 h 840104"/>
                <a:gd name="TX5" fmla="*/ 2200653 w 2344458"/>
                <a:gd name="TY5" fmla="*/ 840102 h 840104"/>
                <a:gd name="TX6" fmla="*/ 2165954 w 2344458"/>
                <a:gd name="TY6" fmla="*/ 782986 h 840104"/>
                <a:gd name="TX7" fmla="*/ 1172228 w 2344458"/>
                <a:gd name="TY7" fmla="*/ 254627 h 840104"/>
                <a:gd name="TX8" fmla="*/ 178502 w 2344458"/>
                <a:gd name="TY8" fmla="*/ 782986 h 840104"/>
                <a:gd name="TX9" fmla="*/ 143803 w 2344458"/>
                <a:gd name="TY9" fmla="*/ 840102 h 840104"/>
                <a:gd name="TX10" fmla="*/ 105420 w 2344458"/>
                <a:gd name="TY10" fmla="*/ 760424 h 840104"/>
                <a:gd name="TX11" fmla="*/ 32639 w 2344458"/>
                <a:gd name="TY11" fmla="*/ 640622 h 840104"/>
                <a:gd name="TX12" fmla="*/ 0 w 2344458"/>
                <a:gd name="TY12" fmla="*/ 596975 h 840104"/>
                <a:gd name="TX13" fmla="*/ 51008 w 2344458"/>
                <a:gd name="TY13" fmla="*/ 528764 h 840104"/>
                <a:gd name="TX14" fmla="*/ 1172228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6721475" y="2045335"/>
              <a:ext cx="567055" cy="627380"/>
            </a:xfrm>
            <a:custGeom>
              <a:avLst/>
              <a:gdLst>
                <a:gd name="TX0" fmla="*/ 1172227 w 2625248"/>
                <a:gd name="TY0" fmla="*/ 0 h 2906040"/>
                <a:gd name="TX1" fmla="*/ 2625246 w 2625248"/>
                <a:gd name="TY1" fmla="*/ 1453019 h 2906040"/>
                <a:gd name="TX2" fmla="*/ 1172227 w 2625248"/>
                <a:gd name="TY2" fmla="*/ 2906038 h 2906040"/>
                <a:gd name="TX3" fmla="*/ 51007 w 2625248"/>
                <a:gd name="TY3" fmla="*/ 2377274 h 2906040"/>
                <a:gd name="TX4" fmla="*/ 0 w 2625248"/>
                <a:gd name="TY4" fmla="*/ 2309063 h 2906040"/>
                <a:gd name="TX5" fmla="*/ 32638 w 2625248"/>
                <a:gd name="TY5" fmla="*/ 2265416 h 2906040"/>
                <a:gd name="TX6" fmla="*/ 105419 w 2625248"/>
                <a:gd name="TY6" fmla="*/ 2145614 h 2906040"/>
                <a:gd name="TX7" fmla="*/ 143802 w 2625248"/>
                <a:gd name="TY7" fmla="*/ 2065936 h 2906040"/>
                <a:gd name="TX8" fmla="*/ 178501 w 2625248"/>
                <a:gd name="TY8" fmla="*/ 2123052 h 2906040"/>
                <a:gd name="TX9" fmla="*/ 1172227 w 2625248"/>
                <a:gd name="TY9" fmla="*/ 2651411 h 2906040"/>
                <a:gd name="TX10" fmla="*/ 2370619 w 2625248"/>
                <a:gd name="TY10" fmla="*/ 1453019 h 2906040"/>
                <a:gd name="TX11" fmla="*/ 1172227 w 2625248"/>
                <a:gd name="TY11" fmla="*/ 254627 h 2906040"/>
                <a:gd name="TX12" fmla="*/ 178501 w 2625248"/>
                <a:gd name="TY12" fmla="*/ 782986 h 2906040"/>
                <a:gd name="TX13" fmla="*/ 143802 w 2625248"/>
                <a:gd name="TY13" fmla="*/ 840102 h 2906040"/>
                <a:gd name="TX14" fmla="*/ 105419 w 2625248"/>
                <a:gd name="TY14" fmla="*/ 760424 h 2906040"/>
                <a:gd name="TX15" fmla="*/ 32638 w 2625248"/>
                <a:gd name="TY15" fmla="*/ 640622 h 2906040"/>
                <a:gd name="TX16" fmla="*/ 0 w 2625248"/>
                <a:gd name="TY16" fmla="*/ 596975 h 2906040"/>
                <a:gd name="TX17" fmla="*/ 51007 w 2625248"/>
                <a:gd name="TY17" fmla="*/ 528764 h 2906040"/>
                <a:gd name="TX18" fmla="*/ 1172227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>
              <a:off x="5650865" y="2226310"/>
              <a:ext cx="61595" cy="265430"/>
            </a:xfrm>
            <a:custGeom>
              <a:avLst/>
              <a:gdLst>
                <a:gd name="TX0" fmla="*/ 136989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9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9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>
              <a:off x="5711190" y="222631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6155690" y="2226310"/>
              <a:ext cx="61595" cy="265430"/>
            </a:xfrm>
            <a:custGeom>
              <a:avLst/>
              <a:gdLst>
                <a:gd name="TX0" fmla="*/ 136988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8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8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6216015" y="222631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661150" y="2226310"/>
              <a:ext cx="61595" cy="265430"/>
            </a:xfrm>
            <a:custGeom>
              <a:avLst/>
              <a:gdLst>
                <a:gd name="TX0" fmla="*/ 136989 w 280794"/>
                <a:gd name="TY0" fmla="*/ 0 h 1225836"/>
                <a:gd name="TX1" fmla="*/ 162317 w 280794"/>
                <a:gd name="TY1" fmla="*/ 41692 h 1225836"/>
                <a:gd name="TX2" fmla="*/ 253079 w 280794"/>
                <a:gd name="TY2" fmla="*/ 256552 h 1225836"/>
                <a:gd name="TX3" fmla="*/ 280792 w 280794"/>
                <a:gd name="TY3" fmla="*/ 364331 h 1225836"/>
                <a:gd name="TX4" fmla="*/ 278974 w 280794"/>
                <a:gd name="TY4" fmla="*/ 371399 h 1225836"/>
                <a:gd name="TX5" fmla="*/ 254627 w 280794"/>
                <a:gd name="TY5" fmla="*/ 612917 h 1225836"/>
                <a:gd name="TX6" fmla="*/ 278974 w 280794"/>
                <a:gd name="TY6" fmla="*/ 854435 h 1225836"/>
                <a:gd name="TX7" fmla="*/ 280792 w 280794"/>
                <a:gd name="TY7" fmla="*/ 861504 h 1225836"/>
                <a:gd name="TX8" fmla="*/ 253079 w 280794"/>
                <a:gd name="TY8" fmla="*/ 969282 h 1225836"/>
                <a:gd name="TX9" fmla="*/ 162317 w 280794"/>
                <a:gd name="TY9" fmla="*/ 1184142 h 1225836"/>
                <a:gd name="TX10" fmla="*/ 136989 w 280794"/>
                <a:gd name="TY10" fmla="*/ 1225834 h 1225836"/>
                <a:gd name="TX11" fmla="*/ 114185 w 280794"/>
                <a:gd name="TY11" fmla="*/ 1178497 h 1225836"/>
                <a:gd name="TX12" fmla="*/ 0 w 280794"/>
                <a:gd name="TY12" fmla="*/ 612917 h 1225836"/>
                <a:gd name="TX13" fmla="*/ 114185 w 280794"/>
                <a:gd name="TY13" fmla="*/ 47337 h 1225836"/>
                <a:gd name="TX14" fmla="*/ 136989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6721475" y="2226310"/>
              <a:ext cx="61595" cy="265430"/>
            </a:xfrm>
            <a:custGeom>
              <a:avLst/>
              <a:gdLst>
                <a:gd name="TX0" fmla="*/ 143802 w 280793"/>
                <a:gd name="TY0" fmla="*/ 0 h 1225836"/>
                <a:gd name="TX1" fmla="*/ 166606 w 280793"/>
                <a:gd name="TY1" fmla="*/ 47337 h 1225836"/>
                <a:gd name="TX2" fmla="*/ 280791 w 280793"/>
                <a:gd name="TY2" fmla="*/ 612917 h 1225836"/>
                <a:gd name="TX3" fmla="*/ 166606 w 280793"/>
                <a:gd name="TY3" fmla="*/ 1178497 h 1225836"/>
                <a:gd name="TX4" fmla="*/ 143802 w 280793"/>
                <a:gd name="TY4" fmla="*/ 1225834 h 1225836"/>
                <a:gd name="TX5" fmla="*/ 118474 w 280793"/>
                <a:gd name="TY5" fmla="*/ 1184142 h 1225836"/>
                <a:gd name="TX6" fmla="*/ 27712 w 280793"/>
                <a:gd name="TY6" fmla="*/ 969282 h 1225836"/>
                <a:gd name="TX7" fmla="*/ 0 w 280793"/>
                <a:gd name="TY7" fmla="*/ 861504 h 1225836"/>
                <a:gd name="TX8" fmla="*/ 1817 w 280793"/>
                <a:gd name="TY8" fmla="*/ 854435 h 1225836"/>
                <a:gd name="TX9" fmla="*/ 26164 w 280793"/>
                <a:gd name="TY9" fmla="*/ 612917 h 1225836"/>
                <a:gd name="TX10" fmla="*/ 1817 w 280793"/>
                <a:gd name="TY10" fmla="*/ 371399 h 1225836"/>
                <a:gd name="TX11" fmla="*/ 0 w 280793"/>
                <a:gd name="TY11" fmla="*/ 364331 h 1225836"/>
                <a:gd name="TX12" fmla="*/ 27712 w 280793"/>
                <a:gd name="TY12" fmla="*/ 256552 h 1225836"/>
                <a:gd name="TX13" fmla="*/ 118474 w 280793"/>
                <a:gd name="TY13" fmla="*/ 41692 h 1225836"/>
                <a:gd name="TX14" fmla="*/ 143802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5711190" y="2490470"/>
              <a:ext cx="506095" cy="182245"/>
            </a:xfrm>
            <a:custGeom>
              <a:avLst/>
              <a:gdLst>
                <a:gd name="TX0" fmla="*/ 143803 w 2344457"/>
                <a:gd name="TY0" fmla="*/ 0 h 840104"/>
                <a:gd name="TX1" fmla="*/ 178502 w 2344457"/>
                <a:gd name="TY1" fmla="*/ 57116 h 840104"/>
                <a:gd name="TX2" fmla="*/ 1172228 w 2344457"/>
                <a:gd name="TY2" fmla="*/ 585475 h 840104"/>
                <a:gd name="TX3" fmla="*/ 2165954 w 2344457"/>
                <a:gd name="TY3" fmla="*/ 57116 h 840104"/>
                <a:gd name="TX4" fmla="*/ 2200652 w 2344457"/>
                <a:gd name="TY4" fmla="*/ 0 h 840104"/>
                <a:gd name="TX5" fmla="*/ 2239036 w 2344457"/>
                <a:gd name="TY5" fmla="*/ 79678 h 840104"/>
                <a:gd name="TX6" fmla="*/ 2311817 w 2344457"/>
                <a:gd name="TY6" fmla="*/ 199480 h 840104"/>
                <a:gd name="TX7" fmla="*/ 2344455 w 2344457"/>
                <a:gd name="TY7" fmla="*/ 243127 h 840104"/>
                <a:gd name="TX8" fmla="*/ 2293448 w 2344457"/>
                <a:gd name="TY8" fmla="*/ 311338 h 840104"/>
                <a:gd name="TX9" fmla="*/ 1172228 w 2344457"/>
                <a:gd name="TY9" fmla="*/ 840102 h 840104"/>
                <a:gd name="TX10" fmla="*/ 51008 w 2344457"/>
                <a:gd name="TY10" fmla="*/ 311338 h 840104"/>
                <a:gd name="TX11" fmla="*/ 0 w 2344457"/>
                <a:gd name="TY11" fmla="*/ 243127 h 840104"/>
                <a:gd name="TX12" fmla="*/ 32639 w 2344457"/>
                <a:gd name="TY12" fmla="*/ 199480 h 840104"/>
                <a:gd name="TX13" fmla="*/ 105420 w 2344457"/>
                <a:gd name="TY13" fmla="*/ 79678 h 840104"/>
                <a:gd name="TX14" fmla="*/ 143803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6216015" y="2490470"/>
              <a:ext cx="506095" cy="182245"/>
            </a:xfrm>
            <a:custGeom>
              <a:avLst/>
              <a:gdLst>
                <a:gd name="TX0" fmla="*/ 143803 w 2344458"/>
                <a:gd name="TY0" fmla="*/ 0 h 840104"/>
                <a:gd name="TX1" fmla="*/ 178502 w 2344458"/>
                <a:gd name="TY1" fmla="*/ 57116 h 840104"/>
                <a:gd name="TX2" fmla="*/ 1172228 w 2344458"/>
                <a:gd name="TY2" fmla="*/ 585475 h 840104"/>
                <a:gd name="TX3" fmla="*/ 2165954 w 2344458"/>
                <a:gd name="TY3" fmla="*/ 57116 h 840104"/>
                <a:gd name="TX4" fmla="*/ 2200653 w 2344458"/>
                <a:gd name="TY4" fmla="*/ 0 h 840104"/>
                <a:gd name="TX5" fmla="*/ 2239036 w 2344458"/>
                <a:gd name="TY5" fmla="*/ 79678 h 840104"/>
                <a:gd name="TX6" fmla="*/ 2311817 w 2344458"/>
                <a:gd name="TY6" fmla="*/ 199480 h 840104"/>
                <a:gd name="TX7" fmla="*/ 2344456 w 2344458"/>
                <a:gd name="TY7" fmla="*/ 243127 h 840104"/>
                <a:gd name="TX8" fmla="*/ 2293448 w 2344458"/>
                <a:gd name="TY8" fmla="*/ 311338 h 840104"/>
                <a:gd name="TX9" fmla="*/ 1172228 w 2344458"/>
                <a:gd name="TY9" fmla="*/ 840102 h 840104"/>
                <a:gd name="TX10" fmla="*/ 51008 w 2344458"/>
                <a:gd name="TY10" fmla="*/ 311338 h 840104"/>
                <a:gd name="TX11" fmla="*/ 0 w 2344458"/>
                <a:gd name="TY11" fmla="*/ 243127 h 840104"/>
                <a:gd name="TX12" fmla="*/ 32639 w 2344458"/>
                <a:gd name="TY12" fmla="*/ 199480 h 840104"/>
                <a:gd name="TX13" fmla="*/ 105420 w 2344458"/>
                <a:gd name="TY13" fmla="*/ 79678 h 840104"/>
                <a:gd name="TX14" fmla="*/ 143803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</p:grpSp>
      <p:sp>
        <p:nvSpPr>
          <p:cNvPr id="11" name="Rect 0"/>
          <p:cNvSpPr txBox="1">
            <a:spLocks/>
          </p:cNvSpPr>
          <p:nvPr/>
        </p:nvSpPr>
        <p:spPr>
          <a:xfrm>
            <a:off x="4368800" y="2955290"/>
            <a:ext cx="3687445" cy="701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latinLnBrk="0">
              <a:buFontTx/>
              <a:buNone/>
            </a:pPr>
            <a:r>
              <a:rPr lang="en-US" altLang="ko-KR" sz="3600" b="1" spc="600">
                <a:latin typeface="Arial" charset="0"/>
                <a:ea typeface="Arial" charset="0"/>
                <a:cs typeface="Arial" charset="0"/>
              </a:rPr>
              <a:t>Main</a:t>
            </a:r>
            <a:endParaRPr lang="ko-KR" altLang="en-US" sz="3600" b="1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" name="Group 5"/>
          <p:cNvGrpSpPr/>
          <p:nvPr/>
        </p:nvGrpSpPr>
        <p:grpSpPr>
          <a:xfrm>
            <a:off x="5115560" y="3790315"/>
            <a:ext cx="2142490" cy="627380"/>
            <a:chOff x="5115560" y="3790315"/>
            <a:chExt cx="2142490" cy="627380"/>
          </a:xfrm>
        </p:grpSpPr>
        <p:sp>
          <p:nvSpPr>
            <p:cNvPr id="32" name="Rect 0"/>
            <p:cNvSpPr>
              <a:spLocks/>
            </p:cNvSpPr>
            <p:nvPr/>
          </p:nvSpPr>
          <p:spPr>
            <a:xfrm>
              <a:off x="5650230" y="3918585"/>
              <a:ext cx="63500" cy="132080"/>
            </a:xfrm>
            <a:custGeom>
              <a:avLst/>
              <a:gdLst>
                <a:gd name="TX0" fmla="*/ 143802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2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2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3" name="Rect 0"/>
            <p:cNvSpPr>
              <a:spLocks/>
            </p:cNvSpPr>
            <p:nvPr/>
          </p:nvSpPr>
          <p:spPr>
            <a:xfrm>
              <a:off x="6155055" y="3918585"/>
              <a:ext cx="63500" cy="132080"/>
            </a:xfrm>
            <a:custGeom>
              <a:avLst/>
              <a:gdLst>
                <a:gd name="TX0" fmla="*/ 143803 w 287608"/>
                <a:gd name="TY0" fmla="*/ 0 h 607460"/>
                <a:gd name="TX1" fmla="*/ 176442 w 287608"/>
                <a:gd name="TY1" fmla="*/ 43647 h 607460"/>
                <a:gd name="TX2" fmla="*/ 249223 w 287608"/>
                <a:gd name="TY2" fmla="*/ 163449 h 607460"/>
                <a:gd name="TX3" fmla="*/ 287606 w 287608"/>
                <a:gd name="TY3" fmla="*/ 243127 h 607460"/>
                <a:gd name="TX4" fmla="*/ 262278 w 287608"/>
                <a:gd name="TY4" fmla="*/ 284819 h 607460"/>
                <a:gd name="TX5" fmla="*/ 171516 w 287608"/>
                <a:gd name="TY5" fmla="*/ 499679 h 607460"/>
                <a:gd name="TX6" fmla="*/ 143803 w 287608"/>
                <a:gd name="TY6" fmla="*/ 607458 h 607460"/>
                <a:gd name="TX7" fmla="*/ 116091 w 287608"/>
                <a:gd name="TY7" fmla="*/ 499679 h 607460"/>
                <a:gd name="TX8" fmla="*/ 25329 w 287608"/>
                <a:gd name="TY8" fmla="*/ 284819 h 607460"/>
                <a:gd name="TX9" fmla="*/ 0 w 287608"/>
                <a:gd name="TY9" fmla="*/ 243127 h 607460"/>
                <a:gd name="TX10" fmla="*/ 38384 w 287608"/>
                <a:gd name="TY10" fmla="*/ 163449 h 607460"/>
                <a:gd name="TX11" fmla="*/ 111165 w 287608"/>
                <a:gd name="TY11" fmla="*/ 43647 h 607460"/>
                <a:gd name="TX12" fmla="*/ 143803 w 287608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60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4" name="Rect 0"/>
            <p:cNvSpPr>
              <a:spLocks/>
            </p:cNvSpPr>
            <p:nvPr/>
          </p:nvSpPr>
          <p:spPr>
            <a:xfrm>
              <a:off x="6660515" y="3918585"/>
              <a:ext cx="63500" cy="132080"/>
            </a:xfrm>
            <a:custGeom>
              <a:avLst/>
              <a:gdLst>
                <a:gd name="TX0" fmla="*/ 143803 w 287607"/>
                <a:gd name="TY0" fmla="*/ 0 h 607460"/>
                <a:gd name="TX1" fmla="*/ 176441 w 287607"/>
                <a:gd name="TY1" fmla="*/ 43647 h 607460"/>
                <a:gd name="TX2" fmla="*/ 249222 w 287607"/>
                <a:gd name="TY2" fmla="*/ 163449 h 607460"/>
                <a:gd name="TX3" fmla="*/ 287605 w 287607"/>
                <a:gd name="TY3" fmla="*/ 243127 h 607460"/>
                <a:gd name="TX4" fmla="*/ 262277 w 287607"/>
                <a:gd name="TY4" fmla="*/ 284819 h 607460"/>
                <a:gd name="TX5" fmla="*/ 171515 w 287607"/>
                <a:gd name="TY5" fmla="*/ 499679 h 607460"/>
                <a:gd name="TX6" fmla="*/ 143803 w 287607"/>
                <a:gd name="TY6" fmla="*/ 607458 h 607460"/>
                <a:gd name="TX7" fmla="*/ 116090 w 287607"/>
                <a:gd name="TY7" fmla="*/ 499679 h 607460"/>
                <a:gd name="TX8" fmla="*/ 25328 w 287607"/>
                <a:gd name="TY8" fmla="*/ 284819 h 607460"/>
                <a:gd name="TX9" fmla="*/ 0 w 287607"/>
                <a:gd name="TY9" fmla="*/ 243127 h 607460"/>
                <a:gd name="TX10" fmla="*/ 38383 w 287607"/>
                <a:gd name="TY10" fmla="*/ 163449 h 607460"/>
                <a:gd name="TX11" fmla="*/ 111164 w 287607"/>
                <a:gd name="TY11" fmla="*/ 43647 h 607460"/>
                <a:gd name="TX12" fmla="*/ 143803 w 287607"/>
                <a:gd name="TY12" fmla="*/ 0 h 6074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60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>
              <a:off x="5650230" y="4156710"/>
              <a:ext cx="63500" cy="132080"/>
            </a:xfrm>
            <a:custGeom>
              <a:avLst/>
              <a:gdLst>
                <a:gd name="TX0" fmla="*/ 143802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2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2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6" name="Rect 0"/>
            <p:cNvSpPr>
              <a:spLocks/>
            </p:cNvSpPr>
            <p:nvPr/>
          </p:nvSpPr>
          <p:spPr>
            <a:xfrm>
              <a:off x="6155055" y="4156710"/>
              <a:ext cx="63500" cy="132080"/>
            </a:xfrm>
            <a:custGeom>
              <a:avLst/>
              <a:gdLst>
                <a:gd name="TX0" fmla="*/ 143803 w 287608"/>
                <a:gd name="TY0" fmla="*/ 0 h 607459"/>
                <a:gd name="TX1" fmla="*/ 171516 w 287608"/>
                <a:gd name="TY1" fmla="*/ 107778 h 607459"/>
                <a:gd name="TX2" fmla="*/ 262278 w 287608"/>
                <a:gd name="TY2" fmla="*/ 322638 h 607459"/>
                <a:gd name="TX3" fmla="*/ 287606 w 287608"/>
                <a:gd name="TY3" fmla="*/ 364330 h 607459"/>
                <a:gd name="TX4" fmla="*/ 249223 w 287608"/>
                <a:gd name="TY4" fmla="*/ 444008 h 607459"/>
                <a:gd name="TX5" fmla="*/ 176442 w 287608"/>
                <a:gd name="TY5" fmla="*/ 563810 h 607459"/>
                <a:gd name="TX6" fmla="*/ 143803 w 287608"/>
                <a:gd name="TY6" fmla="*/ 607457 h 607459"/>
                <a:gd name="TX7" fmla="*/ 111165 w 287608"/>
                <a:gd name="TY7" fmla="*/ 563810 h 607459"/>
                <a:gd name="TX8" fmla="*/ 38384 w 287608"/>
                <a:gd name="TY8" fmla="*/ 444008 h 607459"/>
                <a:gd name="TX9" fmla="*/ 0 w 287608"/>
                <a:gd name="TY9" fmla="*/ 364330 h 607459"/>
                <a:gd name="TX10" fmla="*/ 25329 w 287608"/>
                <a:gd name="TY10" fmla="*/ 322638 h 607459"/>
                <a:gd name="TX11" fmla="*/ 116091 w 287608"/>
                <a:gd name="TY11" fmla="*/ 107778 h 607459"/>
                <a:gd name="TX12" fmla="*/ 143803 w 287608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8" h="607459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>
              <a:off x="6660515" y="4156710"/>
              <a:ext cx="63500" cy="132080"/>
            </a:xfrm>
            <a:custGeom>
              <a:avLst/>
              <a:gdLst>
                <a:gd name="TX0" fmla="*/ 143803 w 287607"/>
                <a:gd name="TY0" fmla="*/ 0 h 607459"/>
                <a:gd name="TX1" fmla="*/ 171515 w 287607"/>
                <a:gd name="TY1" fmla="*/ 107778 h 607459"/>
                <a:gd name="TX2" fmla="*/ 262277 w 287607"/>
                <a:gd name="TY2" fmla="*/ 322638 h 607459"/>
                <a:gd name="TX3" fmla="*/ 287605 w 287607"/>
                <a:gd name="TY3" fmla="*/ 364330 h 607459"/>
                <a:gd name="TX4" fmla="*/ 249222 w 287607"/>
                <a:gd name="TY4" fmla="*/ 444008 h 607459"/>
                <a:gd name="TX5" fmla="*/ 176441 w 287607"/>
                <a:gd name="TY5" fmla="*/ 563810 h 607459"/>
                <a:gd name="TX6" fmla="*/ 143803 w 287607"/>
                <a:gd name="TY6" fmla="*/ 607457 h 607459"/>
                <a:gd name="TX7" fmla="*/ 111164 w 287607"/>
                <a:gd name="TY7" fmla="*/ 563810 h 607459"/>
                <a:gd name="TX8" fmla="*/ 38383 w 287607"/>
                <a:gd name="TY8" fmla="*/ 444008 h 607459"/>
                <a:gd name="TX9" fmla="*/ 0 w 287607"/>
                <a:gd name="TY9" fmla="*/ 364330 h 607459"/>
                <a:gd name="TX10" fmla="*/ 25328 w 287607"/>
                <a:gd name="TY10" fmla="*/ 322638 h 607459"/>
                <a:gd name="TX11" fmla="*/ 116090 w 287607"/>
                <a:gd name="TY11" fmla="*/ 107778 h 607459"/>
                <a:gd name="TX12" fmla="*/ 143803 w 287607"/>
                <a:gd name="TY12" fmla="*/ 0 h 607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287607" h="607459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>
              <a:off x="5115560" y="3790315"/>
              <a:ext cx="567055" cy="627380"/>
            </a:xfrm>
            <a:custGeom>
              <a:avLst/>
              <a:gdLst>
                <a:gd name="TX0" fmla="*/ 1453019 w 2625248"/>
                <a:gd name="TY0" fmla="*/ 0 h 2906040"/>
                <a:gd name="TX1" fmla="*/ 2574239 w 2625248"/>
                <a:gd name="TY1" fmla="*/ 528764 h 2906040"/>
                <a:gd name="TX2" fmla="*/ 2625246 w 2625248"/>
                <a:gd name="TY2" fmla="*/ 596975 h 2906040"/>
                <a:gd name="TX3" fmla="*/ 2592608 w 2625248"/>
                <a:gd name="TY3" fmla="*/ 640622 h 2906040"/>
                <a:gd name="TX4" fmla="*/ 2519827 w 2625248"/>
                <a:gd name="TY4" fmla="*/ 760424 h 2906040"/>
                <a:gd name="TX5" fmla="*/ 2481444 w 2625248"/>
                <a:gd name="TY5" fmla="*/ 840102 h 2906040"/>
                <a:gd name="TX6" fmla="*/ 2446745 w 2625248"/>
                <a:gd name="TY6" fmla="*/ 782986 h 2906040"/>
                <a:gd name="TX7" fmla="*/ 1453019 w 2625248"/>
                <a:gd name="TY7" fmla="*/ 254627 h 2906040"/>
                <a:gd name="TX8" fmla="*/ 254627 w 2625248"/>
                <a:gd name="TY8" fmla="*/ 1453019 h 2906040"/>
                <a:gd name="TX9" fmla="*/ 1453019 w 2625248"/>
                <a:gd name="TY9" fmla="*/ 2651411 h 2906040"/>
                <a:gd name="TX10" fmla="*/ 2446745 w 2625248"/>
                <a:gd name="TY10" fmla="*/ 2123052 h 2906040"/>
                <a:gd name="TX11" fmla="*/ 2481444 w 2625248"/>
                <a:gd name="TY11" fmla="*/ 2065936 h 2906040"/>
                <a:gd name="TX12" fmla="*/ 2519827 w 2625248"/>
                <a:gd name="TY12" fmla="*/ 2145614 h 2906040"/>
                <a:gd name="TX13" fmla="*/ 2592608 w 2625248"/>
                <a:gd name="TY13" fmla="*/ 2265416 h 2906040"/>
                <a:gd name="TX14" fmla="*/ 2625246 w 2625248"/>
                <a:gd name="TY14" fmla="*/ 2309063 h 2906040"/>
                <a:gd name="TX15" fmla="*/ 2574239 w 2625248"/>
                <a:gd name="TY15" fmla="*/ 2377274 h 2906040"/>
                <a:gd name="TX16" fmla="*/ 1453019 w 2625248"/>
                <a:gd name="TY16" fmla="*/ 2906038 h 2906040"/>
                <a:gd name="TX17" fmla="*/ 0 w 2625248"/>
                <a:gd name="TY17" fmla="*/ 1453019 h 2906040"/>
                <a:gd name="TX18" fmla="*/ 1453019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39" name="Rect 0"/>
            <p:cNvSpPr>
              <a:spLocks/>
            </p:cNvSpPr>
            <p:nvPr/>
          </p:nvSpPr>
          <p:spPr>
            <a:xfrm>
              <a:off x="5680710" y="3790315"/>
              <a:ext cx="506095" cy="182245"/>
            </a:xfrm>
            <a:custGeom>
              <a:avLst/>
              <a:gdLst>
                <a:gd name="TX0" fmla="*/ 1172228 w 2344457"/>
                <a:gd name="TY0" fmla="*/ 0 h 840104"/>
                <a:gd name="TX1" fmla="*/ 2293448 w 2344457"/>
                <a:gd name="TY1" fmla="*/ 528764 h 840104"/>
                <a:gd name="TX2" fmla="*/ 2344455 w 2344457"/>
                <a:gd name="TY2" fmla="*/ 596975 h 840104"/>
                <a:gd name="TX3" fmla="*/ 2311817 w 2344457"/>
                <a:gd name="TY3" fmla="*/ 640622 h 840104"/>
                <a:gd name="TX4" fmla="*/ 2239036 w 2344457"/>
                <a:gd name="TY4" fmla="*/ 760424 h 840104"/>
                <a:gd name="TX5" fmla="*/ 2200652 w 2344457"/>
                <a:gd name="TY5" fmla="*/ 840102 h 840104"/>
                <a:gd name="TX6" fmla="*/ 2165954 w 2344457"/>
                <a:gd name="TY6" fmla="*/ 782986 h 840104"/>
                <a:gd name="TX7" fmla="*/ 1172228 w 2344457"/>
                <a:gd name="TY7" fmla="*/ 254627 h 840104"/>
                <a:gd name="TX8" fmla="*/ 178502 w 2344457"/>
                <a:gd name="TY8" fmla="*/ 782986 h 840104"/>
                <a:gd name="TX9" fmla="*/ 143803 w 2344457"/>
                <a:gd name="TY9" fmla="*/ 840102 h 840104"/>
                <a:gd name="TX10" fmla="*/ 105420 w 2344457"/>
                <a:gd name="TY10" fmla="*/ 760424 h 840104"/>
                <a:gd name="TX11" fmla="*/ 32639 w 2344457"/>
                <a:gd name="TY11" fmla="*/ 640622 h 840104"/>
                <a:gd name="TX12" fmla="*/ 0 w 2344457"/>
                <a:gd name="TY12" fmla="*/ 596975 h 840104"/>
                <a:gd name="TX13" fmla="*/ 51008 w 2344457"/>
                <a:gd name="TY13" fmla="*/ 528764 h 840104"/>
                <a:gd name="TX14" fmla="*/ 1172228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0" name="Rect 0"/>
            <p:cNvSpPr>
              <a:spLocks/>
            </p:cNvSpPr>
            <p:nvPr/>
          </p:nvSpPr>
          <p:spPr>
            <a:xfrm>
              <a:off x="6186170" y="3790315"/>
              <a:ext cx="506095" cy="182245"/>
            </a:xfrm>
            <a:custGeom>
              <a:avLst/>
              <a:gdLst>
                <a:gd name="TX0" fmla="*/ 1172228 w 2344458"/>
                <a:gd name="TY0" fmla="*/ 0 h 840104"/>
                <a:gd name="TX1" fmla="*/ 2293448 w 2344458"/>
                <a:gd name="TY1" fmla="*/ 528764 h 840104"/>
                <a:gd name="TX2" fmla="*/ 2344456 w 2344458"/>
                <a:gd name="TY2" fmla="*/ 596975 h 840104"/>
                <a:gd name="TX3" fmla="*/ 2311817 w 2344458"/>
                <a:gd name="TY3" fmla="*/ 640622 h 840104"/>
                <a:gd name="TX4" fmla="*/ 2239036 w 2344458"/>
                <a:gd name="TY4" fmla="*/ 760424 h 840104"/>
                <a:gd name="TX5" fmla="*/ 2200653 w 2344458"/>
                <a:gd name="TY5" fmla="*/ 840102 h 840104"/>
                <a:gd name="TX6" fmla="*/ 2165954 w 2344458"/>
                <a:gd name="TY6" fmla="*/ 782986 h 840104"/>
                <a:gd name="TX7" fmla="*/ 1172228 w 2344458"/>
                <a:gd name="TY7" fmla="*/ 254627 h 840104"/>
                <a:gd name="TX8" fmla="*/ 178502 w 2344458"/>
                <a:gd name="TY8" fmla="*/ 782986 h 840104"/>
                <a:gd name="TX9" fmla="*/ 143803 w 2344458"/>
                <a:gd name="TY9" fmla="*/ 840102 h 840104"/>
                <a:gd name="TX10" fmla="*/ 105420 w 2344458"/>
                <a:gd name="TY10" fmla="*/ 760424 h 840104"/>
                <a:gd name="TX11" fmla="*/ 32639 w 2344458"/>
                <a:gd name="TY11" fmla="*/ 640622 h 840104"/>
                <a:gd name="TX12" fmla="*/ 0 w 2344458"/>
                <a:gd name="TY12" fmla="*/ 596975 h 840104"/>
                <a:gd name="TX13" fmla="*/ 51008 w 2344458"/>
                <a:gd name="TY13" fmla="*/ 528764 h 840104"/>
                <a:gd name="TX14" fmla="*/ 1172228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>
              <a:off x="6690995" y="3790315"/>
              <a:ext cx="567055" cy="627380"/>
            </a:xfrm>
            <a:custGeom>
              <a:avLst/>
              <a:gdLst>
                <a:gd name="TX0" fmla="*/ 1172227 w 2625248"/>
                <a:gd name="TY0" fmla="*/ 0 h 2906040"/>
                <a:gd name="TX1" fmla="*/ 2625246 w 2625248"/>
                <a:gd name="TY1" fmla="*/ 1453019 h 2906040"/>
                <a:gd name="TX2" fmla="*/ 1172227 w 2625248"/>
                <a:gd name="TY2" fmla="*/ 2906038 h 2906040"/>
                <a:gd name="TX3" fmla="*/ 51007 w 2625248"/>
                <a:gd name="TY3" fmla="*/ 2377274 h 2906040"/>
                <a:gd name="TX4" fmla="*/ 0 w 2625248"/>
                <a:gd name="TY4" fmla="*/ 2309063 h 2906040"/>
                <a:gd name="TX5" fmla="*/ 32638 w 2625248"/>
                <a:gd name="TY5" fmla="*/ 2265416 h 2906040"/>
                <a:gd name="TX6" fmla="*/ 105419 w 2625248"/>
                <a:gd name="TY6" fmla="*/ 2145614 h 2906040"/>
                <a:gd name="TX7" fmla="*/ 143802 w 2625248"/>
                <a:gd name="TY7" fmla="*/ 2065936 h 2906040"/>
                <a:gd name="TX8" fmla="*/ 178501 w 2625248"/>
                <a:gd name="TY8" fmla="*/ 2123052 h 2906040"/>
                <a:gd name="TX9" fmla="*/ 1172227 w 2625248"/>
                <a:gd name="TY9" fmla="*/ 2651411 h 2906040"/>
                <a:gd name="TX10" fmla="*/ 2370619 w 2625248"/>
                <a:gd name="TY10" fmla="*/ 1453019 h 2906040"/>
                <a:gd name="TX11" fmla="*/ 1172227 w 2625248"/>
                <a:gd name="TY11" fmla="*/ 254627 h 2906040"/>
                <a:gd name="TX12" fmla="*/ 178501 w 2625248"/>
                <a:gd name="TY12" fmla="*/ 782986 h 2906040"/>
                <a:gd name="TX13" fmla="*/ 143802 w 2625248"/>
                <a:gd name="TY13" fmla="*/ 840102 h 2906040"/>
                <a:gd name="TX14" fmla="*/ 105419 w 2625248"/>
                <a:gd name="TY14" fmla="*/ 760424 h 2906040"/>
                <a:gd name="TX15" fmla="*/ 32638 w 2625248"/>
                <a:gd name="TY15" fmla="*/ 640622 h 2906040"/>
                <a:gd name="TX16" fmla="*/ 0 w 2625248"/>
                <a:gd name="TY16" fmla="*/ 596975 h 2906040"/>
                <a:gd name="TX17" fmla="*/ 51007 w 2625248"/>
                <a:gd name="TY17" fmla="*/ 528764 h 2906040"/>
                <a:gd name="TX18" fmla="*/ 1172227 w 2625248"/>
                <a:gd name="TY18" fmla="*/ 0 h 290604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</a:cxnLst>
              <a:rect l="l" t="t" r="r" b="b"/>
              <a:pathLst>
                <a:path w="2625248" h="2906040">
                  <a:moveTo>
                    <a:pt x="1172227" y="0"/>
                  </a:moveTo>
                  <a:cubicBezTo>
                    <a:pt x="1974707" y="0"/>
                    <a:pt x="2625246" y="650539"/>
                    <a:pt x="2625246" y="1453019"/>
                  </a:cubicBezTo>
                  <a:cubicBezTo>
                    <a:pt x="2625246" y="2255499"/>
                    <a:pt x="1974707" y="2906038"/>
                    <a:pt x="1172227" y="2906038"/>
                  </a:cubicBezTo>
                  <a:cubicBezTo>
                    <a:pt x="720832" y="2906038"/>
                    <a:pt x="317512" y="2700204"/>
                    <a:pt x="51007" y="2377274"/>
                  </a:cubicBezTo>
                  <a:lnTo>
                    <a:pt x="0" y="2309063"/>
                  </a:lnTo>
                  <a:lnTo>
                    <a:pt x="32638" y="2265416"/>
                  </a:lnTo>
                  <a:cubicBezTo>
                    <a:pt x="58750" y="2226765"/>
                    <a:pt x="83051" y="2186791"/>
                    <a:pt x="105419" y="2145614"/>
                  </a:cubicBezTo>
                  <a:lnTo>
                    <a:pt x="143802" y="2065936"/>
                  </a:lnTo>
                  <a:lnTo>
                    <a:pt x="178501" y="2123052"/>
                  </a:lnTo>
                  <a:cubicBezTo>
                    <a:pt x="393861" y="2441826"/>
                    <a:pt x="758568" y="2651411"/>
                    <a:pt x="1172227" y="2651411"/>
                  </a:cubicBezTo>
                  <a:cubicBezTo>
                    <a:pt x="1834081" y="2651411"/>
                    <a:pt x="2370619" y="2114873"/>
                    <a:pt x="2370619" y="1453019"/>
                  </a:cubicBezTo>
                  <a:cubicBezTo>
                    <a:pt x="2370619" y="791165"/>
                    <a:pt x="1834081" y="254627"/>
                    <a:pt x="1172227" y="254627"/>
                  </a:cubicBezTo>
                  <a:cubicBezTo>
                    <a:pt x="758568" y="254627"/>
                    <a:pt x="393861" y="464212"/>
                    <a:pt x="178501" y="782986"/>
                  </a:cubicBezTo>
                  <a:lnTo>
                    <a:pt x="143802" y="840102"/>
                  </a:lnTo>
                  <a:lnTo>
                    <a:pt x="105419" y="760424"/>
                  </a:lnTo>
                  <a:cubicBezTo>
                    <a:pt x="83051" y="719247"/>
                    <a:pt x="58750" y="679273"/>
                    <a:pt x="32638" y="640622"/>
                  </a:cubicBezTo>
                  <a:lnTo>
                    <a:pt x="0" y="596975"/>
                  </a:lnTo>
                  <a:lnTo>
                    <a:pt x="51007" y="528764"/>
                  </a:lnTo>
                  <a:cubicBezTo>
                    <a:pt x="317512" y="205835"/>
                    <a:pt x="720832" y="0"/>
                    <a:pt x="117222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>
              <a:off x="5620385" y="3971290"/>
              <a:ext cx="61595" cy="265430"/>
            </a:xfrm>
            <a:custGeom>
              <a:avLst/>
              <a:gdLst>
                <a:gd name="TX0" fmla="*/ 136989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9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9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680710" y="397129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6125845" y="3971290"/>
              <a:ext cx="61595" cy="265430"/>
            </a:xfrm>
            <a:custGeom>
              <a:avLst/>
              <a:gdLst>
                <a:gd name="TX0" fmla="*/ 136988 w 280793"/>
                <a:gd name="TY0" fmla="*/ 0 h 1225836"/>
                <a:gd name="TX1" fmla="*/ 162317 w 280793"/>
                <a:gd name="TY1" fmla="*/ 41692 h 1225836"/>
                <a:gd name="TX2" fmla="*/ 253079 w 280793"/>
                <a:gd name="TY2" fmla="*/ 256552 h 1225836"/>
                <a:gd name="TX3" fmla="*/ 280791 w 280793"/>
                <a:gd name="TY3" fmla="*/ 364331 h 1225836"/>
                <a:gd name="TX4" fmla="*/ 278974 w 280793"/>
                <a:gd name="TY4" fmla="*/ 371399 h 1225836"/>
                <a:gd name="TX5" fmla="*/ 254627 w 280793"/>
                <a:gd name="TY5" fmla="*/ 612917 h 1225836"/>
                <a:gd name="TX6" fmla="*/ 278974 w 280793"/>
                <a:gd name="TY6" fmla="*/ 854435 h 1225836"/>
                <a:gd name="TX7" fmla="*/ 280791 w 280793"/>
                <a:gd name="TY7" fmla="*/ 861504 h 1225836"/>
                <a:gd name="TX8" fmla="*/ 253079 w 280793"/>
                <a:gd name="TY8" fmla="*/ 969282 h 1225836"/>
                <a:gd name="TX9" fmla="*/ 162317 w 280793"/>
                <a:gd name="TY9" fmla="*/ 1184142 h 1225836"/>
                <a:gd name="TX10" fmla="*/ 136988 w 280793"/>
                <a:gd name="TY10" fmla="*/ 1225834 h 1225836"/>
                <a:gd name="TX11" fmla="*/ 114185 w 280793"/>
                <a:gd name="TY11" fmla="*/ 1178497 h 1225836"/>
                <a:gd name="TX12" fmla="*/ 0 w 280793"/>
                <a:gd name="TY12" fmla="*/ 612917 h 1225836"/>
                <a:gd name="TX13" fmla="*/ 114185 w 280793"/>
                <a:gd name="TY13" fmla="*/ 47337 h 1225836"/>
                <a:gd name="TX14" fmla="*/ 136988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6186170" y="3971290"/>
              <a:ext cx="61595" cy="265430"/>
            </a:xfrm>
            <a:custGeom>
              <a:avLst/>
              <a:gdLst>
                <a:gd name="TX0" fmla="*/ 143803 w 280794"/>
                <a:gd name="TY0" fmla="*/ 0 h 1225836"/>
                <a:gd name="TX1" fmla="*/ 166607 w 280794"/>
                <a:gd name="TY1" fmla="*/ 47337 h 1225836"/>
                <a:gd name="TX2" fmla="*/ 280792 w 280794"/>
                <a:gd name="TY2" fmla="*/ 612917 h 1225836"/>
                <a:gd name="TX3" fmla="*/ 166607 w 280794"/>
                <a:gd name="TY3" fmla="*/ 1178497 h 1225836"/>
                <a:gd name="TX4" fmla="*/ 143803 w 280794"/>
                <a:gd name="TY4" fmla="*/ 1225834 h 1225836"/>
                <a:gd name="TX5" fmla="*/ 118475 w 280794"/>
                <a:gd name="TY5" fmla="*/ 1184142 h 1225836"/>
                <a:gd name="TX6" fmla="*/ 27713 w 280794"/>
                <a:gd name="TY6" fmla="*/ 969282 h 1225836"/>
                <a:gd name="TX7" fmla="*/ 0 w 280794"/>
                <a:gd name="TY7" fmla="*/ 861504 h 1225836"/>
                <a:gd name="TX8" fmla="*/ 1818 w 280794"/>
                <a:gd name="TY8" fmla="*/ 854435 h 1225836"/>
                <a:gd name="TX9" fmla="*/ 26165 w 280794"/>
                <a:gd name="TY9" fmla="*/ 612917 h 1225836"/>
                <a:gd name="TX10" fmla="*/ 1818 w 280794"/>
                <a:gd name="TY10" fmla="*/ 371399 h 1225836"/>
                <a:gd name="TX11" fmla="*/ 0 w 280794"/>
                <a:gd name="TY11" fmla="*/ 364331 h 1225836"/>
                <a:gd name="TX12" fmla="*/ 27713 w 280794"/>
                <a:gd name="TY12" fmla="*/ 256552 h 1225836"/>
                <a:gd name="TX13" fmla="*/ 118475 w 280794"/>
                <a:gd name="TY13" fmla="*/ 41692 h 1225836"/>
                <a:gd name="TX14" fmla="*/ 143803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>
              <a:off x="6630670" y="3971290"/>
              <a:ext cx="61595" cy="265430"/>
            </a:xfrm>
            <a:custGeom>
              <a:avLst/>
              <a:gdLst>
                <a:gd name="TX0" fmla="*/ 136989 w 280794"/>
                <a:gd name="TY0" fmla="*/ 0 h 1225836"/>
                <a:gd name="TX1" fmla="*/ 162317 w 280794"/>
                <a:gd name="TY1" fmla="*/ 41692 h 1225836"/>
                <a:gd name="TX2" fmla="*/ 253079 w 280794"/>
                <a:gd name="TY2" fmla="*/ 256552 h 1225836"/>
                <a:gd name="TX3" fmla="*/ 280792 w 280794"/>
                <a:gd name="TY3" fmla="*/ 364331 h 1225836"/>
                <a:gd name="TX4" fmla="*/ 278974 w 280794"/>
                <a:gd name="TY4" fmla="*/ 371399 h 1225836"/>
                <a:gd name="TX5" fmla="*/ 254627 w 280794"/>
                <a:gd name="TY5" fmla="*/ 612917 h 1225836"/>
                <a:gd name="TX6" fmla="*/ 278974 w 280794"/>
                <a:gd name="TY6" fmla="*/ 854435 h 1225836"/>
                <a:gd name="TX7" fmla="*/ 280792 w 280794"/>
                <a:gd name="TY7" fmla="*/ 861504 h 1225836"/>
                <a:gd name="TX8" fmla="*/ 253079 w 280794"/>
                <a:gd name="TY8" fmla="*/ 969282 h 1225836"/>
                <a:gd name="TX9" fmla="*/ 162317 w 280794"/>
                <a:gd name="TY9" fmla="*/ 1184142 h 1225836"/>
                <a:gd name="TX10" fmla="*/ 136989 w 280794"/>
                <a:gd name="TY10" fmla="*/ 1225834 h 1225836"/>
                <a:gd name="TX11" fmla="*/ 114185 w 280794"/>
                <a:gd name="TY11" fmla="*/ 1178497 h 1225836"/>
                <a:gd name="TX12" fmla="*/ 0 w 280794"/>
                <a:gd name="TY12" fmla="*/ 612917 h 1225836"/>
                <a:gd name="TX13" fmla="*/ 114185 w 280794"/>
                <a:gd name="TY13" fmla="*/ 47337 h 1225836"/>
                <a:gd name="TX14" fmla="*/ 136989 w 280794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4" h="1225836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6" y="181501"/>
                    <a:pt x="253079" y="256552"/>
                  </a:cubicBezTo>
                  <a:lnTo>
                    <a:pt x="280792" y="364331"/>
                  </a:lnTo>
                  <a:lnTo>
                    <a:pt x="278974" y="371399"/>
                  </a:lnTo>
                  <a:cubicBezTo>
                    <a:pt x="263011" y="449412"/>
                    <a:pt x="254627" y="530185"/>
                    <a:pt x="254627" y="612917"/>
                  </a:cubicBezTo>
                  <a:cubicBezTo>
                    <a:pt x="254627" y="695649"/>
                    <a:pt x="263011" y="776423"/>
                    <a:pt x="278974" y="854435"/>
                  </a:cubicBezTo>
                  <a:lnTo>
                    <a:pt x="280792" y="861504"/>
                  </a:lnTo>
                  <a:lnTo>
                    <a:pt x="253079" y="969282"/>
                  </a:lnTo>
                  <a:cubicBezTo>
                    <a:pt x="229736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>
              <a:off x="6690995" y="3971290"/>
              <a:ext cx="61595" cy="265430"/>
            </a:xfrm>
            <a:custGeom>
              <a:avLst/>
              <a:gdLst>
                <a:gd name="TX0" fmla="*/ 143802 w 280793"/>
                <a:gd name="TY0" fmla="*/ 0 h 1225836"/>
                <a:gd name="TX1" fmla="*/ 166606 w 280793"/>
                <a:gd name="TY1" fmla="*/ 47337 h 1225836"/>
                <a:gd name="TX2" fmla="*/ 280791 w 280793"/>
                <a:gd name="TY2" fmla="*/ 612917 h 1225836"/>
                <a:gd name="TX3" fmla="*/ 166606 w 280793"/>
                <a:gd name="TY3" fmla="*/ 1178497 h 1225836"/>
                <a:gd name="TX4" fmla="*/ 143802 w 280793"/>
                <a:gd name="TY4" fmla="*/ 1225834 h 1225836"/>
                <a:gd name="TX5" fmla="*/ 118474 w 280793"/>
                <a:gd name="TY5" fmla="*/ 1184142 h 1225836"/>
                <a:gd name="TX6" fmla="*/ 27712 w 280793"/>
                <a:gd name="TY6" fmla="*/ 969282 h 1225836"/>
                <a:gd name="TX7" fmla="*/ 0 w 280793"/>
                <a:gd name="TY7" fmla="*/ 861504 h 1225836"/>
                <a:gd name="TX8" fmla="*/ 1817 w 280793"/>
                <a:gd name="TY8" fmla="*/ 854435 h 1225836"/>
                <a:gd name="TX9" fmla="*/ 26164 w 280793"/>
                <a:gd name="TY9" fmla="*/ 612917 h 1225836"/>
                <a:gd name="TX10" fmla="*/ 1817 w 280793"/>
                <a:gd name="TY10" fmla="*/ 371399 h 1225836"/>
                <a:gd name="TX11" fmla="*/ 0 w 280793"/>
                <a:gd name="TY11" fmla="*/ 364331 h 1225836"/>
                <a:gd name="TX12" fmla="*/ 27712 w 280793"/>
                <a:gd name="TY12" fmla="*/ 256552 h 1225836"/>
                <a:gd name="TX13" fmla="*/ 118474 w 280793"/>
                <a:gd name="TY13" fmla="*/ 41692 h 1225836"/>
                <a:gd name="TX14" fmla="*/ 143802 w 280793"/>
                <a:gd name="TY14" fmla="*/ 0 h 122583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80793" h="1225836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>
              <a:off x="5680710" y="4235450"/>
              <a:ext cx="506095" cy="182245"/>
            </a:xfrm>
            <a:custGeom>
              <a:avLst/>
              <a:gdLst>
                <a:gd name="TX0" fmla="*/ 143803 w 2344457"/>
                <a:gd name="TY0" fmla="*/ 0 h 840104"/>
                <a:gd name="TX1" fmla="*/ 178502 w 2344457"/>
                <a:gd name="TY1" fmla="*/ 57116 h 840104"/>
                <a:gd name="TX2" fmla="*/ 1172228 w 2344457"/>
                <a:gd name="TY2" fmla="*/ 585475 h 840104"/>
                <a:gd name="TX3" fmla="*/ 2165954 w 2344457"/>
                <a:gd name="TY3" fmla="*/ 57116 h 840104"/>
                <a:gd name="TX4" fmla="*/ 2200652 w 2344457"/>
                <a:gd name="TY4" fmla="*/ 0 h 840104"/>
                <a:gd name="TX5" fmla="*/ 2239036 w 2344457"/>
                <a:gd name="TY5" fmla="*/ 79678 h 840104"/>
                <a:gd name="TX6" fmla="*/ 2311817 w 2344457"/>
                <a:gd name="TY6" fmla="*/ 199480 h 840104"/>
                <a:gd name="TX7" fmla="*/ 2344455 w 2344457"/>
                <a:gd name="TY7" fmla="*/ 243127 h 840104"/>
                <a:gd name="TX8" fmla="*/ 2293448 w 2344457"/>
                <a:gd name="TY8" fmla="*/ 311338 h 840104"/>
                <a:gd name="TX9" fmla="*/ 1172228 w 2344457"/>
                <a:gd name="TY9" fmla="*/ 840102 h 840104"/>
                <a:gd name="TX10" fmla="*/ 51008 w 2344457"/>
                <a:gd name="TY10" fmla="*/ 311338 h 840104"/>
                <a:gd name="TX11" fmla="*/ 0 w 2344457"/>
                <a:gd name="TY11" fmla="*/ 243127 h 840104"/>
                <a:gd name="TX12" fmla="*/ 32639 w 2344457"/>
                <a:gd name="TY12" fmla="*/ 199480 h 840104"/>
                <a:gd name="TX13" fmla="*/ 105420 w 2344457"/>
                <a:gd name="TY13" fmla="*/ 79678 h 840104"/>
                <a:gd name="TX14" fmla="*/ 143803 w 2344457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7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  <p:sp>
          <p:nvSpPr>
            <p:cNvPr id="49" name="Rect 0"/>
            <p:cNvSpPr>
              <a:spLocks/>
            </p:cNvSpPr>
            <p:nvPr/>
          </p:nvSpPr>
          <p:spPr>
            <a:xfrm>
              <a:off x="6186170" y="4235450"/>
              <a:ext cx="506095" cy="182245"/>
            </a:xfrm>
            <a:custGeom>
              <a:avLst/>
              <a:gdLst>
                <a:gd name="TX0" fmla="*/ 143803 w 2344458"/>
                <a:gd name="TY0" fmla="*/ 0 h 840104"/>
                <a:gd name="TX1" fmla="*/ 178502 w 2344458"/>
                <a:gd name="TY1" fmla="*/ 57116 h 840104"/>
                <a:gd name="TX2" fmla="*/ 1172228 w 2344458"/>
                <a:gd name="TY2" fmla="*/ 585475 h 840104"/>
                <a:gd name="TX3" fmla="*/ 2165954 w 2344458"/>
                <a:gd name="TY3" fmla="*/ 57116 h 840104"/>
                <a:gd name="TX4" fmla="*/ 2200653 w 2344458"/>
                <a:gd name="TY4" fmla="*/ 0 h 840104"/>
                <a:gd name="TX5" fmla="*/ 2239036 w 2344458"/>
                <a:gd name="TY5" fmla="*/ 79678 h 840104"/>
                <a:gd name="TX6" fmla="*/ 2311817 w 2344458"/>
                <a:gd name="TY6" fmla="*/ 199480 h 840104"/>
                <a:gd name="TX7" fmla="*/ 2344456 w 2344458"/>
                <a:gd name="TY7" fmla="*/ 243127 h 840104"/>
                <a:gd name="TX8" fmla="*/ 2293448 w 2344458"/>
                <a:gd name="TY8" fmla="*/ 311338 h 840104"/>
                <a:gd name="TX9" fmla="*/ 1172228 w 2344458"/>
                <a:gd name="TY9" fmla="*/ 840102 h 840104"/>
                <a:gd name="TX10" fmla="*/ 51008 w 2344458"/>
                <a:gd name="TY10" fmla="*/ 311338 h 840104"/>
                <a:gd name="TX11" fmla="*/ 0 w 2344458"/>
                <a:gd name="TY11" fmla="*/ 243127 h 840104"/>
                <a:gd name="TX12" fmla="*/ 32639 w 2344458"/>
                <a:gd name="TY12" fmla="*/ 199480 h 840104"/>
                <a:gd name="TX13" fmla="*/ 105420 w 2344458"/>
                <a:gd name="TY13" fmla="*/ 79678 h 840104"/>
                <a:gd name="TX14" fmla="*/ 143803 w 2344458"/>
                <a:gd name="TY14" fmla="*/ 0 h 8401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2344458" h="840104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latinLnBrk="0">
                <a:buFontTx/>
                <a:buNone/>
              </a:pPr>
              <a:endParaRPr lang="ko-KR" altLang="en-US">
                <a:solidFill>
                  <a:srgbClr val="000000">
                    <a:alpha val="48670"/>
                  </a:srgb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" y="10887"/>
            <a:ext cx="12216707" cy="61656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92637" y="1226414"/>
            <a:ext cx="1776549" cy="30915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24726" y="224247"/>
            <a:ext cx="2921726" cy="36793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616" y="2255521"/>
            <a:ext cx="1110343" cy="146739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6045" y="1756956"/>
            <a:ext cx="840378" cy="34398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0296" y="2255521"/>
            <a:ext cx="3818760" cy="10189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글 제목을 클릭하게 되면 글 내용을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33411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6"/>
            <a:ext cx="4816049" cy="27383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4" y="3749040"/>
            <a:ext cx="4347837" cy="2988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28" y="1528354"/>
            <a:ext cx="6479178" cy="520881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8359513">
            <a:off x="4576550" y="2218116"/>
            <a:ext cx="498677" cy="1054365"/>
          </a:xfrm>
          <a:prstGeom prst="downArrow">
            <a:avLst>
              <a:gd name="adj1" fmla="val 28916"/>
              <a:gd name="adj2" fmla="val 50000"/>
            </a:avLst>
          </a:prstGeom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270392" y="2704254"/>
            <a:ext cx="498677" cy="921849"/>
          </a:xfrm>
          <a:prstGeom prst="downArrow">
            <a:avLst>
              <a:gd name="adj1" fmla="val 28916"/>
              <a:gd name="adj2" fmla="val 50000"/>
            </a:avLst>
          </a:prstGeom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16049" y="104503"/>
            <a:ext cx="7280157" cy="122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70765" y="300446"/>
            <a:ext cx="7321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실패 </a:t>
            </a:r>
            <a:r>
              <a:rPr lang="en-US" altLang="ko-KR" dirty="0"/>
              <a:t>:</a:t>
            </a:r>
            <a:r>
              <a:rPr lang="ko-KR" altLang="en-US" dirty="0"/>
              <a:t>  실패 문구가 나오면서 초기화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성공 </a:t>
            </a:r>
            <a:r>
              <a:rPr lang="en-US" altLang="ko-KR" dirty="0"/>
              <a:t>: </a:t>
            </a:r>
            <a:r>
              <a:rPr lang="ko-KR" altLang="en-US" dirty="0"/>
              <a:t> 성공 문구와 함께 정보 수정</a:t>
            </a:r>
            <a:r>
              <a:rPr lang="en-US" altLang="ko-KR" dirty="0"/>
              <a:t>, </a:t>
            </a:r>
            <a:r>
              <a:rPr lang="ko-KR" altLang="en-US" dirty="0"/>
              <a:t>탈퇴 항목이 </a:t>
            </a:r>
            <a:endParaRPr lang="en-US" altLang="ko-KR" dirty="0"/>
          </a:p>
          <a:p>
            <a:r>
              <a:rPr lang="ko-KR" altLang="en-US" dirty="0"/>
              <a:t>                  사용가능하고 옆에 있는 </a:t>
            </a:r>
            <a:r>
              <a:rPr lang="en-US" altLang="ko-KR" dirty="0"/>
              <a:t>4</a:t>
            </a:r>
            <a:r>
              <a:rPr lang="ko-KR" altLang="en-US" dirty="0"/>
              <a:t>개의 게시판을 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Pages>31</Pages>
  <Words>237</Words>
  <Characters>0</Characters>
  <Application>Microsoft Office PowerPoint</Application>
  <DocSecurity>0</DocSecurity>
  <PresentationFormat>사용자 지정</PresentationFormat>
  <Lines>0</Lines>
  <Paragraphs>71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개발환경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정환</dc:creator>
  <cp:lastModifiedBy>황병선</cp:lastModifiedBy>
  <cp:revision>8</cp:revision>
  <dcterms:modified xsi:type="dcterms:W3CDTF">2021-11-11T08:54:19Z</dcterms:modified>
</cp:coreProperties>
</file>