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90" r:id="rId2"/>
    <p:sldId id="292" r:id="rId3"/>
    <p:sldId id="291" r:id="rId4"/>
    <p:sldId id="294" r:id="rId5"/>
    <p:sldId id="295" r:id="rId6"/>
    <p:sldId id="296" r:id="rId7"/>
    <p:sldId id="297" r:id="rId8"/>
    <p:sldId id="298" r:id="rId9"/>
    <p:sldId id="29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292"/>
            <p14:sldId id="291"/>
            <p14:sldId id="294"/>
            <p14:sldId id="295"/>
            <p14:sldId id="296"/>
            <p14:sldId id="297"/>
            <p14:sldId id="298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41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10/01/2022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2500" dirty="0"/>
              <a:t>AI for Trading:</a:t>
            </a:r>
            <a:br>
              <a:rPr lang="en-US" altLang="en-US" sz="2500" dirty="0"/>
            </a:br>
            <a:r>
              <a:rPr lang="en-US" altLang="en-US" sz="2500" dirty="0"/>
              <a:t>Pair Trading and Mean Reversion</a:t>
            </a:r>
            <a:endParaRPr lang="ko-Kore-KR" altLang="en-US" sz="25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21004A7-E801-CC43-A0EB-EF1BA10C7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1800" dirty="0"/>
              <a:t>DSA: Skip I delete j, Swap Nodes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2022-10-01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F2D85AA-5415-C74C-B4AC-C9586ADFBD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F5D5C-66B2-344E-86C4-4D0EF12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7FCC0B9-334C-1241-B7CE-88F91CDA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536621"/>
              </p:ext>
            </p:extLst>
          </p:nvPr>
        </p:nvGraphicFramePr>
        <p:xfrm>
          <a:off x="383381" y="1607861"/>
          <a:ext cx="8303419" cy="3622768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Pair Trading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Mean Reversion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Ⅲ.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Skip I delete j, Swap Nodes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4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AI for Trading - Pair Trading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250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AI for Trading – Mean Reversion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b="1" dirty="0"/>
              <a:t>* Mean Reversion Strategy:</a:t>
            </a:r>
          </a:p>
          <a:p>
            <a:r>
              <a:rPr kumimoji="1" lang="en-US" altLang="en-US" dirty="0"/>
              <a:t>Mean Reversion Strategies work on assumption that there is an underlying stable trend in the price of an asset and prices fluctuate randomly around this trend</a:t>
            </a:r>
          </a:p>
          <a:p>
            <a:r>
              <a:rPr kumimoji="1" lang="en-US" altLang="en-US" b="1" dirty="0"/>
              <a:t>price of the asset are far below the trend -&gt; buy the stock</a:t>
            </a:r>
          </a:p>
          <a:p>
            <a:r>
              <a:rPr kumimoji="1" lang="en-US" altLang="en-US" b="1" dirty="0"/>
              <a:t>price of the asset are far above the trend -&gt; sell the stock</a:t>
            </a:r>
          </a:p>
          <a:p>
            <a:endParaRPr kumimoji="1" lang="en-US" altLang="en-US" dirty="0"/>
          </a:p>
          <a:p>
            <a:r>
              <a:rPr kumimoji="1" lang="en-US" altLang="en-US" dirty="0"/>
              <a:t>This is because mean reversion strategy assumes that prices will eventually go back to underlying trend.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0088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AI for Trading – Mean Reversion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732CEB-7DB4-0740-02B8-7879C19B1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397" y="1869422"/>
            <a:ext cx="6707205" cy="3119156"/>
          </a:xfrm>
        </p:spPr>
      </p:pic>
    </p:spTree>
    <p:extLst>
      <p:ext uri="{BB962C8B-B14F-4D97-AF65-F5344CB8AC3E}">
        <p14:creationId xmlns:p14="http://schemas.microsoft.com/office/powerpoint/2010/main" val="38347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AI for Trading – Mean Reversion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36C149-A94A-88E3-EC64-181B0B3C4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How to identify underlying trend</a:t>
            </a:r>
          </a:p>
          <a:p>
            <a:r>
              <a:rPr lang="en-US" altLang="ko-KR" dirty="0"/>
              <a:t>Moving Average – We can use Moving Average to estimate underlying trend</a:t>
            </a:r>
          </a:p>
          <a:p>
            <a:endParaRPr lang="en-US" altLang="ko-KR" dirty="0"/>
          </a:p>
          <a:p>
            <a:r>
              <a:rPr lang="en-US" altLang="ko-KR" b="1" dirty="0"/>
              <a:t>How to generate signal in Mean Reversion Strategy</a:t>
            </a:r>
          </a:p>
          <a:p>
            <a:r>
              <a:rPr lang="en-US" altLang="ko-KR" dirty="0"/>
              <a:t>To generate signal, we can use rolling standard deviation. For example, we can buy the asset, if price of asset is above 2</a:t>
            </a:r>
            <a:r>
              <a:rPr lang="el-GR" altLang="ko-KR" dirty="0"/>
              <a:t>σ</a:t>
            </a:r>
            <a:r>
              <a:rPr lang="en-US" altLang="ko-KR" dirty="0"/>
              <a:t> from moving average and sell the asset, if price of asset is below 2</a:t>
            </a:r>
            <a:r>
              <a:rPr lang="el-GR" altLang="ko-KR" dirty="0"/>
              <a:t>σ</a:t>
            </a:r>
            <a:r>
              <a:rPr lang="en-US" altLang="ko-KR" dirty="0"/>
              <a:t> from moving average.</a:t>
            </a:r>
          </a:p>
          <a:p>
            <a:r>
              <a:rPr lang="en-US" altLang="ko-KR" dirty="0"/>
              <a:t>We can Refer to Bollinger Bands to generate signal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09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AI for Trading – Mean Reversion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36C149-A94A-88E3-EC64-181B0B3C4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Bollinger Band</a:t>
            </a:r>
          </a:p>
          <a:p>
            <a:r>
              <a:rPr lang="en-US" altLang="ko-KR" dirty="0"/>
              <a:t>Bollinger band is chart that characterizes prices and volatility over time. Bollinger band consist of three parts:</a:t>
            </a:r>
          </a:p>
          <a:p>
            <a:pPr marL="457200" indent="-457200">
              <a:buAutoNum type="arabicParenR"/>
            </a:pPr>
            <a:r>
              <a:rPr lang="en-US" altLang="ko-KR" dirty="0"/>
              <a:t>Moving Average</a:t>
            </a:r>
          </a:p>
          <a:p>
            <a:pPr marL="457200" indent="-457200">
              <a:buAutoNum type="arabicParenR"/>
            </a:pPr>
            <a:r>
              <a:rPr lang="en-US" altLang="ko-KR" dirty="0"/>
              <a:t>Upper band – MA + K</a:t>
            </a:r>
            <a:r>
              <a:rPr lang="el-GR" altLang="ko-KR" dirty="0">
                <a:ea typeface="맑은 고딕" panose="020B0503020000020004" pitchFamily="50" charset="-127"/>
              </a:rPr>
              <a:t>σ</a:t>
            </a:r>
            <a:r>
              <a:rPr lang="en-US" altLang="ko-KR" dirty="0">
                <a:ea typeface="맑은 고딕" panose="020B0503020000020004" pitchFamily="50" charset="-127"/>
              </a:rPr>
              <a:t>(</a:t>
            </a:r>
            <a:r>
              <a:rPr lang="en-US" altLang="ko-KR" dirty="0"/>
              <a:t>N-period standard deviation)</a:t>
            </a:r>
          </a:p>
          <a:p>
            <a:pPr marL="457200" indent="-457200">
              <a:buAutoNum type="arabicParenR"/>
            </a:pPr>
            <a:r>
              <a:rPr lang="en-US" altLang="ko-KR" dirty="0"/>
              <a:t>Lower band – MA – k</a:t>
            </a:r>
            <a:r>
              <a:rPr lang="el-GR" altLang="ko-KR" dirty="0">
                <a:ea typeface="맑은 고딕" panose="020B0503020000020004" pitchFamily="50" charset="-127"/>
              </a:rPr>
              <a:t>σ</a:t>
            </a:r>
            <a:endParaRPr lang="en-US" altLang="ko-KR" dirty="0"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18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AI for Trading – Mean Reversion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526CC17-B369-1219-8F49-0BD6E37B9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04" y="1892186"/>
            <a:ext cx="6031992" cy="3073627"/>
          </a:xfrm>
        </p:spPr>
      </p:pic>
    </p:spTree>
    <p:extLst>
      <p:ext uri="{BB962C8B-B14F-4D97-AF65-F5344CB8AC3E}">
        <p14:creationId xmlns:p14="http://schemas.microsoft.com/office/powerpoint/2010/main" val="152480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4585</TotalTime>
  <Words>271</Words>
  <Application>Microsoft Office PowerPoint</Application>
  <PresentationFormat>화면 슬라이드 쇼(4:3)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Askan Light</vt:lpstr>
      <vt:lpstr>Arial</vt:lpstr>
      <vt:lpstr>Calibri</vt:lpstr>
      <vt:lpstr>Times New Roman</vt:lpstr>
      <vt:lpstr>Office Theme</vt:lpstr>
      <vt:lpstr>AI for Trading: Pair Trading and Mean Reversion</vt:lpstr>
      <vt:lpstr>PowerPoint 프레젠테이션</vt:lpstr>
      <vt:lpstr>AI for Trading - Pair Trading</vt:lpstr>
      <vt:lpstr>AI for Trading – Mean Reversion</vt:lpstr>
      <vt:lpstr>AI for Trading – Mean Reversion</vt:lpstr>
      <vt:lpstr>AI for Trading – Mean Reversion</vt:lpstr>
      <vt:lpstr>AI for Trading – Mean Reversion</vt:lpstr>
      <vt:lpstr>AI for Trading – Mean Reversion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Hwang Jeongmin</cp:lastModifiedBy>
  <cp:revision>39</cp:revision>
  <dcterms:created xsi:type="dcterms:W3CDTF">2021-05-31T23:36:21Z</dcterms:created>
  <dcterms:modified xsi:type="dcterms:W3CDTF">2022-10-01T03:50:23Z</dcterms:modified>
</cp:coreProperties>
</file>