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90" r:id="rId2"/>
    <p:sldId id="292" r:id="rId3"/>
    <p:sldId id="291" r:id="rId4"/>
    <p:sldId id="294" r:id="rId5"/>
    <p:sldId id="295" r:id="rId6"/>
    <p:sldId id="29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CF2E99-93AE-9D42-AC89-A48EAB23ED4B}">
          <p14:sldIdLst>
            <p14:sldId id="290"/>
            <p14:sldId id="292"/>
            <p14:sldId id="291"/>
            <p14:sldId id="294"/>
            <p14:sldId id="295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41" autoAdjust="0"/>
    <p:restoredTop sz="94660"/>
  </p:normalViewPr>
  <p:slideViewPr>
    <p:cSldViewPr snapToGrid="0">
      <p:cViewPr varScale="1">
        <p:scale>
          <a:sx n="77" d="100"/>
          <a:sy n="77" d="100"/>
        </p:scale>
        <p:origin x="8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D5789-7D60-4B47-8CA9-F6E49BD2A9B4}" type="datetimeFigureOut">
              <a:rPr kumimoji="1" lang="ko-Kore-KR" altLang="en-US" smtClean="0"/>
              <a:t>11/05/2022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36D41-B060-D648-AC40-061A967B8D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6234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>
            <a:extLst>
              <a:ext uri="{FF2B5EF4-FFF2-40B4-BE49-F238E27FC236}">
                <a16:creationId xmlns:a16="http://schemas.microsoft.com/office/drawing/2014/main" id="{101790C2-2D42-5644-AF43-DE1CDEF891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FFCA385D-E607-BF4F-AAAA-183E32922BA7}"/>
              </a:ext>
            </a:extLst>
          </p:cNvPr>
          <p:cNvSpPr/>
          <p:nvPr userDrawn="1"/>
        </p:nvSpPr>
        <p:spPr>
          <a:xfrm>
            <a:off x="251717" y="-1"/>
            <a:ext cx="8892283" cy="6857999"/>
          </a:xfrm>
          <a:prstGeom prst="rect">
            <a:avLst/>
          </a:prstGeom>
          <a:gradFill flip="none" rotWithShape="1">
            <a:gsLst>
              <a:gs pos="58000">
                <a:schemeClr val="tx1">
                  <a:lumMod val="95000"/>
                  <a:lumOff val="5000"/>
                  <a:alpha val="90000"/>
                </a:schemeClr>
              </a:gs>
              <a:gs pos="77000">
                <a:srgbClr val="0D0D0D">
                  <a:alpha val="96000"/>
                </a:srgbClr>
              </a:gs>
              <a:gs pos="97000">
                <a:schemeClr val="tx1">
                  <a:lumMod val="95000"/>
                  <a:lumOff val="5000"/>
                  <a:alpha val="98000"/>
                </a:schemeClr>
              </a:gs>
              <a:gs pos="87000">
                <a:schemeClr val="tx1">
                  <a:lumMod val="95000"/>
                  <a:lumOff val="5000"/>
                  <a:alpha val="97000"/>
                </a:schemeClr>
              </a:gs>
              <a:gs pos="67000">
                <a:schemeClr val="tx1">
                  <a:lumMod val="95000"/>
                  <a:lumOff val="5000"/>
                  <a:alpha val="9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584E0D-10AD-CB4F-A2B6-5A4D1ECF52F2}"/>
              </a:ext>
            </a:extLst>
          </p:cNvPr>
          <p:cNvSpPr txBox="1"/>
          <p:nvPr userDrawn="1"/>
        </p:nvSpPr>
        <p:spPr>
          <a:xfrm>
            <a:off x="1475731" y="1103485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5D2B4F-AA5C-EB4D-AE09-73053EBF58A6}"/>
              </a:ext>
            </a:extLst>
          </p:cNvPr>
          <p:cNvSpPr txBox="1"/>
          <p:nvPr userDrawn="1"/>
        </p:nvSpPr>
        <p:spPr>
          <a:xfrm>
            <a:off x="3796567" y="1285818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21FC35-6D96-F34D-A624-67CB618DBF11}"/>
              </a:ext>
            </a:extLst>
          </p:cNvPr>
          <p:cNvSpPr txBox="1"/>
          <p:nvPr userDrawn="1"/>
        </p:nvSpPr>
        <p:spPr>
          <a:xfrm>
            <a:off x="3420421" y="1133638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75729" y="2571797"/>
            <a:ext cx="7166696" cy="879522"/>
          </a:xfrm>
          <a:prstGeom prst="rect">
            <a:avLst/>
          </a:prstGeom>
        </p:spPr>
        <p:txBody>
          <a:bodyPr anchor="b"/>
          <a:lstStyle>
            <a:lvl1pPr algn="l">
              <a:defRPr sz="4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Presentation title: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75729" y="3501660"/>
            <a:ext cx="4821072" cy="4015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Subtitle: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B71E45E3-88BD-6F4E-8E83-2D15C579A3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86029" y="4210790"/>
            <a:ext cx="5210718" cy="324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en-US" altLang="ko-Kore-KR" dirty="0"/>
              <a:t>Date</a:t>
            </a:r>
            <a:endParaRPr kumimoji="1" lang="ko-Kore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6E2DC5C4-EABB-5E4E-8D52-269FA1D86E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86029" y="5220551"/>
            <a:ext cx="2786063" cy="317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ko-Kore-KR" dirty="0"/>
              <a:t>Presenter Name</a:t>
            </a:r>
            <a:endParaRPr kumimoji="1" lang="ko-Kore-KR" altLang="en-US" dirty="0"/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565DCDAA-CF71-7B48-8F62-8CAE7A800B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5729" y="5635462"/>
            <a:ext cx="2786063" cy="17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ko-Kore-KR" dirty="0"/>
              <a:t>Email address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6037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4B7B2D4-CAE1-924F-9B6D-8BB0DEF35C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skan Light" panose="02000503060000020004" pitchFamily="2" charset="0"/>
              </a:defRPr>
            </a:lvl1pPr>
          </a:lstStyle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7392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skan Light" panose="02000503060000020004" pitchFamily="2" charset="0"/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3930" y="1144149"/>
            <a:ext cx="8091418" cy="46288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3B3838"/>
                </a:solidFill>
                <a:latin typeface="Askan Light" panose="02000503060000020004" pitchFamily="2" charset="0"/>
              </a:defRPr>
            </a:lvl1pPr>
            <a:lvl2pPr>
              <a:defRPr sz="1800">
                <a:solidFill>
                  <a:srgbClr val="3B3838"/>
                </a:solidFill>
                <a:latin typeface="Askan Light" panose="02000503060000020004" pitchFamily="2" charset="0"/>
              </a:defRPr>
            </a:lvl2pPr>
            <a:lvl3pPr>
              <a:defRPr sz="1600">
                <a:solidFill>
                  <a:srgbClr val="3B3838"/>
                </a:solidFill>
                <a:latin typeface="Askan Light" panose="02000503060000020004" pitchFamily="2" charset="0"/>
              </a:defRPr>
            </a:lvl3pPr>
            <a:lvl4pPr>
              <a:defRPr sz="1400">
                <a:solidFill>
                  <a:srgbClr val="3B3838"/>
                </a:solidFill>
                <a:latin typeface="Askan Light" panose="02000503060000020004" pitchFamily="2" charset="0"/>
              </a:defRPr>
            </a:lvl4pPr>
            <a:lvl5pPr>
              <a:defRPr sz="1200">
                <a:solidFill>
                  <a:srgbClr val="3B3838"/>
                </a:solidFill>
                <a:latin typeface="Askan Light" panose="02000503060000020004" pitchFamily="2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69999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Askan Light" panose="0200050306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69999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skan Light" panose="02000503060000020004" pitchFamily="2" charset="0"/>
              </a:defRPr>
            </a:lvl1pPr>
          </a:lstStyle>
          <a:p>
            <a:fld id="{66558364-FBDE-479A-A937-10E991E78F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6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FE432BF6-58C6-C949-A231-9683BD133835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6C181-E6C3-D041-8094-ADE9E25F9990}"/>
              </a:ext>
            </a:extLst>
          </p:cNvPr>
          <p:cNvSpPr txBox="1"/>
          <p:nvPr userDrawn="1"/>
        </p:nvSpPr>
        <p:spPr>
          <a:xfrm>
            <a:off x="1805776" y="2664927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75A87-059F-2D44-9866-C7E50F5BB433}"/>
              </a:ext>
            </a:extLst>
          </p:cNvPr>
          <p:cNvSpPr txBox="1"/>
          <p:nvPr userDrawn="1"/>
        </p:nvSpPr>
        <p:spPr>
          <a:xfrm>
            <a:off x="4126612" y="2847261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92897-8743-3047-9C65-D9D2F5E8BD3F}"/>
              </a:ext>
            </a:extLst>
          </p:cNvPr>
          <p:cNvSpPr txBox="1"/>
          <p:nvPr userDrawn="1"/>
        </p:nvSpPr>
        <p:spPr>
          <a:xfrm>
            <a:off x="3750466" y="2695081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416E3-5278-1148-8EEA-A85165EF4B74}"/>
              </a:ext>
            </a:extLst>
          </p:cNvPr>
          <p:cNvSpPr txBox="1"/>
          <p:nvPr userDrawn="1"/>
        </p:nvSpPr>
        <p:spPr>
          <a:xfrm>
            <a:off x="2160835" y="6208696"/>
            <a:ext cx="48223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fbaquant@gmail.com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Website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fbaquant.com</a:t>
            </a:r>
          </a:p>
        </p:txBody>
      </p:sp>
    </p:spTree>
    <p:extLst>
      <p:ext uri="{BB962C8B-B14F-4D97-AF65-F5344CB8AC3E}">
        <p14:creationId xmlns:p14="http://schemas.microsoft.com/office/powerpoint/2010/main" val="155913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">
            <a:extLst>
              <a:ext uri="{FF2B5EF4-FFF2-40B4-BE49-F238E27FC236}">
                <a16:creationId xmlns:a16="http://schemas.microsoft.com/office/drawing/2014/main" id="{37597976-C467-C946-A68E-1210DCD6718A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5">
            <a:extLst>
              <a:ext uri="{FF2B5EF4-FFF2-40B4-BE49-F238E27FC236}">
                <a16:creationId xmlns:a16="http://schemas.microsoft.com/office/drawing/2014/main" id="{665A384F-72B7-9048-B3D9-A2515417F8DC}"/>
              </a:ext>
            </a:extLst>
          </p:cNvPr>
          <p:cNvCxnSpPr>
            <a:cxnSpLocks/>
          </p:cNvCxnSpPr>
          <p:nvPr userDrawn="1"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" name="Group 15">
            <a:extLst>
              <a:ext uri="{FF2B5EF4-FFF2-40B4-BE49-F238E27FC236}">
                <a16:creationId xmlns:a16="http://schemas.microsoft.com/office/drawing/2014/main" id="{0043A3B8-9B87-0946-9FD2-4F1861BC5384}"/>
              </a:ext>
            </a:extLst>
          </p:cNvPr>
          <p:cNvGrpSpPr/>
          <p:nvPr userDrawn="1"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6E870F-3EBF-834E-9737-F01710049328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2809EA-CC89-1342-9446-A4AAA87CAA01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FC7554-48B3-914C-9D04-53BC1955A41A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245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8B9396A-ACBE-B542-B7F3-7F02280BEF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2500" dirty="0"/>
              <a:t>AI for Trading:</a:t>
            </a:r>
            <a:br>
              <a:rPr lang="en-US" altLang="en-US" sz="2500" dirty="0"/>
            </a:br>
            <a:r>
              <a:rPr lang="en-US" altLang="en-US" sz="2500" dirty="0"/>
              <a:t>Portfolio Optimization</a:t>
            </a:r>
            <a:endParaRPr lang="ko-Kore-KR" altLang="en-US" sz="2500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21004A7-E801-CC43-A0EB-EF1BA10C7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5728" y="3501660"/>
            <a:ext cx="5210717" cy="401532"/>
          </a:xfrm>
        </p:spPr>
        <p:txBody>
          <a:bodyPr/>
          <a:lstStyle/>
          <a:p>
            <a:r>
              <a:rPr lang="en-US" altLang="en-US" sz="1800" dirty="0"/>
              <a:t>DSA: </a:t>
            </a:r>
            <a:r>
              <a:rPr lang="en-US" altLang="en-US" dirty="0"/>
              <a:t>Reverse a Stack, Minimum Bracket Reversal</a:t>
            </a:r>
            <a:endParaRPr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F3042D7-BAF8-E644-B458-C6013885B5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2022-11-05</a:t>
            </a:r>
            <a:endParaRPr lang="ko-Kore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AE35F0F-0D5F-7C46-AD4F-725E03A334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F2D85AA-5415-C74C-B4AC-C9586ADFBD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39180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C4F5D5C-66B2-344E-86C4-4D0EF12A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ore-KR" altLang="en-US" dirty="0"/>
          </a:p>
        </p:txBody>
      </p: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57FCC0B9-334C-1241-B7CE-88F91CDA0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81390"/>
              </p:ext>
            </p:extLst>
          </p:nvPr>
        </p:nvGraphicFramePr>
        <p:xfrm>
          <a:off x="383381" y="1607861"/>
          <a:ext cx="8303419" cy="3622768"/>
        </p:xfrm>
        <a:graphic>
          <a:graphicData uri="http://schemas.openxmlformats.org/drawingml/2006/table">
            <a:tbl>
              <a:tblPr firstRow="1" firstCol="1" bandRow="1"/>
              <a:tblGrid>
                <a:gridCol w="2075855">
                  <a:extLst>
                    <a:ext uri="{9D8B030D-6E8A-4147-A177-3AD203B41FA5}">
                      <a16:colId xmlns:a16="http://schemas.microsoft.com/office/drawing/2014/main" val="857473362"/>
                    </a:ext>
                  </a:extLst>
                </a:gridCol>
                <a:gridCol w="6227564">
                  <a:extLst>
                    <a:ext uri="{9D8B030D-6E8A-4147-A177-3AD203B41FA5}">
                      <a16:colId xmlns:a16="http://schemas.microsoft.com/office/drawing/2014/main" val="1566265154"/>
                    </a:ext>
                  </a:extLst>
                </a:gridCol>
              </a:tblGrid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Ⅰ.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Portfolio Optimization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32591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Ⅱ.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Stack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975947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357103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702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54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Stack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14004-6E16-8047-BDEE-51D7A5298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dirty="0"/>
              <a:t>스택은 </a:t>
            </a:r>
            <a:r>
              <a:rPr kumimoji="1" lang="ko-KR" altLang="en-US" dirty="0" err="1"/>
              <a:t>후입선출</a:t>
            </a:r>
            <a:r>
              <a:rPr kumimoji="1" lang="en-US" altLang="ko-KR" dirty="0"/>
              <a:t>(LIFO)</a:t>
            </a:r>
            <a:r>
              <a:rPr kumimoji="1" lang="ko-KR" altLang="en-US" dirty="0"/>
              <a:t>의 특성을 가지는 자료구조로</a:t>
            </a:r>
            <a:r>
              <a:rPr kumimoji="1" lang="en-US" altLang="ko-KR" dirty="0"/>
              <a:t>, </a:t>
            </a:r>
            <a:r>
              <a:rPr kumimoji="1" lang="ko-KR" altLang="en-US" dirty="0"/>
              <a:t> 데이터의 추가 및 삭제가 언제나 목록의 끝에서만 이뤄진다</a:t>
            </a:r>
            <a:r>
              <a:rPr kumimoji="1" lang="en-US" altLang="ko-KR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파이썬에서</a:t>
            </a:r>
            <a:r>
              <a:rPr kumimoji="1" lang="ko-KR" altLang="en-US" dirty="0"/>
              <a:t> 스택은 리스트</a:t>
            </a:r>
            <a:r>
              <a:rPr kumimoji="1" lang="en-US" altLang="ko-KR" dirty="0"/>
              <a:t>, deque </a:t>
            </a:r>
            <a:r>
              <a:rPr kumimoji="1" lang="ko-KR" altLang="en-US" dirty="0"/>
              <a:t>등을 통해 구현할 수 있다</a:t>
            </a:r>
            <a:r>
              <a:rPr kumimoji="1" lang="en-US" altLang="ko-KR" dirty="0"/>
              <a:t>.</a:t>
            </a:r>
            <a:endParaRPr kumimoji="1" lang="en-US" altLang="en-US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06799B-E453-5E9F-4E30-7CD586D6D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54" y="2463778"/>
            <a:ext cx="3298581" cy="237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50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Stack</a:t>
            </a:r>
            <a:endParaRPr kumimoji="1" lang="ko-Kore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1D103DA-DEB4-F0B6-FB5C-557CE596C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30" y="1781784"/>
            <a:ext cx="8115022" cy="2226545"/>
          </a:xfrm>
        </p:spPr>
      </p:pic>
    </p:spTree>
    <p:extLst>
      <p:ext uri="{BB962C8B-B14F-4D97-AF65-F5344CB8AC3E}">
        <p14:creationId xmlns:p14="http://schemas.microsoft.com/office/powerpoint/2010/main" val="2070723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Stack</a:t>
            </a:r>
            <a:endParaRPr kumimoji="1" lang="ko-Kore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7188469-B829-80EC-82BA-8E36802751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29" y="1114425"/>
            <a:ext cx="6377703" cy="4943884"/>
          </a:xfrm>
        </p:spPr>
      </p:pic>
    </p:spTree>
    <p:extLst>
      <p:ext uri="{BB962C8B-B14F-4D97-AF65-F5344CB8AC3E}">
        <p14:creationId xmlns:p14="http://schemas.microsoft.com/office/powerpoint/2010/main" val="2313445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95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4597</TotalTime>
  <Words>57</Words>
  <Application>Microsoft Office PowerPoint</Application>
  <PresentationFormat>화면 슬라이드 쇼(4:3)</PresentationFormat>
  <Paragraphs>13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Askan Light</vt:lpstr>
      <vt:lpstr>Arial</vt:lpstr>
      <vt:lpstr>Calibri</vt:lpstr>
      <vt:lpstr>Times New Roman</vt:lpstr>
      <vt:lpstr>Office Theme</vt:lpstr>
      <vt:lpstr>AI for Trading: Portfolio Optimization</vt:lpstr>
      <vt:lpstr>PowerPoint 프레젠테이션</vt:lpstr>
      <vt:lpstr>Stack</vt:lpstr>
      <vt:lpstr>Stack</vt:lpstr>
      <vt:lpstr>Stack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Hwang Jeongmin</cp:lastModifiedBy>
  <cp:revision>42</cp:revision>
  <dcterms:created xsi:type="dcterms:W3CDTF">2021-05-31T23:36:21Z</dcterms:created>
  <dcterms:modified xsi:type="dcterms:W3CDTF">2022-11-05T08:36:25Z</dcterms:modified>
</cp:coreProperties>
</file>