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0" r:id="rId2"/>
    <p:sldId id="292" r:id="rId3"/>
    <p:sldId id="291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41" autoAdjust="0"/>
    <p:restoredTop sz="94660"/>
  </p:normalViewPr>
  <p:slideViewPr>
    <p:cSldViewPr snapToGrid="0">
      <p:cViewPr>
        <p:scale>
          <a:sx n="95" d="100"/>
          <a:sy n="95" d="100"/>
        </p:scale>
        <p:origin x="18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Jeongmin" userId="8d623263fdebbaa7" providerId="LiveId" clId="{9E7E652F-D08D-4379-88B9-539EF319F81B}"/>
    <pc:docChg chg="undo custSel addSld delSld modSld modSection">
      <pc:chgData name="Hwang Jeongmin" userId="8d623263fdebbaa7" providerId="LiveId" clId="{9E7E652F-D08D-4379-88B9-539EF319F81B}" dt="2022-08-12T08:02:06.628" v="3588" actId="1076"/>
      <pc:docMkLst>
        <pc:docMk/>
      </pc:docMkLst>
      <pc:sldChg chg="modSp mod">
        <pc:chgData name="Hwang Jeongmin" userId="8d623263fdebbaa7" providerId="LiveId" clId="{9E7E652F-D08D-4379-88B9-539EF319F81B}" dt="2022-08-12T06:47:25.622" v="63" actId="20577"/>
        <pc:sldMkLst>
          <pc:docMk/>
          <pc:sldMk cId="391809829" sldId="290"/>
        </pc:sldMkLst>
        <pc:spChg chg="mod">
          <ac:chgData name="Hwang Jeongmin" userId="8d623263fdebbaa7" providerId="LiveId" clId="{9E7E652F-D08D-4379-88B9-539EF319F81B}" dt="2022-08-12T06:46:41.147" v="25" actId="20577"/>
          <ac:spMkLst>
            <pc:docMk/>
            <pc:sldMk cId="391809829" sldId="290"/>
            <ac:spMk id="4" creationId="{F8B9396A-ACBE-B542-B7F3-7F02280BEF9D}"/>
          </ac:spMkLst>
        </pc:spChg>
        <pc:spChg chg="mod">
          <ac:chgData name="Hwang Jeongmin" userId="8d623263fdebbaa7" providerId="LiveId" clId="{9E7E652F-D08D-4379-88B9-539EF319F81B}" dt="2022-08-12T06:47:13.509" v="51" actId="20577"/>
          <ac:spMkLst>
            <pc:docMk/>
            <pc:sldMk cId="391809829" sldId="290"/>
            <ac:spMk id="5" creationId="{C21004A7-E801-CC43-A0EB-EF1BA10C79D2}"/>
          </ac:spMkLst>
        </pc:spChg>
        <pc:spChg chg="mod">
          <ac:chgData name="Hwang Jeongmin" userId="8d623263fdebbaa7" providerId="LiveId" clId="{9E7E652F-D08D-4379-88B9-539EF319F81B}" dt="2022-08-12T06:47:25.622" v="63" actId="20577"/>
          <ac:spMkLst>
            <pc:docMk/>
            <pc:sldMk cId="391809829" sldId="290"/>
            <ac:spMk id="6" creationId="{6F3042D7-BAF8-E644-B458-C6013885B591}"/>
          </ac:spMkLst>
        </pc:spChg>
      </pc:sldChg>
      <pc:sldChg chg="addSp delSp modSp mod">
        <pc:chgData name="Hwang Jeongmin" userId="8d623263fdebbaa7" providerId="LiveId" clId="{9E7E652F-D08D-4379-88B9-539EF319F81B}" dt="2022-08-12T06:55:05.185" v="931" actId="20577"/>
        <pc:sldMkLst>
          <pc:docMk/>
          <pc:sldMk cId="3302504338" sldId="291"/>
        </pc:sldMkLst>
        <pc:spChg chg="mod">
          <ac:chgData name="Hwang Jeongmin" userId="8d623263fdebbaa7" providerId="LiveId" clId="{9E7E652F-D08D-4379-88B9-539EF319F81B}" dt="2022-08-12T06:49:10.392" v="196" actId="20577"/>
          <ac:spMkLst>
            <pc:docMk/>
            <pc:sldMk cId="3302504338" sldId="291"/>
            <ac:spMk id="2" creationId="{0BD5BF42-7124-D145-A0AF-EE46771876F6}"/>
          </ac:spMkLst>
        </pc:spChg>
        <pc:spChg chg="mod">
          <ac:chgData name="Hwang Jeongmin" userId="8d623263fdebbaa7" providerId="LiveId" clId="{9E7E652F-D08D-4379-88B9-539EF319F81B}" dt="2022-08-12T06:55:05.185" v="931" actId="20577"/>
          <ac:spMkLst>
            <pc:docMk/>
            <pc:sldMk cId="3302504338" sldId="291"/>
            <ac:spMk id="3" creationId="{51E14004-6E16-8047-BDEE-51D7A52984C8}"/>
          </ac:spMkLst>
        </pc:spChg>
        <pc:spChg chg="add del">
          <ac:chgData name="Hwang Jeongmin" userId="8d623263fdebbaa7" providerId="LiveId" clId="{9E7E652F-D08D-4379-88B9-539EF319F81B}" dt="2022-08-12T06:51:00.979" v="391"/>
          <ac:spMkLst>
            <pc:docMk/>
            <pc:sldMk cId="3302504338" sldId="291"/>
            <ac:spMk id="4" creationId="{EFCF75FC-56EA-AEF7-EECA-CF1AB2AB9C1E}"/>
          </ac:spMkLst>
        </pc:spChg>
      </pc:sldChg>
      <pc:sldChg chg="modSp mod">
        <pc:chgData name="Hwang Jeongmin" userId="8d623263fdebbaa7" providerId="LiveId" clId="{9E7E652F-D08D-4379-88B9-539EF319F81B}" dt="2022-08-12T07:09:10.193" v="2210" actId="113"/>
        <pc:sldMkLst>
          <pc:docMk/>
          <pc:sldMk cId="704543582" sldId="292"/>
        </pc:sldMkLst>
        <pc:graphicFrameChg chg="mod modGraphic">
          <ac:chgData name="Hwang Jeongmin" userId="8d623263fdebbaa7" providerId="LiveId" clId="{9E7E652F-D08D-4379-88B9-539EF319F81B}" dt="2022-08-12T07:09:10.193" v="2210" actId="113"/>
          <ac:graphicFrameMkLst>
            <pc:docMk/>
            <pc:sldMk cId="704543582" sldId="292"/>
            <ac:graphicFrameMk id="14" creationId="{57FCC0B9-334C-1241-B7CE-88F91CDA0EB9}"/>
          </ac:graphicFrameMkLst>
        </pc:graphicFrameChg>
      </pc:sldChg>
      <pc:sldChg chg="modSp add mod">
        <pc:chgData name="Hwang Jeongmin" userId="8d623263fdebbaa7" providerId="LiveId" clId="{9E7E652F-D08D-4379-88B9-539EF319F81B}" dt="2022-08-12T06:58:01.936" v="1424" actId="20577"/>
        <pc:sldMkLst>
          <pc:docMk/>
          <pc:sldMk cId="3710589478" sldId="294"/>
        </pc:sldMkLst>
        <pc:spChg chg="mod">
          <ac:chgData name="Hwang Jeongmin" userId="8d623263fdebbaa7" providerId="LiveId" clId="{9E7E652F-D08D-4379-88B9-539EF319F81B}" dt="2022-08-12T06:58:01.936" v="1424" actId="20577"/>
          <ac:spMkLst>
            <pc:docMk/>
            <pc:sldMk cId="3710589478" sldId="294"/>
            <ac:spMk id="3" creationId="{51E14004-6E16-8047-BDEE-51D7A52984C8}"/>
          </ac:spMkLst>
        </pc:spChg>
      </pc:sldChg>
      <pc:sldChg chg="addSp modSp add mod">
        <pc:chgData name="Hwang Jeongmin" userId="8d623263fdebbaa7" providerId="LiveId" clId="{9E7E652F-D08D-4379-88B9-539EF319F81B}" dt="2022-08-12T07:24:31.844" v="2609" actId="20577"/>
        <pc:sldMkLst>
          <pc:docMk/>
          <pc:sldMk cId="427123646" sldId="295"/>
        </pc:sldMkLst>
        <pc:spChg chg="mod">
          <ac:chgData name="Hwang Jeongmin" userId="8d623263fdebbaa7" providerId="LiveId" clId="{9E7E652F-D08D-4379-88B9-539EF319F81B}" dt="2022-08-12T07:24:31.844" v="2609" actId="20577"/>
          <ac:spMkLst>
            <pc:docMk/>
            <pc:sldMk cId="427123646" sldId="295"/>
            <ac:spMk id="3" creationId="{51E14004-6E16-8047-BDEE-51D7A52984C8}"/>
          </ac:spMkLst>
        </pc:spChg>
        <pc:picChg chg="add mod">
          <ac:chgData name="Hwang Jeongmin" userId="8d623263fdebbaa7" providerId="LiveId" clId="{9E7E652F-D08D-4379-88B9-539EF319F81B}" dt="2022-08-12T07:07:52.990" v="2157" actId="1076"/>
          <ac:picMkLst>
            <pc:docMk/>
            <pc:sldMk cId="427123646" sldId="295"/>
            <ac:picMk id="5" creationId="{C735CB4C-4369-1850-8C8B-E54A30281561}"/>
          </ac:picMkLst>
        </pc:picChg>
      </pc:sldChg>
      <pc:sldChg chg="modSp add mod">
        <pc:chgData name="Hwang Jeongmin" userId="8d623263fdebbaa7" providerId="LiveId" clId="{9E7E652F-D08D-4379-88B9-539EF319F81B}" dt="2022-08-12T07:35:02.731" v="2897"/>
        <pc:sldMkLst>
          <pc:docMk/>
          <pc:sldMk cId="1029163484" sldId="296"/>
        </pc:sldMkLst>
        <pc:spChg chg="mod">
          <ac:chgData name="Hwang Jeongmin" userId="8d623263fdebbaa7" providerId="LiveId" clId="{9E7E652F-D08D-4379-88B9-539EF319F81B}" dt="2022-08-12T07:08:54.398" v="2207" actId="20577"/>
          <ac:spMkLst>
            <pc:docMk/>
            <pc:sldMk cId="1029163484" sldId="296"/>
            <ac:spMk id="2" creationId="{0BD5BF42-7124-D145-A0AF-EE46771876F6}"/>
          </ac:spMkLst>
        </pc:spChg>
        <pc:spChg chg="mod">
          <ac:chgData name="Hwang Jeongmin" userId="8d623263fdebbaa7" providerId="LiveId" clId="{9E7E652F-D08D-4379-88B9-539EF319F81B}" dt="2022-08-12T07:35:02.731" v="2897"/>
          <ac:spMkLst>
            <pc:docMk/>
            <pc:sldMk cId="1029163484" sldId="296"/>
            <ac:spMk id="3" creationId="{51E14004-6E16-8047-BDEE-51D7A52984C8}"/>
          </ac:spMkLst>
        </pc:spChg>
      </pc:sldChg>
      <pc:sldChg chg="add del">
        <pc:chgData name="Hwang Jeongmin" userId="8d623263fdebbaa7" providerId="LiveId" clId="{9E7E652F-D08D-4379-88B9-539EF319F81B}" dt="2022-08-12T07:08:17.698" v="2160" actId="47"/>
        <pc:sldMkLst>
          <pc:docMk/>
          <pc:sldMk cId="1719836605" sldId="296"/>
        </pc:sldMkLst>
      </pc:sldChg>
      <pc:sldChg chg="addSp modSp add mod">
        <pc:chgData name="Hwang Jeongmin" userId="8d623263fdebbaa7" providerId="LiveId" clId="{9E7E652F-D08D-4379-88B9-539EF319F81B}" dt="2022-08-12T07:38:26.459" v="3334" actId="1076"/>
        <pc:sldMkLst>
          <pc:docMk/>
          <pc:sldMk cId="2685115140" sldId="297"/>
        </pc:sldMkLst>
        <pc:spChg chg="mod">
          <ac:chgData name="Hwang Jeongmin" userId="8d623263fdebbaa7" providerId="LiveId" clId="{9E7E652F-D08D-4379-88B9-539EF319F81B}" dt="2022-08-12T07:30:08.341" v="2692" actId="20577"/>
          <ac:spMkLst>
            <pc:docMk/>
            <pc:sldMk cId="2685115140" sldId="297"/>
            <ac:spMk id="3" creationId="{51E14004-6E16-8047-BDEE-51D7A52984C8}"/>
          </ac:spMkLst>
        </pc:spChg>
        <pc:spChg chg="add mod">
          <ac:chgData name="Hwang Jeongmin" userId="8d623263fdebbaa7" providerId="LiveId" clId="{9E7E652F-D08D-4379-88B9-539EF319F81B}" dt="2022-08-12T07:38:26.459" v="3334" actId="1076"/>
          <ac:spMkLst>
            <pc:docMk/>
            <pc:sldMk cId="2685115140" sldId="297"/>
            <ac:spMk id="8" creationId="{95A25525-5D17-5AFD-EA76-1096CB4B8017}"/>
          </ac:spMkLst>
        </pc:spChg>
        <pc:picChg chg="add mod">
          <ac:chgData name="Hwang Jeongmin" userId="8d623263fdebbaa7" providerId="LiveId" clId="{9E7E652F-D08D-4379-88B9-539EF319F81B}" dt="2022-08-12T07:29:50.283" v="2681" actId="14100"/>
          <ac:picMkLst>
            <pc:docMk/>
            <pc:sldMk cId="2685115140" sldId="297"/>
            <ac:picMk id="5" creationId="{9E58DD79-1512-7754-0EF0-FB26DC375386}"/>
          </ac:picMkLst>
        </pc:picChg>
        <pc:picChg chg="add mod">
          <ac:chgData name="Hwang Jeongmin" userId="8d623263fdebbaa7" providerId="LiveId" clId="{9E7E652F-D08D-4379-88B9-539EF319F81B}" dt="2022-08-12T07:29:19.519" v="2677" actId="1076"/>
          <ac:picMkLst>
            <pc:docMk/>
            <pc:sldMk cId="2685115140" sldId="297"/>
            <ac:picMk id="7" creationId="{6ADC4FFC-7198-78DF-C40D-93A617B22952}"/>
          </ac:picMkLst>
        </pc:picChg>
        <pc:picChg chg="add mod">
          <ac:chgData name="Hwang Jeongmin" userId="8d623263fdebbaa7" providerId="LiveId" clId="{9E7E652F-D08D-4379-88B9-539EF319F81B}" dt="2022-08-12T07:31:05.437" v="2694" actId="1076"/>
          <ac:picMkLst>
            <pc:docMk/>
            <pc:sldMk cId="2685115140" sldId="297"/>
            <ac:picMk id="10" creationId="{CC1FC7E0-2F53-D51E-AC3D-ED9E0A26DC89}"/>
          </ac:picMkLst>
        </pc:picChg>
      </pc:sldChg>
      <pc:sldChg chg="addSp delSp modSp add mod">
        <pc:chgData name="Hwang Jeongmin" userId="8d623263fdebbaa7" providerId="LiveId" clId="{9E7E652F-D08D-4379-88B9-539EF319F81B}" dt="2022-08-12T08:02:06.628" v="3588" actId="1076"/>
        <pc:sldMkLst>
          <pc:docMk/>
          <pc:sldMk cId="3854735966" sldId="298"/>
        </pc:sldMkLst>
        <pc:spChg chg="mod">
          <ac:chgData name="Hwang Jeongmin" userId="8d623263fdebbaa7" providerId="LiveId" clId="{9E7E652F-D08D-4379-88B9-539EF319F81B}" dt="2022-08-12T08:02:05.253" v="3587"/>
          <ac:spMkLst>
            <pc:docMk/>
            <pc:sldMk cId="3854735966" sldId="298"/>
            <ac:spMk id="3" creationId="{51E14004-6E16-8047-BDEE-51D7A52984C8}"/>
          </ac:spMkLst>
        </pc:spChg>
        <pc:spChg chg="del">
          <ac:chgData name="Hwang Jeongmin" userId="8d623263fdebbaa7" providerId="LiveId" clId="{9E7E652F-D08D-4379-88B9-539EF319F81B}" dt="2022-08-12T07:31:15.012" v="2697" actId="478"/>
          <ac:spMkLst>
            <pc:docMk/>
            <pc:sldMk cId="3854735966" sldId="298"/>
            <ac:spMk id="8" creationId="{95A25525-5D17-5AFD-EA76-1096CB4B8017}"/>
          </ac:spMkLst>
        </pc:spChg>
        <pc:picChg chg="del">
          <ac:chgData name="Hwang Jeongmin" userId="8d623263fdebbaa7" providerId="LiveId" clId="{9E7E652F-D08D-4379-88B9-539EF319F81B}" dt="2022-08-12T07:31:30.462" v="2731" actId="478"/>
          <ac:picMkLst>
            <pc:docMk/>
            <pc:sldMk cId="3854735966" sldId="298"/>
            <ac:picMk id="5" creationId="{9E58DD79-1512-7754-0EF0-FB26DC375386}"/>
          </ac:picMkLst>
        </pc:picChg>
        <pc:picChg chg="add mod">
          <ac:chgData name="Hwang Jeongmin" userId="8d623263fdebbaa7" providerId="LiveId" clId="{9E7E652F-D08D-4379-88B9-539EF319F81B}" dt="2022-08-12T07:33:37.033" v="2738" actId="14100"/>
          <ac:picMkLst>
            <pc:docMk/>
            <pc:sldMk cId="3854735966" sldId="298"/>
            <ac:picMk id="6" creationId="{D2CDCEDF-E5C4-B211-7E89-6821286F8891}"/>
          </ac:picMkLst>
        </pc:picChg>
        <pc:picChg chg="del">
          <ac:chgData name="Hwang Jeongmin" userId="8d623263fdebbaa7" providerId="LiveId" clId="{9E7E652F-D08D-4379-88B9-539EF319F81B}" dt="2022-08-12T07:31:25.670" v="2727" actId="478"/>
          <ac:picMkLst>
            <pc:docMk/>
            <pc:sldMk cId="3854735966" sldId="298"/>
            <ac:picMk id="7" creationId="{6ADC4FFC-7198-78DF-C40D-93A617B22952}"/>
          </ac:picMkLst>
        </pc:picChg>
        <pc:picChg chg="del">
          <ac:chgData name="Hwang Jeongmin" userId="8d623263fdebbaa7" providerId="LiveId" clId="{9E7E652F-D08D-4379-88B9-539EF319F81B}" dt="2022-08-12T07:31:14.264" v="2696" actId="478"/>
          <ac:picMkLst>
            <pc:docMk/>
            <pc:sldMk cId="3854735966" sldId="298"/>
            <ac:picMk id="10" creationId="{CC1FC7E0-2F53-D51E-AC3D-ED9E0A26DC89}"/>
          </ac:picMkLst>
        </pc:picChg>
        <pc:picChg chg="add mod">
          <ac:chgData name="Hwang Jeongmin" userId="8d623263fdebbaa7" providerId="LiveId" clId="{9E7E652F-D08D-4379-88B9-539EF319F81B}" dt="2022-08-12T08:02:06.628" v="3588" actId="1076"/>
          <ac:picMkLst>
            <pc:docMk/>
            <pc:sldMk cId="3854735966" sldId="298"/>
            <ac:picMk id="11" creationId="{A355C144-E3FA-C139-C88C-D55DF1E36382}"/>
          </ac:picMkLst>
        </pc:picChg>
      </pc:sldChg>
      <pc:sldChg chg="delSp modSp add del mod">
        <pc:chgData name="Hwang Jeongmin" userId="8d623263fdebbaa7" providerId="LiveId" clId="{9E7E652F-D08D-4379-88B9-539EF319F81B}" dt="2022-08-12T07:36:52.217" v="3183" actId="20577"/>
        <pc:sldMkLst>
          <pc:docMk/>
          <pc:sldMk cId="4199837342" sldId="299"/>
        </pc:sldMkLst>
        <pc:spChg chg="mod">
          <ac:chgData name="Hwang Jeongmin" userId="8d623263fdebbaa7" providerId="LiveId" clId="{9E7E652F-D08D-4379-88B9-539EF319F81B}" dt="2022-08-12T07:36:52.217" v="3183" actId="20577"/>
          <ac:spMkLst>
            <pc:docMk/>
            <pc:sldMk cId="4199837342" sldId="299"/>
            <ac:spMk id="3" creationId="{51E14004-6E16-8047-BDEE-51D7A52984C8}"/>
          </ac:spMkLst>
        </pc:spChg>
        <pc:picChg chg="del">
          <ac:chgData name="Hwang Jeongmin" userId="8d623263fdebbaa7" providerId="LiveId" clId="{9E7E652F-D08D-4379-88B9-539EF319F81B}" dt="2022-08-12T07:35:24.550" v="2912" actId="478"/>
          <ac:picMkLst>
            <pc:docMk/>
            <pc:sldMk cId="4199837342" sldId="299"/>
            <ac:picMk id="6" creationId="{D2CDCEDF-E5C4-B211-7E89-6821286F8891}"/>
          </ac:picMkLst>
        </pc:picChg>
      </pc:sldChg>
      <pc:sldChg chg="addSp modSp add mod">
        <pc:chgData name="Hwang Jeongmin" userId="8d623263fdebbaa7" providerId="LiveId" clId="{9E7E652F-D08D-4379-88B9-539EF319F81B}" dt="2022-08-12T07:40:50.794" v="3347" actId="14100"/>
        <pc:sldMkLst>
          <pc:docMk/>
          <pc:sldMk cId="1217517207" sldId="300"/>
        </pc:sldMkLst>
        <pc:spChg chg="mod">
          <ac:chgData name="Hwang Jeongmin" userId="8d623263fdebbaa7" providerId="LiveId" clId="{9E7E652F-D08D-4379-88B9-539EF319F81B}" dt="2022-08-12T07:38:10.675" v="3332" actId="20577"/>
          <ac:spMkLst>
            <pc:docMk/>
            <pc:sldMk cId="1217517207" sldId="300"/>
            <ac:spMk id="3" creationId="{51E14004-6E16-8047-BDEE-51D7A52984C8}"/>
          </ac:spMkLst>
        </pc:spChg>
        <pc:spChg chg="add mod">
          <ac:chgData name="Hwang Jeongmin" userId="8d623263fdebbaa7" providerId="LiveId" clId="{9E7E652F-D08D-4379-88B9-539EF319F81B}" dt="2022-08-12T07:38:35.792" v="3336" actId="1076"/>
          <ac:spMkLst>
            <pc:docMk/>
            <pc:sldMk cId="1217517207" sldId="300"/>
            <ac:spMk id="8" creationId="{A330F2ED-E363-2192-0104-8E17BE0E19D8}"/>
          </ac:spMkLst>
        </pc:spChg>
        <pc:spChg chg="add mod">
          <ac:chgData name="Hwang Jeongmin" userId="8d623263fdebbaa7" providerId="LiveId" clId="{9E7E652F-D08D-4379-88B9-539EF319F81B}" dt="2022-08-12T07:38:41.436" v="3337" actId="571"/>
          <ac:spMkLst>
            <pc:docMk/>
            <pc:sldMk cId="1217517207" sldId="300"/>
            <ac:spMk id="9" creationId="{5DD5B821-D1D7-F198-921A-043AFFA4A7EC}"/>
          </ac:spMkLst>
        </pc:spChg>
        <pc:picChg chg="add mod">
          <ac:chgData name="Hwang Jeongmin" userId="8d623263fdebbaa7" providerId="LiveId" clId="{9E7E652F-D08D-4379-88B9-539EF319F81B}" dt="2022-08-12T07:37:21.218" v="3200" actId="1076"/>
          <ac:picMkLst>
            <pc:docMk/>
            <pc:sldMk cId="1217517207" sldId="300"/>
            <ac:picMk id="5" creationId="{0D2FF12D-6ACF-9CD7-2E23-285047F4DC75}"/>
          </ac:picMkLst>
        </pc:picChg>
        <pc:picChg chg="add mod">
          <ac:chgData name="Hwang Jeongmin" userId="8d623263fdebbaa7" providerId="LiveId" clId="{9E7E652F-D08D-4379-88B9-539EF319F81B}" dt="2022-08-12T07:38:15.925" v="3333" actId="1076"/>
          <ac:picMkLst>
            <pc:docMk/>
            <pc:sldMk cId="1217517207" sldId="300"/>
            <ac:picMk id="7" creationId="{8A921820-9122-375A-618E-094B1145A037}"/>
          </ac:picMkLst>
        </pc:picChg>
        <pc:picChg chg="add mod">
          <ac:chgData name="Hwang Jeongmin" userId="8d623263fdebbaa7" providerId="LiveId" clId="{9E7E652F-D08D-4379-88B9-539EF319F81B}" dt="2022-08-12T07:40:45.456" v="3345" actId="1076"/>
          <ac:picMkLst>
            <pc:docMk/>
            <pc:sldMk cId="1217517207" sldId="300"/>
            <ac:picMk id="11" creationId="{054B34D0-8D5D-EBC9-619C-365BAF6F5846}"/>
          </ac:picMkLst>
        </pc:picChg>
        <pc:picChg chg="add mod">
          <ac:chgData name="Hwang Jeongmin" userId="8d623263fdebbaa7" providerId="LiveId" clId="{9E7E652F-D08D-4379-88B9-539EF319F81B}" dt="2022-08-12T07:40:50.794" v="3347" actId="14100"/>
          <ac:picMkLst>
            <pc:docMk/>
            <pc:sldMk cId="1217517207" sldId="300"/>
            <ac:picMk id="13" creationId="{FBC7CD31-D1BA-F3E3-0730-ABBAF67BE92B}"/>
          </ac:picMkLst>
        </pc:picChg>
      </pc:sldChg>
      <pc:sldChg chg="addSp delSp modSp add mod">
        <pc:chgData name="Hwang Jeongmin" userId="8d623263fdebbaa7" providerId="LiveId" clId="{9E7E652F-D08D-4379-88B9-539EF319F81B}" dt="2022-08-12T07:59:15.575" v="3460" actId="1076"/>
        <pc:sldMkLst>
          <pc:docMk/>
          <pc:sldMk cId="3959363319" sldId="301"/>
        </pc:sldMkLst>
        <pc:spChg chg="mod">
          <ac:chgData name="Hwang Jeongmin" userId="8d623263fdebbaa7" providerId="LiveId" clId="{9E7E652F-D08D-4379-88B9-539EF319F81B}" dt="2022-08-12T07:56:08.262" v="3457" actId="20577"/>
          <ac:spMkLst>
            <pc:docMk/>
            <pc:sldMk cId="3959363319" sldId="301"/>
            <ac:spMk id="3" creationId="{51E14004-6E16-8047-BDEE-51D7A52984C8}"/>
          </ac:spMkLst>
        </pc:spChg>
        <pc:spChg chg="del">
          <ac:chgData name="Hwang Jeongmin" userId="8d623263fdebbaa7" providerId="LiveId" clId="{9E7E652F-D08D-4379-88B9-539EF319F81B}" dt="2022-08-12T07:55:42.076" v="3369" actId="478"/>
          <ac:spMkLst>
            <pc:docMk/>
            <pc:sldMk cId="3959363319" sldId="301"/>
            <ac:spMk id="8" creationId="{A330F2ED-E363-2192-0104-8E17BE0E19D8}"/>
          </ac:spMkLst>
        </pc:spChg>
        <pc:spChg chg="del">
          <ac:chgData name="Hwang Jeongmin" userId="8d623263fdebbaa7" providerId="LiveId" clId="{9E7E652F-D08D-4379-88B9-539EF319F81B}" dt="2022-08-12T07:55:41.383" v="3368" actId="478"/>
          <ac:spMkLst>
            <pc:docMk/>
            <pc:sldMk cId="3959363319" sldId="301"/>
            <ac:spMk id="9" creationId="{5DD5B821-D1D7-F198-921A-043AFFA4A7EC}"/>
          </ac:spMkLst>
        </pc:spChg>
        <pc:picChg chg="del">
          <ac:chgData name="Hwang Jeongmin" userId="8d623263fdebbaa7" providerId="LiveId" clId="{9E7E652F-D08D-4379-88B9-539EF319F81B}" dt="2022-08-12T07:56:10.525" v="3458" actId="478"/>
          <ac:picMkLst>
            <pc:docMk/>
            <pc:sldMk cId="3959363319" sldId="301"/>
            <ac:picMk id="5" creationId="{0D2FF12D-6ACF-9CD7-2E23-285047F4DC75}"/>
          </ac:picMkLst>
        </pc:picChg>
        <pc:picChg chg="add mod">
          <ac:chgData name="Hwang Jeongmin" userId="8d623263fdebbaa7" providerId="LiveId" clId="{9E7E652F-D08D-4379-88B9-539EF319F81B}" dt="2022-08-12T07:59:15.575" v="3460" actId="1076"/>
          <ac:picMkLst>
            <pc:docMk/>
            <pc:sldMk cId="3959363319" sldId="301"/>
            <ac:picMk id="6" creationId="{B294DD3E-7539-DDD4-F1BE-345DF700DBE0}"/>
          </ac:picMkLst>
        </pc:picChg>
        <pc:picChg chg="del">
          <ac:chgData name="Hwang Jeongmin" userId="8d623263fdebbaa7" providerId="LiveId" clId="{9E7E652F-D08D-4379-88B9-539EF319F81B}" dt="2022-08-12T07:55:42.696" v="3370" actId="478"/>
          <ac:picMkLst>
            <pc:docMk/>
            <pc:sldMk cId="3959363319" sldId="301"/>
            <ac:picMk id="7" creationId="{8A921820-9122-375A-618E-094B1145A037}"/>
          </ac:picMkLst>
        </pc:picChg>
        <pc:picChg chg="del">
          <ac:chgData name="Hwang Jeongmin" userId="8d623263fdebbaa7" providerId="LiveId" clId="{9E7E652F-D08D-4379-88B9-539EF319F81B}" dt="2022-08-12T07:55:40.212" v="3366" actId="478"/>
          <ac:picMkLst>
            <pc:docMk/>
            <pc:sldMk cId="3959363319" sldId="301"/>
            <ac:picMk id="11" creationId="{054B34D0-8D5D-EBC9-619C-365BAF6F5846}"/>
          </ac:picMkLst>
        </pc:picChg>
        <pc:picChg chg="del">
          <ac:chgData name="Hwang Jeongmin" userId="8d623263fdebbaa7" providerId="LiveId" clId="{9E7E652F-D08D-4379-88B9-539EF319F81B}" dt="2022-08-12T07:55:40.781" v="3367" actId="478"/>
          <ac:picMkLst>
            <pc:docMk/>
            <pc:sldMk cId="3959363319" sldId="301"/>
            <ac:picMk id="13" creationId="{FBC7CD31-D1BA-F3E3-0730-ABBAF67BE9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08/12/2022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21004A7-E801-CC43-A0EB-EF1BA10C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-.txt, .</a:t>
            </a:r>
            <a:r>
              <a:rPr lang="en-US" altLang="en-US" dirty="0" err="1"/>
              <a:t>json</a:t>
            </a:r>
            <a:r>
              <a:rPr lang="en-US" altLang="en-US" dirty="0"/>
              <a:t>, .csv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2022-08-13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Ⅱ.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write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.txt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새로운 파일 생성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기존의 파일에 내용 추가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FF12D-6ACF-9CD7-2E23-285047F4D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9" y="2012381"/>
            <a:ext cx="3534268" cy="924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921820-9122-375A-618E-094B1145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89" y="4001430"/>
            <a:ext cx="3562847" cy="90500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330F2ED-E363-2192-0104-8E17BE0E19D8}"/>
              </a:ext>
            </a:extLst>
          </p:cNvPr>
          <p:cNvSpPr/>
          <p:nvPr/>
        </p:nvSpPr>
        <p:spPr>
          <a:xfrm>
            <a:off x="5014127" y="2166105"/>
            <a:ext cx="1055077" cy="482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DD5B821-D1D7-F198-921A-043AFFA4A7EC}"/>
              </a:ext>
            </a:extLst>
          </p:cNvPr>
          <p:cNvSpPr/>
          <p:nvPr/>
        </p:nvSpPr>
        <p:spPr>
          <a:xfrm>
            <a:off x="5014126" y="4209575"/>
            <a:ext cx="1055077" cy="482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4B34D0-8D5D-EBC9-619C-365BAF6F5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340" y="1469481"/>
            <a:ext cx="580919" cy="19595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C7CD31-D1BA-F3E3-0730-ABBAF67BE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702" y="3628171"/>
            <a:ext cx="580918" cy="28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1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Ⅱ.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write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.txt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가장 많이 나오는 단어 찾기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94DD3E-7539-DDD4-F1BE-345DF700D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6" y="1960477"/>
            <a:ext cx="605874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6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72272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Path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Read and write .txt file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Ⅲ.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Read and write .</a:t>
                      </a:r>
                      <a:r>
                        <a:rPr lang="en-US" altLang="ko-KR" sz="20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json</a:t>
                      </a:r>
                      <a:r>
                        <a:rPr lang="en-US" altLang="ko-KR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 file</a:t>
                      </a:r>
                      <a:endParaRPr lang="en-US" altLang="ko-KR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Ⅳ.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Read and write .csv file</a:t>
                      </a:r>
                      <a:endParaRPr lang="en-US" altLang="ko-KR" sz="20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en-US" dirty="0"/>
              <a:t>Path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* Absolute Path(</a:t>
            </a:r>
            <a:r>
              <a:rPr kumimoji="1" lang="ko-KR" altLang="en-US" dirty="0"/>
              <a:t>절대경로</a:t>
            </a:r>
            <a:r>
              <a:rPr kumimoji="1" lang="en-US" altLang="ko-KR" dirty="0"/>
              <a:t>): </a:t>
            </a:r>
            <a:br>
              <a:rPr kumimoji="1" lang="en-US" altLang="ko-KR" dirty="0"/>
            </a:br>
            <a:r>
              <a:rPr kumimoji="1" lang="ko-KR" altLang="en-US" dirty="0"/>
              <a:t>어떤 웹페이지나 파일이 가지고 있는 고유한 경로 </a:t>
            </a:r>
            <a:r>
              <a:rPr kumimoji="1" lang="en-US" altLang="ko-KR" dirty="0"/>
              <a:t>(</a:t>
            </a:r>
            <a:r>
              <a:rPr kumimoji="1" lang="ko-KR" altLang="en-US" dirty="0"/>
              <a:t>집의 주소와 </a:t>
            </a:r>
            <a:r>
              <a:rPr kumimoji="1" lang="ko-KR" altLang="en-US" dirty="0" err="1"/>
              <a:t>비슷</a:t>
            </a:r>
            <a:r>
              <a:rPr kumimoji="1" lang="en-US" altLang="ko-KR" dirty="0"/>
              <a:t>)</a:t>
            </a:r>
          </a:p>
          <a:p>
            <a:r>
              <a:rPr kumimoji="1" lang="en-US" altLang="en-US" dirty="0"/>
              <a:t>Ex) 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http://www.google.com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C:\Users\document\</a:t>
            </a:r>
            <a:r>
              <a:rPr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fba.ipynb</a:t>
            </a: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절대경로를 사용하면 어느 곳에서 작업을 해도 해당파일을 찾을 수 있다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그렇지만 상위 폴더가 변화하는 등의 상황이 발생하면 해당 경로가 더 이상 유효하지 않을 수가 있다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en-US" dirty="0"/>
              <a:t>Path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dirty="0"/>
              <a:t>Relative Path(</a:t>
            </a:r>
            <a:r>
              <a:rPr kumimoji="1" lang="ko-KR" altLang="en-US" dirty="0"/>
              <a:t>상대경로</a:t>
            </a:r>
            <a:r>
              <a:rPr kumimoji="1" lang="en-US" altLang="ko-KR" dirty="0"/>
              <a:t>): </a:t>
            </a:r>
            <a:br>
              <a:rPr kumimoji="1" lang="en-US" altLang="ko-KR" dirty="0"/>
            </a:br>
            <a:r>
              <a:rPr kumimoji="1" lang="ko-KR" altLang="en-US" dirty="0"/>
              <a:t>현재 있는 곳을 기준으로 해서 파일의 위치를 나타낸 경로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상위 폴더 명이 바뀌는 등의 변화가 있어도 현재 있는 곳을 기준으로 경로를 나타내기 때문에 유동적으로 파일을 참조할 수 있다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상대경로의 표시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/: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루트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./: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현재 위치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../: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현재 위치에서 상단 폴더</a:t>
            </a:r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058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Ⅰ. </a:t>
            </a:r>
            <a:r>
              <a:rPr kumimoji="1" lang="en-US" altLang="en-US" dirty="0"/>
              <a:t>Path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gahui2</a:t>
            </a:r>
            <a:r>
              <a:rPr kumimoji="1" lang="ko-KR" altLang="en-US" dirty="0"/>
              <a:t>에 있는 </a:t>
            </a:r>
            <a:r>
              <a:rPr kumimoji="1" lang="en-US" altLang="ko-KR" dirty="0"/>
              <a:t>1.txt</a:t>
            </a:r>
            <a:r>
              <a:rPr kumimoji="1" lang="ko-KR" altLang="en-US" dirty="0"/>
              <a:t>의 상대경로를 찾아보자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* </a:t>
            </a:r>
            <a:r>
              <a:rPr kumimoji="1" lang="ko-KR" altLang="en-US" dirty="0"/>
              <a:t>현재 </a:t>
            </a:r>
            <a:r>
              <a:rPr kumimoji="1" lang="en-US" altLang="ko-KR" dirty="0"/>
              <a:t>gahui2</a:t>
            </a:r>
            <a:r>
              <a:rPr kumimoji="1" lang="ko-KR" altLang="en-US" dirty="0"/>
              <a:t>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있을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파일의 상대경로는</a:t>
            </a:r>
            <a:r>
              <a:rPr kumimoji="1" lang="en-US" altLang="ko-KR" dirty="0"/>
              <a:t>?</a:t>
            </a:r>
            <a:br>
              <a:rPr kumimoji="1" lang="en-US" altLang="ko-KR" dirty="0"/>
            </a:br>
            <a:r>
              <a:rPr kumimoji="1" lang="ko-KR" altLang="en-US" dirty="0"/>
              <a:t>답</a:t>
            </a:r>
            <a:r>
              <a:rPr kumimoji="1" lang="en-US" altLang="ko-KR" dirty="0"/>
              <a:t>:  ./1.txt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* </a:t>
            </a:r>
            <a:r>
              <a:rPr kumimoji="1" lang="ko-KR" altLang="en-US" dirty="0"/>
              <a:t>현재 </a:t>
            </a:r>
            <a:r>
              <a:rPr kumimoji="1" lang="en-US" altLang="ko-KR" dirty="0"/>
              <a:t>Cho</a:t>
            </a:r>
            <a:r>
              <a:rPr kumimoji="1" lang="ko-KR" altLang="en-US" dirty="0"/>
              <a:t>에 있을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파일의 상대경로는</a:t>
            </a:r>
            <a:r>
              <a:rPr kumimoji="1" lang="en-US" altLang="ko-KR" dirty="0"/>
              <a:t>?</a:t>
            </a:r>
            <a:br>
              <a:rPr kumimoji="1" lang="en-US" altLang="ko-KR" dirty="0"/>
            </a:br>
            <a:r>
              <a:rPr kumimoji="1" lang="ko-KR" altLang="en-US" dirty="0"/>
              <a:t>답</a:t>
            </a:r>
            <a:r>
              <a:rPr kumimoji="1" lang="en-US" altLang="ko-KR" dirty="0"/>
              <a:t>:  ./gahui2/1.txt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* </a:t>
            </a:r>
            <a:r>
              <a:rPr kumimoji="1" lang="ko-KR" altLang="en-US" dirty="0"/>
              <a:t>현재 </a:t>
            </a:r>
            <a:r>
              <a:rPr kumimoji="1" lang="en-US" altLang="ko-KR" dirty="0" err="1"/>
              <a:t>gahui</a:t>
            </a:r>
            <a:r>
              <a:rPr kumimoji="1" lang="ko-KR" altLang="en-US" dirty="0"/>
              <a:t>에 있을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파일의 상대경로는</a:t>
            </a:r>
            <a:r>
              <a:rPr kumimoji="1" lang="en-US" altLang="ko-KR" dirty="0"/>
              <a:t>?</a:t>
            </a:r>
            <a:br>
              <a:rPr kumimoji="1" lang="en-US" altLang="ko-KR" dirty="0"/>
            </a:br>
            <a:r>
              <a:rPr kumimoji="1" lang="ko-KR" altLang="en-US" dirty="0"/>
              <a:t>답</a:t>
            </a:r>
            <a:r>
              <a:rPr kumimoji="1" lang="en-US" altLang="ko-KR" dirty="0"/>
              <a:t>: ../gahui2/1.txt</a:t>
            </a: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35CB4C-4369-1850-8C8B-E54A30281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98" y="1144149"/>
            <a:ext cx="24574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Ⅱ.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write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.txt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File</a:t>
            </a:r>
          </a:p>
          <a:p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파일을 읽을 때는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open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mode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‘r’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설정해준다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.txt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파일을 읽는 방법에는 크게 세 가지가 있다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  </a:t>
            </a:r>
            <a:r>
              <a:rPr kumimoji="1" lang="en-US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readline</a:t>
            </a:r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():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 </a:t>
            </a:r>
            <a:r>
              <a:rPr kumimoji="1" lang="ko-KR" altLang="en-US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줄씩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읽어온다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readlines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():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모든 줄들을 리스트의 형태로 읽어온다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read():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모든 데이터를 읽어온다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en-US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2916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Ⅱ.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write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.txt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readline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()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readlines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()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8DD79-1512-7754-0EF0-FB26DC375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13" y="1955179"/>
            <a:ext cx="3496163" cy="1270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DC4FFC-7198-78DF-C40D-93A617B22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13" y="3959354"/>
            <a:ext cx="3496163" cy="111458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5A25525-5D17-5AFD-EA76-1096CB4B8017}"/>
              </a:ext>
            </a:extLst>
          </p:cNvPr>
          <p:cNvSpPr/>
          <p:nvPr/>
        </p:nvSpPr>
        <p:spPr>
          <a:xfrm>
            <a:off x="5059092" y="2997224"/>
            <a:ext cx="1457011" cy="984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1FC7E0-2F53-D51E-AC3D-ED9E0A26D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19" y="1481861"/>
            <a:ext cx="40963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1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Ⅱ.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write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.txt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read()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참고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다음과 같은 방식도 가능하다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DCEDF-E5C4-B211-7E89-6821286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72" y="1937277"/>
            <a:ext cx="3628690" cy="985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55C144-E3FA-C139-C88C-D55DF1E36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70" y="3715478"/>
            <a:ext cx="3700030" cy="88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3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Ⅱ.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Read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write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.txt</a:t>
            </a:r>
            <a:r>
              <a:rPr kumimoji="1" lang="ko-KR" altLang="en-US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kumimoji="1" lang="en-US" altLang="ko-KR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14004-6E16-8047-BDEE-51D7A529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Write</a:t>
            </a:r>
          </a:p>
          <a:p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새로운 파일을 작성할 때는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open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mode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‘w’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설정해준다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기존의 파일에 내용을 추가하고자 한다면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mode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‘a’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설정해준다</a:t>
            </a: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* .txt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파일을 작성할 때는 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write</a:t>
            </a:r>
            <a:r>
              <a:rPr kumimoji="1" lang="ko-KR" altLang="en-US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사용한다</a:t>
            </a:r>
            <a:r>
              <a:rPr kumimoji="1" lang="en-US" altLang="ko-KR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kumimoji="1" lang="en-US" altLang="ko-KR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83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4631</TotalTime>
  <Words>383</Words>
  <Application>Microsoft Office PowerPoint</Application>
  <PresentationFormat>화면 슬라이드 쇼(4:3)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Askan Light</vt:lpstr>
      <vt:lpstr>Malgun Gothic</vt:lpstr>
      <vt:lpstr>Arial</vt:lpstr>
      <vt:lpstr>Calibri</vt:lpstr>
      <vt:lpstr>Times New Roman</vt:lpstr>
      <vt:lpstr>Office Theme</vt:lpstr>
      <vt:lpstr>File Input and Output</vt:lpstr>
      <vt:lpstr>PowerPoint 프레젠테이션</vt:lpstr>
      <vt:lpstr>Ⅰ. Path</vt:lpstr>
      <vt:lpstr>Ⅰ. Path</vt:lpstr>
      <vt:lpstr>Ⅰ. Path</vt:lpstr>
      <vt:lpstr>Ⅱ. Read and write .txt file</vt:lpstr>
      <vt:lpstr>Ⅱ. Read and write .txt file</vt:lpstr>
      <vt:lpstr>Ⅱ. Read and write .txt file</vt:lpstr>
      <vt:lpstr>Ⅱ. Read and write .txt file</vt:lpstr>
      <vt:lpstr>Ⅱ. Read and write .txt file</vt:lpstr>
      <vt:lpstr>Ⅱ. Read and write .txt file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Hwang Jeongmin</cp:lastModifiedBy>
  <cp:revision>38</cp:revision>
  <dcterms:created xsi:type="dcterms:W3CDTF">2021-05-31T23:36:21Z</dcterms:created>
  <dcterms:modified xsi:type="dcterms:W3CDTF">2022-08-12T08:02:47Z</dcterms:modified>
</cp:coreProperties>
</file>