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0" r:id="rId2"/>
    <p:sldId id="292" r:id="rId3"/>
    <p:sldId id="29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08/13/2022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1" lang="en-US" altLang="ko-Kore-KR" dirty="0"/>
              <a:t>JSON file</a:t>
            </a:r>
            <a:r>
              <a:rPr kumimoji="1" lang="ko-KR" altLang="en-US" dirty="0"/>
              <a:t> 포맷은 </a:t>
            </a:r>
            <a:r>
              <a:rPr kumimoji="1" lang="en-US" altLang="ko-KR" dirty="0" err="1"/>
              <a:t>Javascript</a:t>
            </a:r>
            <a:r>
              <a:rPr kumimoji="1" lang="en-US" altLang="ko-KR" dirty="0"/>
              <a:t> </a:t>
            </a:r>
            <a:r>
              <a:rPr kumimoji="1" lang="ko-KR" altLang="en-US" dirty="0"/>
              <a:t>언어로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파생된 파일 포맷으로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구조화된 데이터를 수용하기에 용이한 포맷입니다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인간과 컴퓨터 모두 읽기에 쉬운 형식으로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파싱이 쉽고 대부분의 프로그래밍 언어에 내장 라이브러리를 통해 지원하는 </a:t>
            </a:r>
            <a:r>
              <a:rPr kumimoji="1" lang="ko-KR" altLang="en-US" dirty="0" err="1"/>
              <a:t>파일형식입니다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025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1" lang="en-US" altLang="ko-Kore-KR" dirty="0" err="1"/>
              <a:t>Json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파일은 높은 수준의 구조화된 데이터를 </a:t>
            </a:r>
            <a:r>
              <a:rPr kumimoji="1" lang="en-US" altLang="ko-KR" dirty="0"/>
              <a:t>array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수용합니다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는 내부에 키</a:t>
            </a:r>
            <a:r>
              <a:rPr kumimoji="1" lang="en-US" altLang="ko-KR" dirty="0"/>
              <a:t>-</a:t>
            </a:r>
            <a:r>
              <a:rPr kumimoji="1" lang="ko-KR" altLang="en-US" dirty="0"/>
              <a:t>값 쌍의 구조로 데이터를 </a:t>
            </a:r>
            <a:r>
              <a:rPr kumimoji="1" lang="ko-KR" altLang="en-US" dirty="0" err="1"/>
              <a:t>구조화하며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 </a:t>
            </a:r>
            <a:r>
              <a:rPr kumimoji="1" lang="en-US" altLang="ko-KR" dirty="0"/>
              <a:t>string, number, Boolean, null</a:t>
            </a:r>
            <a:r>
              <a:rPr kumimoji="1" lang="ko-KR" altLang="en-US" dirty="0"/>
              <a:t> 값을 모두 지원합니다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86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앞서</a:t>
            </a:r>
            <a:r>
              <a:rPr kumimoji="1" lang="ko-KR" altLang="en-US" dirty="0"/>
              <a:t> 말씀드렸던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파이썬의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딕셔너리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파이썬의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대응 하는 형식이며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json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디코딩 하여 파이썬 내로 가져올 경우 위 표와 같은 데이터 타입으로 반환됩니다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68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Json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파일</a:t>
            </a:r>
            <a:r>
              <a:rPr kumimoji="1" lang="ko-KR" altLang="en-US" dirty="0"/>
              <a:t> 포맷을 </a:t>
            </a:r>
            <a:r>
              <a:rPr kumimoji="1" lang="ko-KR" altLang="en-US" dirty="0" err="1"/>
              <a:t>파이썬으로</a:t>
            </a:r>
            <a:r>
              <a:rPr kumimoji="1" lang="ko-KR" altLang="en-US" dirty="0"/>
              <a:t> 불러오거나 내보낼 때는 파이썬 내장 라이브러리인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임포트</a:t>
            </a:r>
            <a:r>
              <a:rPr kumimoji="1" lang="ko-KR" altLang="en-US" dirty="0"/>
              <a:t> 하여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파이썬으로</a:t>
            </a:r>
            <a:r>
              <a:rPr kumimoji="1" lang="ko-KR" altLang="en-US" dirty="0"/>
              <a:t> 불러올 때는 </a:t>
            </a:r>
            <a:r>
              <a:rPr kumimoji="1" lang="en-US" altLang="ko-KR" dirty="0" err="1"/>
              <a:t>json.load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내보낼 때는 </a:t>
            </a:r>
            <a:r>
              <a:rPr kumimoji="1" lang="en-US" altLang="ko-KR" dirty="0" err="1"/>
              <a:t>json.dump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137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 err="1"/>
              <a:t>Json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파일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/o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진행하는 코드입니다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Listings.json</a:t>
            </a:r>
            <a:r>
              <a:rPr kumimoji="1" lang="ko-KR" altLang="en-US" dirty="0"/>
              <a:t>이라는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 파일을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json.loads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contents </a:t>
            </a:r>
            <a:r>
              <a:rPr kumimoji="1" lang="ko-KR" altLang="en-US" dirty="0"/>
              <a:t>객체로 불러왔으며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이때 </a:t>
            </a:r>
            <a:r>
              <a:rPr kumimoji="1" lang="en-US" altLang="ko-KR" dirty="0" err="1"/>
              <a:t>json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파일의 가장 밖에 있는 객체가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일 경우 </a:t>
            </a:r>
            <a:r>
              <a:rPr kumimoji="1" lang="en-US" altLang="ko-KR" dirty="0"/>
              <a:t>content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list,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objec</a:t>
            </a:r>
            <a:r>
              <a:rPr kumimoji="1" lang="ko-KR" altLang="en-US" dirty="0"/>
              <a:t>일 경우 </a:t>
            </a:r>
            <a:r>
              <a:rPr kumimoji="1" lang="en-US" altLang="ko-KR" dirty="0"/>
              <a:t>dictionary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파이썬 데이터를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포맷으로 내보낼 때는 </a:t>
            </a:r>
            <a:r>
              <a:rPr kumimoji="1" lang="en-US" altLang="ko-KR" dirty="0" err="1"/>
              <a:t>json.dump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사용합니다</a:t>
            </a:r>
            <a:r>
              <a:rPr kumimoji="1" lang="en-US" altLang="ko-KR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004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Lesson5. File Input/Output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FAI Team2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새로운 파일 생성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기존의 파일에 내용 추가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FF12D-6ACF-9CD7-2E23-285047F4D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9" y="2012381"/>
            <a:ext cx="3534268" cy="924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21820-9122-375A-618E-094B1145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9" y="4001430"/>
            <a:ext cx="3562847" cy="9050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330F2ED-E363-2192-0104-8E17BE0E19D8}"/>
              </a:ext>
            </a:extLst>
          </p:cNvPr>
          <p:cNvSpPr/>
          <p:nvPr/>
        </p:nvSpPr>
        <p:spPr>
          <a:xfrm>
            <a:off x="5014127" y="2166105"/>
            <a:ext cx="1055077" cy="482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DD5B821-D1D7-F198-921A-043AFFA4A7EC}"/>
              </a:ext>
            </a:extLst>
          </p:cNvPr>
          <p:cNvSpPr/>
          <p:nvPr/>
        </p:nvSpPr>
        <p:spPr>
          <a:xfrm>
            <a:off x="5014126" y="4209575"/>
            <a:ext cx="1055077" cy="482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4B34D0-8D5D-EBC9-619C-365BAF6F5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40" y="1469481"/>
            <a:ext cx="580919" cy="19595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C7CD31-D1BA-F3E3-0730-ABBAF67BE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02" y="3628171"/>
            <a:ext cx="580918" cy="28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가장 많이 나오는 단어 찾기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94DD3E-7539-DDD4-F1BE-345DF700D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6" y="1960477"/>
            <a:ext cx="605874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6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JSON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JSON stands for ‘Java </a:t>
            </a:r>
            <a:r>
              <a:rPr kumimoji="1" lang="en-US" altLang="ko-Kore-KR" dirty="0" err="1"/>
              <a:t>Scrpit</a:t>
            </a:r>
            <a:r>
              <a:rPr kumimoji="1" lang="en-US" altLang="ko-Kore-KR" dirty="0"/>
              <a:t> Object Notation’  </a:t>
            </a:r>
          </a:p>
          <a:p>
            <a:r>
              <a:rPr kumimoji="1" lang="en-US" altLang="ko-Kore-KR" dirty="0"/>
              <a:t> - JSON is a file format can contain structured data.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Advantages using .JSON file</a:t>
            </a:r>
          </a:p>
          <a:p>
            <a:r>
              <a:rPr kumimoji="1" lang="en-US" altLang="ko-Kore-KR" dirty="0"/>
              <a:t>   1) Easier to read for both human and machine.</a:t>
            </a:r>
          </a:p>
          <a:p>
            <a:r>
              <a:rPr kumimoji="1" lang="en-US" altLang="ko-Kore-KR" dirty="0"/>
              <a:t>    2) Easy to parse data and faster to implement data.</a:t>
            </a:r>
          </a:p>
          <a:p>
            <a:r>
              <a:rPr kumimoji="1" lang="en-US" altLang="ko-Kore-KR" dirty="0"/>
              <a:t>    3) Widely adopted; most of the programming languages have built-in library to deal with .</a:t>
            </a:r>
            <a:r>
              <a:rPr kumimoji="1" lang="en-US" altLang="ko-Kore-KR" dirty="0" err="1"/>
              <a:t>json</a:t>
            </a:r>
            <a:r>
              <a:rPr kumimoji="1" lang="en-US" altLang="ko-Kore-KR" dirty="0"/>
              <a:t> format data.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Disadvantages:</a:t>
            </a:r>
          </a:p>
          <a:p>
            <a:r>
              <a:rPr kumimoji="1" lang="en-US" altLang="ko-Kore-KR" dirty="0"/>
              <a:t>    1) No date data type </a:t>
            </a:r>
          </a:p>
          <a:p>
            <a:r>
              <a:rPr kumimoji="1" lang="en-US" altLang="ko-Kore-KR" dirty="0"/>
              <a:t>    2) Low signal to error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32805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JSON file example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F306B-C11C-449F-DA60-31584D6F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65" y="1084997"/>
            <a:ext cx="3924674" cy="4471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F5F23-2E82-B07D-900E-3D5E641129D7}"/>
              </a:ext>
            </a:extLst>
          </p:cNvPr>
          <p:cNvSpPr txBox="1"/>
          <p:nvPr/>
        </p:nvSpPr>
        <p:spPr>
          <a:xfrm>
            <a:off x="4572000" y="1873955"/>
            <a:ext cx="3537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/>
              <a:t>JSON file </a:t>
            </a:r>
          </a:p>
          <a:p>
            <a:r>
              <a:rPr kumimoji="1" lang="en-US" altLang="ko-Kore-KR" dirty="0"/>
              <a:t>- highly structured data </a:t>
            </a:r>
          </a:p>
          <a:p>
            <a:r>
              <a:rPr kumimoji="1" lang="en-US" altLang="ko-Kore-KR" dirty="0"/>
              <a:t>    with array or object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- it can be filled with </a:t>
            </a:r>
          </a:p>
          <a:p>
            <a:r>
              <a:rPr kumimoji="1" lang="en-US" altLang="ko-Kore-KR" dirty="0"/>
              <a:t>string, number, true/false and nulls.</a:t>
            </a:r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0136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BF7B1-2DD6-8B9C-ABCF-24047CE8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Python vs JSON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785653-6286-983A-0630-0860D8957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568" y="1144588"/>
            <a:ext cx="688207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7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BF7B1-2DD6-8B9C-ABCF-24047CE8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Working with JSON</a:t>
            </a:r>
            <a:endParaRPr kumimoji="1"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E965A9-9BDE-20AB-4E27-50A0B91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7C9366-FD40-3082-271C-E5CA4911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" y="1532254"/>
            <a:ext cx="7997090" cy="379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0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44641-F0BB-666B-F24F-68B8BA1D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Working with JSON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7838ABF-E271-235E-B32C-6EDAA4797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" y="1144588"/>
            <a:ext cx="7039929" cy="4629150"/>
          </a:xfrm>
        </p:spPr>
      </p:pic>
    </p:spTree>
    <p:extLst>
      <p:ext uri="{BB962C8B-B14F-4D97-AF65-F5344CB8AC3E}">
        <p14:creationId xmlns:p14="http://schemas.microsoft.com/office/powerpoint/2010/main" val="302458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Working with CSV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F5E4FE-31C9-62B3-9364-A811251DE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686" y="1566602"/>
            <a:ext cx="7563906" cy="3724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18DE5-20E0-293B-B1FC-0C14EA7C337D}"/>
              </a:ext>
            </a:extLst>
          </p:cNvPr>
          <p:cNvSpPr txBox="1"/>
          <p:nvPr/>
        </p:nvSpPr>
        <p:spPr>
          <a:xfrm>
            <a:off x="2612571" y="150564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Dictionary vs.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928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Final Project: Read CSV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721139E-1330-CEB5-F9C6-EEEB18201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30" y="1928218"/>
            <a:ext cx="3022625" cy="3001561"/>
          </a:xfrm>
        </p:spPr>
      </p:pic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7308314F-4700-A9D3-F1E0-3BFFD012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787" y="1432570"/>
            <a:ext cx="4835283" cy="39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5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Final Project: Data Processing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8D6EA-B17D-2FE1-0E5F-29AF03E9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774641"/>
            <a:ext cx="2711156" cy="33087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C1C714-4538-F67D-885F-B470E1FA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67" y="1632345"/>
            <a:ext cx="5072903" cy="35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31046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Path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Read and write .txt file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Read and write .</a:t>
                      </a:r>
                      <a:r>
                        <a:rPr lang="en-US" altLang="ko-KR" sz="20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json</a:t>
                      </a: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 file</a:t>
                      </a:r>
                      <a:endParaRPr lang="en-US" altLang="ko-KR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Read and write .csv file</a:t>
                      </a:r>
                      <a:endParaRPr lang="en-US" altLang="ko-KR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Final Project: Write JSON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3772BD-7BEE-CBA6-2754-D43FDFC9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8" y="1959903"/>
            <a:ext cx="3591126" cy="2938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81C166-E6A2-AFEF-1FE7-6708E34BF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50"/>
          <a:stretch/>
        </p:blipFill>
        <p:spPr>
          <a:xfrm>
            <a:off x="4066903" y="2084094"/>
            <a:ext cx="4894217" cy="26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en-US" dirty="0"/>
              <a:t>Path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* Absolute Path(</a:t>
            </a:r>
            <a:r>
              <a:rPr kumimoji="1" lang="ko-KR" altLang="en-US" dirty="0"/>
              <a:t>절대경로</a:t>
            </a:r>
            <a:r>
              <a:rPr kumimoji="1" lang="en-US" altLang="ko-KR" dirty="0"/>
              <a:t>): </a:t>
            </a:r>
            <a:br>
              <a:rPr kumimoji="1" lang="en-US" altLang="ko-KR" dirty="0"/>
            </a:br>
            <a:r>
              <a:rPr kumimoji="1" lang="ko-KR" altLang="en-US" dirty="0"/>
              <a:t>어떤 웹페이지나 파일이 가지고 있는 고유한 경로 </a:t>
            </a:r>
            <a:r>
              <a:rPr kumimoji="1" lang="en-US" altLang="ko-KR" dirty="0"/>
              <a:t>(</a:t>
            </a:r>
            <a:r>
              <a:rPr kumimoji="1" lang="ko-KR" altLang="en-US" dirty="0"/>
              <a:t>집의 주소와 </a:t>
            </a:r>
            <a:r>
              <a:rPr kumimoji="1" lang="ko-KR" altLang="en-US" dirty="0" err="1"/>
              <a:t>비슷</a:t>
            </a:r>
            <a:r>
              <a:rPr kumimoji="1" lang="en-US" altLang="ko-KR" dirty="0"/>
              <a:t>)</a:t>
            </a:r>
          </a:p>
          <a:p>
            <a:r>
              <a:rPr kumimoji="1" lang="en-US" altLang="en-US" dirty="0"/>
              <a:t>Ex)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http://www.google.com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C:\Users\document\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fba.ipynb</a:t>
            </a: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절대경로를 사용하면 어느 곳에서 작업을 해도 해당파일을 찾을 수 있다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그렇지만 상위 폴더가 변화하는 등의 상황이 발생하면 해당 경로가 더 이상 유효하지 않을 수가 있다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en-US" dirty="0"/>
              <a:t>Path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/>
              <a:t>Relative Path(</a:t>
            </a:r>
            <a:r>
              <a:rPr kumimoji="1" lang="ko-KR" altLang="en-US" dirty="0"/>
              <a:t>상대경로</a:t>
            </a:r>
            <a:r>
              <a:rPr kumimoji="1" lang="en-US" altLang="ko-KR" dirty="0"/>
              <a:t>): </a:t>
            </a:r>
            <a:br>
              <a:rPr kumimoji="1" lang="en-US" altLang="ko-KR" dirty="0"/>
            </a:br>
            <a:r>
              <a:rPr kumimoji="1" lang="ko-KR" altLang="en-US" dirty="0"/>
              <a:t>현재 있는 곳을 기준으로 해서 파일의 위치를 나타낸 경로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상위 폴더 명이 바뀌는 등의 변화가 있어도 현재 있는 곳을 기준으로 경로를 나타내기 때문에 유동적으로 파일을 참조할 수 있다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상대경로의 표시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루트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./: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현재 위치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../: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현재 위치에서 상단 폴더</a:t>
            </a:r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058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en-US" dirty="0"/>
              <a:t>Path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gahui2</a:t>
            </a:r>
            <a:r>
              <a:rPr kumimoji="1" lang="ko-KR" altLang="en-US" dirty="0"/>
              <a:t>에 있는 </a:t>
            </a:r>
            <a:r>
              <a:rPr kumimoji="1" lang="en-US" altLang="ko-KR" dirty="0"/>
              <a:t>1.txt</a:t>
            </a:r>
            <a:r>
              <a:rPr kumimoji="1" lang="ko-KR" altLang="en-US" dirty="0"/>
              <a:t>의 상대경로를 찾아보자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* 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gahui2</a:t>
            </a:r>
            <a:r>
              <a:rPr kumimoji="1" lang="ko-KR" altLang="en-US" dirty="0"/>
              <a:t>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있을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파일의 상대경로는</a:t>
            </a:r>
            <a:r>
              <a:rPr kumimoji="1" lang="en-US" altLang="ko-KR" dirty="0"/>
              <a:t>?</a:t>
            </a:r>
            <a:br>
              <a:rPr kumimoji="1" lang="en-US" altLang="ko-KR" dirty="0"/>
            </a:br>
            <a:r>
              <a:rPr kumimoji="1" lang="ko-KR" altLang="en-US" dirty="0"/>
              <a:t>답</a:t>
            </a:r>
            <a:r>
              <a:rPr kumimoji="1" lang="en-US" altLang="ko-KR" dirty="0"/>
              <a:t>:  ./1.txt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* 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Cho</a:t>
            </a:r>
            <a:r>
              <a:rPr kumimoji="1" lang="ko-KR" altLang="en-US" dirty="0"/>
              <a:t>에 있을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파일의 상대경로는</a:t>
            </a:r>
            <a:r>
              <a:rPr kumimoji="1" lang="en-US" altLang="ko-KR" dirty="0"/>
              <a:t>?</a:t>
            </a:r>
            <a:br>
              <a:rPr kumimoji="1" lang="en-US" altLang="ko-KR" dirty="0"/>
            </a:br>
            <a:r>
              <a:rPr kumimoji="1" lang="ko-KR" altLang="en-US" dirty="0"/>
              <a:t>답</a:t>
            </a:r>
            <a:r>
              <a:rPr kumimoji="1" lang="en-US" altLang="ko-KR" dirty="0"/>
              <a:t>:  ./gahui2/1.txt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* </a:t>
            </a:r>
            <a:r>
              <a:rPr kumimoji="1" lang="ko-KR" altLang="en-US" dirty="0"/>
              <a:t>현재 </a:t>
            </a:r>
            <a:r>
              <a:rPr kumimoji="1" lang="en-US" altLang="ko-KR" dirty="0" err="1"/>
              <a:t>gahui</a:t>
            </a:r>
            <a:r>
              <a:rPr kumimoji="1" lang="ko-KR" altLang="en-US" dirty="0"/>
              <a:t>에 있을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파일의 상대경로는</a:t>
            </a:r>
            <a:r>
              <a:rPr kumimoji="1" lang="en-US" altLang="ko-KR" dirty="0"/>
              <a:t>?</a:t>
            </a:r>
            <a:br>
              <a:rPr kumimoji="1" lang="en-US" altLang="ko-KR" dirty="0"/>
            </a:br>
            <a:r>
              <a:rPr kumimoji="1" lang="ko-KR" altLang="en-US" dirty="0"/>
              <a:t>답</a:t>
            </a:r>
            <a:r>
              <a:rPr kumimoji="1" lang="en-US" altLang="ko-KR" dirty="0"/>
              <a:t>: ../gahui2/1.txt</a:t>
            </a: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5CB4C-4369-1850-8C8B-E54A3028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8" y="1144149"/>
            <a:ext cx="24574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File</a:t>
            </a: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파일을 읽을 때는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open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mode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‘r’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설정해준다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.txt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파일을 읽는 방법에는 크게 세 가지가 있다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  </a:t>
            </a:r>
            <a:r>
              <a:rPr kumimoji="1" lang="en-US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readline</a:t>
            </a:r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():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 </a:t>
            </a:r>
            <a:r>
              <a:rPr kumimoji="1"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줄씩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읽어온다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readlines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():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모든 줄들을 리스트의 형태로 읽어온다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read():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모든 데이터를 읽어온다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916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readline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readlines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8DD79-1512-7754-0EF0-FB26DC37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13" y="1955179"/>
            <a:ext cx="3496163" cy="1270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DC4FFC-7198-78DF-C40D-93A617B22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13" y="3959354"/>
            <a:ext cx="3496163" cy="111458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5A25525-5D17-5AFD-EA76-1096CB4B8017}"/>
              </a:ext>
            </a:extLst>
          </p:cNvPr>
          <p:cNvSpPr/>
          <p:nvPr/>
        </p:nvSpPr>
        <p:spPr>
          <a:xfrm>
            <a:off x="5059092" y="2997224"/>
            <a:ext cx="1457011" cy="984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1FC7E0-2F53-D51E-AC3D-ED9E0A26D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19" y="1481861"/>
            <a:ext cx="40963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1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read()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참고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다음과 같은 방식도 가능하다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DCEDF-E5C4-B211-7E89-6821286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2" y="1937277"/>
            <a:ext cx="3628690" cy="985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55C144-E3FA-C139-C88C-D55DF1E36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70" y="3715478"/>
            <a:ext cx="3700030" cy="8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3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Write</a:t>
            </a: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새로운 파일을 작성할 때는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open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mode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‘w’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설정해준다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기존의 파일에 내용을 추가하고자 한다면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mode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‘a’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설정해준다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.txt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파일을 작성할 때는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write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사용한다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83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4656</TotalTime>
  <Words>722</Words>
  <Application>Microsoft Office PowerPoint</Application>
  <PresentationFormat>화면 슬라이드 쇼(4:3)</PresentationFormat>
  <Paragraphs>132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Askan Light</vt:lpstr>
      <vt:lpstr>Malgun Gothic</vt:lpstr>
      <vt:lpstr>Arial</vt:lpstr>
      <vt:lpstr>Calibri</vt:lpstr>
      <vt:lpstr>Times New Roman</vt:lpstr>
      <vt:lpstr>Office Theme</vt:lpstr>
      <vt:lpstr>Lesson5. File Input/Output</vt:lpstr>
      <vt:lpstr>PowerPoint 프레젠테이션</vt:lpstr>
      <vt:lpstr>Ⅰ. Path</vt:lpstr>
      <vt:lpstr>Ⅰ. Path</vt:lpstr>
      <vt:lpstr>Ⅰ. Path</vt:lpstr>
      <vt:lpstr>Ⅱ. Read and write .txt file</vt:lpstr>
      <vt:lpstr>Ⅱ. Read and write .txt file</vt:lpstr>
      <vt:lpstr>Ⅱ. Read and write .txt file</vt:lpstr>
      <vt:lpstr>Ⅱ. Read and write .txt file</vt:lpstr>
      <vt:lpstr>Ⅱ. Read and write .txt file</vt:lpstr>
      <vt:lpstr>Ⅱ. Read and write .txt file</vt:lpstr>
      <vt:lpstr>JSON</vt:lpstr>
      <vt:lpstr>JSON file example</vt:lpstr>
      <vt:lpstr>Python vs JSON</vt:lpstr>
      <vt:lpstr>Working with JSON</vt:lpstr>
      <vt:lpstr>Working with JSON</vt:lpstr>
      <vt:lpstr>Working with CSV</vt:lpstr>
      <vt:lpstr>Final Project: Read CSV</vt:lpstr>
      <vt:lpstr>Final Project: Data Processing</vt:lpstr>
      <vt:lpstr>Final Project: Write JSON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상훈 김</cp:lastModifiedBy>
  <cp:revision>39</cp:revision>
  <dcterms:created xsi:type="dcterms:W3CDTF">2021-05-31T23:36:21Z</dcterms:created>
  <dcterms:modified xsi:type="dcterms:W3CDTF">2022-08-13T08:50:45Z</dcterms:modified>
</cp:coreProperties>
</file>