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0" r:id="rId2"/>
    <p:sldId id="292" r:id="rId3"/>
    <p:sldId id="291" r:id="rId4"/>
    <p:sldId id="294" r:id="rId5"/>
    <p:sldId id="295" r:id="rId6"/>
    <p:sldId id="296" r:id="rId7"/>
    <p:sldId id="29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eongmin" userId="8d623263fdebbaa7" providerId="LiveId" clId="{6B6825E8-155A-43AC-A589-0EA0B37730B4}"/>
    <pc:docChg chg="undo custSel addSld modSld">
      <pc:chgData name="Hwang Jeongmin" userId="8d623263fdebbaa7" providerId="LiveId" clId="{6B6825E8-155A-43AC-A589-0EA0B37730B4}" dt="2022-08-20T02:24:08.571" v="790" actId="1076"/>
      <pc:docMkLst>
        <pc:docMk/>
      </pc:docMkLst>
      <pc:sldChg chg="modSp mod">
        <pc:chgData name="Hwang Jeongmin" userId="8d623263fdebbaa7" providerId="LiveId" clId="{6B6825E8-155A-43AC-A589-0EA0B37730B4}" dt="2022-08-20T01:19:33.915" v="26" actId="20577"/>
        <pc:sldMkLst>
          <pc:docMk/>
          <pc:sldMk cId="391809829" sldId="290"/>
        </pc:sldMkLst>
        <pc:spChg chg="mod">
          <ac:chgData name="Hwang Jeongmin" userId="8d623263fdebbaa7" providerId="LiveId" clId="{6B6825E8-155A-43AC-A589-0EA0B37730B4}" dt="2022-08-20T01:19:17.799" v="16" actId="20577"/>
          <ac:spMkLst>
            <pc:docMk/>
            <pc:sldMk cId="391809829" sldId="290"/>
            <ac:spMk id="4" creationId="{F8B9396A-ACBE-B542-B7F3-7F02280BEF9D}"/>
          </ac:spMkLst>
        </pc:spChg>
        <pc:spChg chg="mod">
          <ac:chgData name="Hwang Jeongmin" userId="8d623263fdebbaa7" providerId="LiveId" clId="{6B6825E8-155A-43AC-A589-0EA0B37730B4}" dt="2022-08-20T01:19:33.915" v="26" actId="20577"/>
          <ac:spMkLst>
            <pc:docMk/>
            <pc:sldMk cId="391809829" sldId="290"/>
            <ac:spMk id="6" creationId="{6F3042D7-BAF8-E644-B458-C6013885B591}"/>
          </ac:spMkLst>
        </pc:spChg>
      </pc:sldChg>
      <pc:sldChg chg="modSp mod">
        <pc:chgData name="Hwang Jeongmin" userId="8d623263fdebbaa7" providerId="LiveId" clId="{6B6825E8-155A-43AC-A589-0EA0B37730B4}" dt="2022-08-20T01:26:30.579" v="727" actId="20577"/>
        <pc:sldMkLst>
          <pc:docMk/>
          <pc:sldMk cId="3302504338" sldId="291"/>
        </pc:sldMkLst>
        <pc:spChg chg="mod">
          <ac:chgData name="Hwang Jeongmin" userId="8d623263fdebbaa7" providerId="LiveId" clId="{6B6825E8-155A-43AC-A589-0EA0B37730B4}" dt="2022-08-20T01:21:53.122" v="109" actId="20577"/>
          <ac:spMkLst>
            <pc:docMk/>
            <pc:sldMk cId="3302504338" sldId="291"/>
            <ac:spMk id="2" creationId="{0BD5BF42-7124-D145-A0AF-EE46771876F6}"/>
          </ac:spMkLst>
        </pc:spChg>
        <pc:spChg chg="mod">
          <ac:chgData name="Hwang Jeongmin" userId="8d623263fdebbaa7" providerId="LiveId" clId="{6B6825E8-155A-43AC-A589-0EA0B37730B4}" dt="2022-08-20T01:26:30.579" v="727" actId="20577"/>
          <ac:spMkLst>
            <pc:docMk/>
            <pc:sldMk cId="3302504338" sldId="291"/>
            <ac:spMk id="3" creationId="{51E14004-6E16-8047-BDEE-51D7A52984C8}"/>
          </ac:spMkLst>
        </pc:spChg>
      </pc:sldChg>
      <pc:sldChg chg="modSp mod">
        <pc:chgData name="Hwang Jeongmin" userId="8d623263fdebbaa7" providerId="LiveId" clId="{6B6825E8-155A-43AC-A589-0EA0B37730B4}" dt="2022-08-20T01:21:04.127" v="95" actId="113"/>
        <pc:sldMkLst>
          <pc:docMk/>
          <pc:sldMk cId="704543582" sldId="292"/>
        </pc:sldMkLst>
        <pc:graphicFrameChg chg="modGraphic">
          <ac:chgData name="Hwang Jeongmin" userId="8d623263fdebbaa7" providerId="LiveId" clId="{6B6825E8-155A-43AC-A589-0EA0B37730B4}" dt="2022-08-20T01:21:04.127" v="95" actId="113"/>
          <ac:graphicFrameMkLst>
            <pc:docMk/>
            <pc:sldMk cId="704543582" sldId="292"/>
            <ac:graphicFrameMk id="14" creationId="{57FCC0B9-334C-1241-B7CE-88F91CDA0EB9}"/>
          </ac:graphicFrameMkLst>
        </pc:graphicFrameChg>
      </pc:sldChg>
      <pc:sldChg chg="addSp delSp modSp add mod">
        <pc:chgData name="Hwang Jeongmin" userId="8d623263fdebbaa7" providerId="LiveId" clId="{6B6825E8-155A-43AC-A589-0EA0B37730B4}" dt="2022-08-20T01:36:50.583" v="762" actId="207"/>
        <pc:sldMkLst>
          <pc:docMk/>
          <pc:sldMk cId="375153590" sldId="294"/>
        </pc:sldMkLst>
        <pc:spChg chg="del mod">
          <ac:chgData name="Hwang Jeongmin" userId="8d623263fdebbaa7" providerId="LiveId" clId="{6B6825E8-155A-43AC-A589-0EA0B37730B4}" dt="2022-08-20T01:33:47.971" v="737"/>
          <ac:spMkLst>
            <pc:docMk/>
            <pc:sldMk cId="375153590" sldId="294"/>
            <ac:spMk id="3" creationId="{51E14004-6E16-8047-BDEE-51D7A52984C8}"/>
          </ac:spMkLst>
        </pc:spChg>
        <pc:graphicFrameChg chg="add del mod">
          <ac:chgData name="Hwang Jeongmin" userId="8d623263fdebbaa7" providerId="LiveId" clId="{6B6825E8-155A-43AC-A589-0EA0B37730B4}" dt="2022-08-20T01:31:53.126" v="730"/>
          <ac:graphicFrameMkLst>
            <pc:docMk/>
            <pc:sldMk cId="375153590" sldId="294"/>
            <ac:graphicFrameMk id="4" creationId="{2CA12983-F51D-0E98-B81F-1F3F99477C2D}"/>
          </ac:graphicFrameMkLst>
        </pc:graphicFrameChg>
        <pc:graphicFrameChg chg="add del mod modGraphic">
          <ac:chgData name="Hwang Jeongmin" userId="8d623263fdebbaa7" providerId="LiveId" clId="{6B6825E8-155A-43AC-A589-0EA0B37730B4}" dt="2022-08-20T01:33:40.418" v="736" actId="478"/>
          <ac:graphicFrameMkLst>
            <pc:docMk/>
            <pc:sldMk cId="375153590" sldId="294"/>
            <ac:graphicFrameMk id="5" creationId="{061E5EE3-0224-AE64-BD8B-723F75774BDF}"/>
          </ac:graphicFrameMkLst>
        </pc:graphicFrameChg>
        <pc:graphicFrameChg chg="add mod modGraphic">
          <ac:chgData name="Hwang Jeongmin" userId="8d623263fdebbaa7" providerId="LiveId" clId="{6B6825E8-155A-43AC-A589-0EA0B37730B4}" dt="2022-08-20T01:36:50.583" v="762" actId="207"/>
          <ac:graphicFrameMkLst>
            <pc:docMk/>
            <pc:sldMk cId="375153590" sldId="294"/>
            <ac:graphicFrameMk id="6" creationId="{38534D00-318A-93A2-2F37-3CD00558B5FE}"/>
          </ac:graphicFrameMkLst>
        </pc:graphicFrameChg>
      </pc:sldChg>
      <pc:sldChg chg="addSp delSp modSp add mod">
        <pc:chgData name="Hwang Jeongmin" userId="8d623263fdebbaa7" providerId="LiveId" clId="{6B6825E8-155A-43AC-A589-0EA0B37730B4}" dt="2022-08-20T02:23:30.148" v="782" actId="1076"/>
        <pc:sldMkLst>
          <pc:docMk/>
          <pc:sldMk cId="1242194989" sldId="295"/>
        </pc:sldMkLst>
        <pc:spChg chg="add del mod">
          <ac:chgData name="Hwang Jeongmin" userId="8d623263fdebbaa7" providerId="LiveId" clId="{6B6825E8-155A-43AC-A589-0EA0B37730B4}" dt="2022-08-20T02:21:26.060" v="767" actId="931"/>
          <ac:spMkLst>
            <pc:docMk/>
            <pc:sldMk cId="1242194989" sldId="295"/>
            <ac:spMk id="4" creationId="{AC3D3950-5C68-0180-C154-CA04C6B4FE97}"/>
          </ac:spMkLst>
        </pc:spChg>
        <pc:graphicFrameChg chg="del modGraphic">
          <ac:chgData name="Hwang Jeongmin" userId="8d623263fdebbaa7" providerId="LiveId" clId="{6B6825E8-155A-43AC-A589-0EA0B37730B4}" dt="2022-08-20T01:37:16.352" v="766" actId="478"/>
          <ac:graphicFrameMkLst>
            <pc:docMk/>
            <pc:sldMk cId="1242194989" sldId="295"/>
            <ac:graphicFrameMk id="6" creationId="{38534D00-318A-93A2-2F37-3CD00558B5FE}"/>
          </ac:graphicFrameMkLst>
        </pc:graphicFrameChg>
        <pc:picChg chg="add mod">
          <ac:chgData name="Hwang Jeongmin" userId="8d623263fdebbaa7" providerId="LiveId" clId="{6B6825E8-155A-43AC-A589-0EA0B37730B4}" dt="2022-08-20T02:23:28.363" v="781" actId="1076"/>
          <ac:picMkLst>
            <pc:docMk/>
            <pc:sldMk cId="1242194989" sldId="295"/>
            <ac:picMk id="7" creationId="{14A8F4BF-7D59-9176-2400-4B3EE2098F09}"/>
          </ac:picMkLst>
        </pc:picChg>
        <pc:picChg chg="add mod">
          <ac:chgData name="Hwang Jeongmin" userId="8d623263fdebbaa7" providerId="LiveId" clId="{6B6825E8-155A-43AC-A589-0EA0B37730B4}" dt="2022-08-20T02:23:30.148" v="782" actId="1076"/>
          <ac:picMkLst>
            <pc:docMk/>
            <pc:sldMk cId="1242194989" sldId="295"/>
            <ac:picMk id="9" creationId="{002E9106-6456-6AE4-BAF7-FE38F6B4514C}"/>
          </ac:picMkLst>
        </pc:picChg>
      </pc:sldChg>
      <pc:sldChg chg="modSp add mod">
        <pc:chgData name="Hwang Jeongmin" userId="8d623263fdebbaa7" providerId="LiveId" clId="{6B6825E8-155A-43AC-A589-0EA0B37730B4}" dt="2022-08-20T02:24:08.571" v="790" actId="1076"/>
        <pc:sldMkLst>
          <pc:docMk/>
          <pc:sldMk cId="174459013" sldId="296"/>
        </pc:sldMkLst>
        <pc:picChg chg="mod">
          <ac:chgData name="Hwang Jeongmin" userId="8d623263fdebbaa7" providerId="LiveId" clId="{6B6825E8-155A-43AC-A589-0EA0B37730B4}" dt="2022-08-20T02:24:08.571" v="790" actId="1076"/>
          <ac:picMkLst>
            <pc:docMk/>
            <pc:sldMk cId="174459013" sldId="296"/>
            <ac:picMk id="7" creationId="{14A8F4BF-7D59-9176-2400-4B3EE2098F09}"/>
          </ac:picMkLst>
        </pc:picChg>
        <pc:picChg chg="mod">
          <ac:chgData name="Hwang Jeongmin" userId="8d623263fdebbaa7" providerId="LiveId" clId="{6B6825E8-155A-43AC-A589-0EA0B37730B4}" dt="2022-08-20T02:24:02.823" v="789" actId="14100"/>
          <ac:picMkLst>
            <pc:docMk/>
            <pc:sldMk cId="174459013" sldId="296"/>
            <ac:picMk id="9" creationId="{002E9106-6456-6AE4-BAF7-FE38F6B451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Python in Systems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2022-08-20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27355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Exercise2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Exercise3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Exercise4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Exercise1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* CLI(Command Line Interface)</a:t>
            </a:r>
          </a:p>
          <a:p>
            <a:r>
              <a:rPr kumimoji="1" lang="en-US" altLang="en-US" dirty="0"/>
              <a:t>CLI allows users to use written commands that associate directly with console window. This makes user be able to interact directly with OS.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* GUI(Graphical User Interface)</a:t>
            </a:r>
          </a:p>
          <a:p>
            <a:r>
              <a:rPr kumimoji="1" lang="en-US" altLang="en-US" dirty="0"/>
              <a:t>GUI allows users to use graphics to interact with OS. In GUI, users have variety of options that are intuitive and make things easy such as buttons, icons.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Exercise1</a:t>
            </a:r>
            <a:endParaRPr kumimoji="1" lang="ko-Kore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8534D00-318A-93A2-2F37-3CD00558B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769594"/>
              </p:ext>
            </p:extLst>
          </p:nvPr>
        </p:nvGraphicFramePr>
        <p:xfrm>
          <a:off x="1365337" y="1474025"/>
          <a:ext cx="5223351" cy="37338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41117">
                  <a:extLst>
                    <a:ext uri="{9D8B030D-6E8A-4147-A177-3AD203B41FA5}">
                      <a16:colId xmlns:a16="http://schemas.microsoft.com/office/drawing/2014/main" val="250975291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610051695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12170683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Parameters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CLI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GUI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1001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Ease of Use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Hard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Easy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27152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Memory Consumption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Less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More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203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Level of Precision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High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Low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2771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Speed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>
                          <a:effectLst/>
                        </a:rPr>
                        <a:t>High</a:t>
                      </a:r>
                      <a:endParaRPr lang="en-US" sz="1500" b="0" i="0" u="none" strike="noStrike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Low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1244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Graphics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X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O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53892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Menus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>
                          <a:effectLst/>
                        </a:rPr>
                        <a:t>X</a:t>
                      </a:r>
                      <a:endParaRPr lang="en-US" sz="1500" b="0" i="0" u="none" strike="noStrike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O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300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Display of Information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Text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text, images, etc.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41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Exercise1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A8F4BF-7D59-9176-2400-4B3EE209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444185"/>
            <a:ext cx="3555966" cy="140871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E9106-6456-6AE4-BAF7-FE38F6B4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30" y="3429000"/>
            <a:ext cx="4442481" cy="1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Exercise1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A8F4BF-7D59-9176-2400-4B3EE209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29" y="1467587"/>
            <a:ext cx="4784017" cy="153608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E9106-6456-6AE4-BAF7-FE38F6B4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29" y="3352800"/>
            <a:ext cx="4784017" cy="24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4621</TotalTime>
  <Words>135</Words>
  <Application>Microsoft Office PowerPoint</Application>
  <PresentationFormat>화면 슬라이드 쇼(4:3)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Askan Light</vt:lpstr>
      <vt:lpstr>Arial</vt:lpstr>
      <vt:lpstr>Calibri</vt:lpstr>
      <vt:lpstr>Roboto</vt:lpstr>
      <vt:lpstr>Times New Roman</vt:lpstr>
      <vt:lpstr>Office Theme</vt:lpstr>
      <vt:lpstr>Python in Systems</vt:lpstr>
      <vt:lpstr>PowerPoint 프레젠테이션</vt:lpstr>
      <vt:lpstr>Ⅰ. Exercise1</vt:lpstr>
      <vt:lpstr>Ⅰ. Exercise1</vt:lpstr>
      <vt:lpstr>Ⅰ. Exercise1</vt:lpstr>
      <vt:lpstr>Ⅰ. Exercise1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38</cp:revision>
  <dcterms:created xsi:type="dcterms:W3CDTF">2021-05-31T23:36:21Z</dcterms:created>
  <dcterms:modified xsi:type="dcterms:W3CDTF">2022-08-20T02:24:10Z</dcterms:modified>
</cp:coreProperties>
</file>