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0" r:id="rId2"/>
    <p:sldId id="292" r:id="rId3"/>
    <p:sldId id="291" r:id="rId4"/>
    <p:sldId id="294" r:id="rId5"/>
    <p:sldId id="295" r:id="rId6"/>
    <p:sldId id="296" r:id="rId7"/>
    <p:sldId id="297" r:id="rId8"/>
    <p:sldId id="319" r:id="rId9"/>
    <p:sldId id="314" r:id="rId10"/>
    <p:sldId id="321" r:id="rId11"/>
    <p:sldId id="320" r:id="rId12"/>
    <p:sldId id="315" r:id="rId13"/>
    <p:sldId id="316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1"/>
            <p14:sldId id="294"/>
            <p14:sldId id="295"/>
            <p14:sldId id="296"/>
            <p14:sldId id="297"/>
            <p14:sldId id="319"/>
            <p14:sldId id="314"/>
            <p14:sldId id="321"/>
            <p14:sldId id="320"/>
            <p14:sldId id="315"/>
            <p14:sldId id="316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Jeongmin" userId="8d623263fdebbaa7" providerId="LiveId" clId="{6B6825E8-155A-43AC-A589-0EA0B37730B4}"/>
    <pc:docChg chg="undo custSel addSld modSld">
      <pc:chgData name="Hwang Jeongmin" userId="8d623263fdebbaa7" providerId="LiveId" clId="{6B6825E8-155A-43AC-A589-0EA0B37730B4}" dt="2022-08-20T02:24:08.571" v="790" actId="1076"/>
      <pc:docMkLst>
        <pc:docMk/>
      </pc:docMkLst>
      <pc:sldChg chg="modSp mod">
        <pc:chgData name="Hwang Jeongmin" userId="8d623263fdebbaa7" providerId="LiveId" clId="{6B6825E8-155A-43AC-A589-0EA0B37730B4}" dt="2022-08-20T01:19:33.915" v="26" actId="20577"/>
        <pc:sldMkLst>
          <pc:docMk/>
          <pc:sldMk cId="391809829" sldId="290"/>
        </pc:sldMkLst>
        <pc:spChg chg="mod">
          <ac:chgData name="Hwang Jeongmin" userId="8d623263fdebbaa7" providerId="LiveId" clId="{6B6825E8-155A-43AC-A589-0EA0B37730B4}" dt="2022-08-20T01:19:17.799" v="16" actId="20577"/>
          <ac:spMkLst>
            <pc:docMk/>
            <pc:sldMk cId="391809829" sldId="290"/>
            <ac:spMk id="4" creationId="{F8B9396A-ACBE-B542-B7F3-7F02280BEF9D}"/>
          </ac:spMkLst>
        </pc:spChg>
        <pc:spChg chg="mod">
          <ac:chgData name="Hwang Jeongmin" userId="8d623263fdebbaa7" providerId="LiveId" clId="{6B6825E8-155A-43AC-A589-0EA0B37730B4}" dt="2022-08-20T01:19:33.915" v="26" actId="20577"/>
          <ac:spMkLst>
            <pc:docMk/>
            <pc:sldMk cId="391809829" sldId="290"/>
            <ac:spMk id="6" creationId="{6F3042D7-BAF8-E644-B458-C6013885B591}"/>
          </ac:spMkLst>
        </pc:spChg>
      </pc:sldChg>
      <pc:sldChg chg="modSp mod">
        <pc:chgData name="Hwang Jeongmin" userId="8d623263fdebbaa7" providerId="LiveId" clId="{6B6825E8-155A-43AC-A589-0EA0B37730B4}" dt="2022-08-20T01:26:30.579" v="727" actId="20577"/>
        <pc:sldMkLst>
          <pc:docMk/>
          <pc:sldMk cId="3302504338" sldId="291"/>
        </pc:sldMkLst>
        <pc:spChg chg="mod">
          <ac:chgData name="Hwang Jeongmin" userId="8d623263fdebbaa7" providerId="LiveId" clId="{6B6825E8-155A-43AC-A589-0EA0B37730B4}" dt="2022-08-20T01:21:53.122" v="109" actId="20577"/>
          <ac:spMkLst>
            <pc:docMk/>
            <pc:sldMk cId="3302504338" sldId="291"/>
            <ac:spMk id="2" creationId="{0BD5BF42-7124-D145-A0AF-EE46771876F6}"/>
          </ac:spMkLst>
        </pc:spChg>
        <pc:spChg chg="mod">
          <ac:chgData name="Hwang Jeongmin" userId="8d623263fdebbaa7" providerId="LiveId" clId="{6B6825E8-155A-43AC-A589-0EA0B37730B4}" dt="2022-08-20T01:26:30.579" v="727" actId="20577"/>
          <ac:spMkLst>
            <pc:docMk/>
            <pc:sldMk cId="3302504338" sldId="291"/>
            <ac:spMk id="3" creationId="{51E14004-6E16-8047-BDEE-51D7A52984C8}"/>
          </ac:spMkLst>
        </pc:spChg>
      </pc:sldChg>
      <pc:sldChg chg="modSp mod">
        <pc:chgData name="Hwang Jeongmin" userId="8d623263fdebbaa7" providerId="LiveId" clId="{6B6825E8-155A-43AC-A589-0EA0B37730B4}" dt="2022-08-20T01:21:04.127" v="95" actId="113"/>
        <pc:sldMkLst>
          <pc:docMk/>
          <pc:sldMk cId="704543582" sldId="292"/>
        </pc:sldMkLst>
        <pc:graphicFrameChg chg="modGraphic">
          <ac:chgData name="Hwang Jeongmin" userId="8d623263fdebbaa7" providerId="LiveId" clId="{6B6825E8-155A-43AC-A589-0EA0B37730B4}" dt="2022-08-20T01:21:04.127" v="95" actId="113"/>
          <ac:graphicFrameMkLst>
            <pc:docMk/>
            <pc:sldMk cId="704543582" sldId="292"/>
            <ac:graphicFrameMk id="14" creationId="{57FCC0B9-334C-1241-B7CE-88F91CDA0EB9}"/>
          </ac:graphicFrameMkLst>
        </pc:graphicFrameChg>
      </pc:sldChg>
      <pc:sldChg chg="addSp delSp modSp add mod">
        <pc:chgData name="Hwang Jeongmin" userId="8d623263fdebbaa7" providerId="LiveId" clId="{6B6825E8-155A-43AC-A589-0EA0B37730B4}" dt="2022-08-20T01:36:50.583" v="762" actId="207"/>
        <pc:sldMkLst>
          <pc:docMk/>
          <pc:sldMk cId="375153590" sldId="294"/>
        </pc:sldMkLst>
        <pc:spChg chg="del mod">
          <ac:chgData name="Hwang Jeongmin" userId="8d623263fdebbaa7" providerId="LiveId" clId="{6B6825E8-155A-43AC-A589-0EA0B37730B4}" dt="2022-08-20T01:33:47.971" v="737"/>
          <ac:spMkLst>
            <pc:docMk/>
            <pc:sldMk cId="375153590" sldId="294"/>
            <ac:spMk id="3" creationId="{51E14004-6E16-8047-BDEE-51D7A52984C8}"/>
          </ac:spMkLst>
        </pc:spChg>
        <pc:graphicFrameChg chg="add del mod">
          <ac:chgData name="Hwang Jeongmin" userId="8d623263fdebbaa7" providerId="LiveId" clId="{6B6825E8-155A-43AC-A589-0EA0B37730B4}" dt="2022-08-20T01:31:53.126" v="730"/>
          <ac:graphicFrameMkLst>
            <pc:docMk/>
            <pc:sldMk cId="375153590" sldId="294"/>
            <ac:graphicFrameMk id="4" creationId="{2CA12983-F51D-0E98-B81F-1F3F99477C2D}"/>
          </ac:graphicFrameMkLst>
        </pc:graphicFrameChg>
        <pc:graphicFrameChg chg="add del mod modGraphic">
          <ac:chgData name="Hwang Jeongmin" userId="8d623263fdebbaa7" providerId="LiveId" clId="{6B6825E8-155A-43AC-A589-0EA0B37730B4}" dt="2022-08-20T01:33:40.418" v="736" actId="478"/>
          <ac:graphicFrameMkLst>
            <pc:docMk/>
            <pc:sldMk cId="375153590" sldId="294"/>
            <ac:graphicFrameMk id="5" creationId="{061E5EE3-0224-AE64-BD8B-723F75774BDF}"/>
          </ac:graphicFrameMkLst>
        </pc:graphicFrameChg>
        <pc:graphicFrameChg chg="add mod modGraphic">
          <ac:chgData name="Hwang Jeongmin" userId="8d623263fdebbaa7" providerId="LiveId" clId="{6B6825E8-155A-43AC-A589-0EA0B37730B4}" dt="2022-08-20T01:36:50.583" v="762" actId="207"/>
          <ac:graphicFrameMkLst>
            <pc:docMk/>
            <pc:sldMk cId="375153590" sldId="294"/>
            <ac:graphicFrameMk id="6" creationId="{38534D00-318A-93A2-2F37-3CD00558B5FE}"/>
          </ac:graphicFrameMkLst>
        </pc:graphicFrameChg>
      </pc:sldChg>
      <pc:sldChg chg="addSp delSp modSp add mod">
        <pc:chgData name="Hwang Jeongmin" userId="8d623263fdebbaa7" providerId="LiveId" clId="{6B6825E8-155A-43AC-A589-0EA0B37730B4}" dt="2022-08-20T02:23:30.148" v="782" actId="1076"/>
        <pc:sldMkLst>
          <pc:docMk/>
          <pc:sldMk cId="1242194989" sldId="295"/>
        </pc:sldMkLst>
        <pc:spChg chg="add del mod">
          <ac:chgData name="Hwang Jeongmin" userId="8d623263fdebbaa7" providerId="LiveId" clId="{6B6825E8-155A-43AC-A589-0EA0B37730B4}" dt="2022-08-20T02:21:26.060" v="767" actId="931"/>
          <ac:spMkLst>
            <pc:docMk/>
            <pc:sldMk cId="1242194989" sldId="295"/>
            <ac:spMk id="4" creationId="{AC3D3950-5C68-0180-C154-CA04C6B4FE97}"/>
          </ac:spMkLst>
        </pc:spChg>
        <pc:graphicFrameChg chg="del modGraphic">
          <ac:chgData name="Hwang Jeongmin" userId="8d623263fdebbaa7" providerId="LiveId" clId="{6B6825E8-155A-43AC-A589-0EA0B37730B4}" dt="2022-08-20T01:37:16.352" v="766" actId="478"/>
          <ac:graphicFrameMkLst>
            <pc:docMk/>
            <pc:sldMk cId="1242194989" sldId="295"/>
            <ac:graphicFrameMk id="6" creationId="{38534D00-318A-93A2-2F37-3CD00558B5FE}"/>
          </ac:graphicFrameMkLst>
        </pc:graphicFrameChg>
        <pc:picChg chg="add mod">
          <ac:chgData name="Hwang Jeongmin" userId="8d623263fdebbaa7" providerId="LiveId" clId="{6B6825E8-155A-43AC-A589-0EA0B37730B4}" dt="2022-08-20T02:23:28.363" v="781" actId="1076"/>
          <ac:picMkLst>
            <pc:docMk/>
            <pc:sldMk cId="1242194989" sldId="295"/>
            <ac:picMk id="7" creationId="{14A8F4BF-7D59-9176-2400-4B3EE2098F09}"/>
          </ac:picMkLst>
        </pc:picChg>
        <pc:picChg chg="add mod">
          <ac:chgData name="Hwang Jeongmin" userId="8d623263fdebbaa7" providerId="LiveId" clId="{6B6825E8-155A-43AC-A589-0EA0B37730B4}" dt="2022-08-20T02:23:30.148" v="782" actId="1076"/>
          <ac:picMkLst>
            <pc:docMk/>
            <pc:sldMk cId="1242194989" sldId="295"/>
            <ac:picMk id="9" creationId="{002E9106-6456-6AE4-BAF7-FE38F6B4514C}"/>
          </ac:picMkLst>
        </pc:picChg>
      </pc:sldChg>
      <pc:sldChg chg="modSp add mod">
        <pc:chgData name="Hwang Jeongmin" userId="8d623263fdebbaa7" providerId="LiveId" clId="{6B6825E8-155A-43AC-A589-0EA0B37730B4}" dt="2022-08-20T02:24:08.571" v="790" actId="1076"/>
        <pc:sldMkLst>
          <pc:docMk/>
          <pc:sldMk cId="174459013" sldId="296"/>
        </pc:sldMkLst>
        <pc:picChg chg="mod">
          <ac:chgData name="Hwang Jeongmin" userId="8d623263fdebbaa7" providerId="LiveId" clId="{6B6825E8-155A-43AC-A589-0EA0B37730B4}" dt="2022-08-20T02:24:08.571" v="790" actId="1076"/>
          <ac:picMkLst>
            <pc:docMk/>
            <pc:sldMk cId="174459013" sldId="296"/>
            <ac:picMk id="7" creationId="{14A8F4BF-7D59-9176-2400-4B3EE2098F09}"/>
          </ac:picMkLst>
        </pc:picChg>
        <pc:picChg chg="mod">
          <ac:chgData name="Hwang Jeongmin" userId="8d623263fdebbaa7" providerId="LiveId" clId="{6B6825E8-155A-43AC-A589-0EA0B37730B4}" dt="2022-08-20T02:24:02.823" v="789" actId="14100"/>
          <ac:picMkLst>
            <pc:docMk/>
            <pc:sldMk cId="174459013" sldId="296"/>
            <ac:picMk id="9" creationId="{002E9106-6456-6AE4-BAF7-FE38F6B451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2022. 8. 20.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kumimoji="1" lang="ko-Kore-KR" altLang="en-US" dirty="0"/>
              <a:t> </a:t>
            </a:r>
            <a:r>
              <a:rPr kumimoji="1" lang="en-US" altLang="ko-Kore-KR" dirty="0"/>
              <a:t>Terminal </a:t>
            </a:r>
            <a:r>
              <a:rPr kumimoji="1" lang="ko-Kore-KR" altLang="en-US" dirty="0"/>
              <a:t>은 사용자 언어를 </a:t>
            </a:r>
            <a:r>
              <a:rPr kumimoji="1" lang="en-US" altLang="ko-Kore-KR" dirty="0"/>
              <a:t>input/output</a:t>
            </a:r>
            <a:r>
              <a:rPr kumimoji="1" lang="ko-Kore-KR" altLang="en-US" dirty="0"/>
              <a:t>할 수 있는 소프트웨어나 하드웨어를 가리키는 말이며</a:t>
            </a:r>
            <a:r>
              <a:rPr kumimoji="1" lang="en-US" altLang="ko-Kore-KR" dirty="0"/>
              <a:t>, shell</a:t>
            </a:r>
            <a:r>
              <a:rPr kumimoji="1" lang="ko-Kore-KR" altLang="en-US" dirty="0"/>
              <a:t>이란 </a:t>
            </a:r>
            <a:r>
              <a:rPr kumimoji="1" lang="en-US" altLang="ko-Kore-KR" dirty="0"/>
              <a:t>user</a:t>
            </a:r>
            <a:r>
              <a:rPr kumimoji="1" lang="ko-Kore-KR" altLang="en-US" dirty="0"/>
              <a:t>단 과 </a:t>
            </a:r>
            <a:r>
              <a:rPr kumimoji="1" lang="en-US" altLang="ko-Kore-KR" dirty="0"/>
              <a:t>kernel</a:t>
            </a:r>
            <a:r>
              <a:rPr kumimoji="1" lang="ko-Kore-KR" altLang="en-US" dirty="0"/>
              <a:t>단 중간에서 사용자의 </a:t>
            </a:r>
            <a:r>
              <a:rPr kumimoji="1" lang="en-US" altLang="ko-Kore-KR" dirty="0"/>
              <a:t>input</a:t>
            </a:r>
            <a:r>
              <a:rPr kumimoji="1" lang="ko-Kore-KR" altLang="en-US" dirty="0"/>
              <a:t>을 해석해주는 역할을 하는 소프트웨어입니다</a:t>
            </a:r>
            <a:r>
              <a:rPr kumimoji="1" lang="en-US" altLang="ko-Kore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36D41-B060-D648-AC40-061A967B8DF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86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Python in Systems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2022-08-20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ore-KR" dirty="0"/>
              <a:t>Team 2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ore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Ⅲ. Complex Strategies - Exercise 3 </a:t>
            </a:r>
            <a:endParaRPr lang="en-US" altLang="ko-Kore-KR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8B6230-CBCE-D872-414C-7BBEF60D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90" y="2441579"/>
            <a:ext cx="5588000" cy="13970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03ECC9F-42A5-5403-EB05-474FE1FA27E4}"/>
              </a:ext>
            </a:extLst>
          </p:cNvPr>
          <p:cNvSpPr txBox="1">
            <a:spLocks/>
          </p:cNvSpPr>
          <p:nvPr/>
        </p:nvSpPr>
        <p:spPr>
          <a:xfrm>
            <a:off x="1125103" y="1907627"/>
            <a:ext cx="3344536" cy="426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skan Light" panose="02000503060000020004" pitchFamily="2" charset="0"/>
                <a:ea typeface="+mj-ea"/>
                <a:cs typeface="+mj-cs"/>
              </a:defRPr>
            </a:lvl1pPr>
          </a:lstStyle>
          <a:p>
            <a:r>
              <a:rPr kumimoji="1" lang="en-US" altLang="ko-Kore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run.py</a:t>
            </a:r>
            <a:endParaRPr kumimoji="1" lang="en-US" altLang="ko-Kore-KR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ea typeface="HYGothic-Medium" panose="0203060000010101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5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IV. Using Subprocess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54C1D-7A49-160C-EB72-7D3DCEF5D166}"/>
              </a:ext>
            </a:extLst>
          </p:cNvPr>
          <p:cNvSpPr txBox="1"/>
          <p:nvPr/>
        </p:nvSpPr>
        <p:spPr>
          <a:xfrm>
            <a:off x="683491" y="4230254"/>
            <a:ext cx="783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use command line within python scripts, we can use </a:t>
            </a:r>
            <a:r>
              <a:rPr lang="en-US" altLang="ko-KR" b="1" dirty="0">
                <a:solidFill>
                  <a:srgbClr val="FF0000"/>
                </a:solidFill>
              </a:rPr>
              <a:t>subprocess</a:t>
            </a:r>
            <a:r>
              <a:rPr lang="en-US" altLang="ko-KR" dirty="0"/>
              <a:t> package.</a:t>
            </a:r>
          </a:p>
          <a:p>
            <a:endParaRPr lang="en-US" altLang="ko-KR" dirty="0"/>
          </a:p>
          <a:p>
            <a:r>
              <a:rPr lang="en-US" altLang="ko-KR" dirty="0"/>
              <a:t>We can simply use call method to implement processes we did with CLA, </a:t>
            </a:r>
          </a:p>
          <a:p>
            <a:r>
              <a:rPr lang="en-US" altLang="ko-KR" dirty="0"/>
              <a:t>typing in the tools that we want to call and emoji type we need.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3AC768-CD7D-F17D-9198-AE84C2633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629" y="2078489"/>
            <a:ext cx="3303441" cy="19401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BD3CE7-29A9-956E-8A77-DEFBFEB65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0" y="2419851"/>
            <a:ext cx="4782217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IV. Using Subprocess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A6D63-1BC6-31CB-C56C-E036CB97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36" y="1678164"/>
            <a:ext cx="6177367" cy="2552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D54C1D-7A49-160C-EB72-7D3DCEF5D166}"/>
              </a:ext>
            </a:extLst>
          </p:cNvPr>
          <p:cNvSpPr txBox="1"/>
          <p:nvPr/>
        </p:nvSpPr>
        <p:spPr>
          <a:xfrm>
            <a:off x="683491" y="4384795"/>
            <a:ext cx="7831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 if we want additional process with these emojis (i.e. writing new file),</a:t>
            </a:r>
          </a:p>
          <a:p>
            <a:r>
              <a:rPr lang="en-US" altLang="ko-KR" dirty="0"/>
              <a:t>instead of using call, we can use </a:t>
            </a:r>
            <a:r>
              <a:rPr lang="en-US" altLang="ko-KR" dirty="0" err="1"/>
              <a:t>Popen</a:t>
            </a:r>
            <a:r>
              <a:rPr lang="en-US" altLang="ko-KR" dirty="0"/>
              <a:t> for further work in python scripts.</a:t>
            </a:r>
          </a:p>
          <a:p>
            <a:r>
              <a:rPr lang="en-US" altLang="ko-KR" dirty="0"/>
              <a:t>In this case, dog symbols are stored in emoji variable.</a:t>
            </a:r>
          </a:p>
          <a:p>
            <a:endParaRPr lang="en-US" altLang="ko-KR" dirty="0"/>
          </a:p>
          <a:p>
            <a:r>
              <a:rPr lang="en-US" altLang="ko-KR" dirty="0"/>
              <a:t>Since </a:t>
            </a:r>
            <a:r>
              <a:rPr lang="en-US" altLang="ko-KR" dirty="0" err="1"/>
              <a:t>emoj</a:t>
            </a:r>
            <a:r>
              <a:rPr lang="en-US" altLang="ko-KR" dirty="0"/>
              <a:t> characters are defined in ‘utf-8’, we must decode with utf-8.</a:t>
            </a:r>
          </a:p>
        </p:txBody>
      </p:sp>
    </p:spTree>
    <p:extLst>
      <p:ext uri="{BB962C8B-B14F-4D97-AF65-F5344CB8AC3E}">
        <p14:creationId xmlns:p14="http://schemas.microsoft.com/office/powerpoint/2010/main" val="367141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IV. Using Subprocess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54C1D-7A49-160C-EB72-7D3DCEF5D166}"/>
              </a:ext>
            </a:extLst>
          </p:cNvPr>
          <p:cNvSpPr txBox="1"/>
          <p:nvPr/>
        </p:nvSpPr>
        <p:spPr>
          <a:xfrm>
            <a:off x="656071" y="4722856"/>
            <a:ext cx="783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Subprocess packages supports both </a:t>
            </a:r>
            <a:r>
              <a:rPr lang="en-US" altLang="ko-KR" b="1" dirty="0" err="1"/>
              <a:t>Popen</a:t>
            </a:r>
            <a:r>
              <a:rPr lang="en-US" altLang="ko-KR" dirty="0"/>
              <a:t> and </a:t>
            </a:r>
            <a:r>
              <a:rPr lang="en-US" altLang="ko-KR" b="1" dirty="0"/>
              <a:t>run</a:t>
            </a:r>
            <a:r>
              <a:rPr lang="en-US" altLang="ko-KR" dirty="0"/>
              <a:t> method</a:t>
            </a:r>
          </a:p>
          <a:p>
            <a:r>
              <a:rPr lang="en-US" altLang="ko-KR" dirty="0"/>
              <a:t>Due to its simplicity, </a:t>
            </a:r>
            <a:r>
              <a:rPr lang="en-US" altLang="ko-KR" b="1" dirty="0">
                <a:solidFill>
                  <a:srgbClr val="FF0000"/>
                </a:solidFill>
              </a:rPr>
              <a:t>run</a:t>
            </a:r>
            <a:r>
              <a:rPr lang="en-US" altLang="ko-KR" dirty="0"/>
              <a:t> is preferred over </a:t>
            </a:r>
            <a:r>
              <a:rPr lang="en-US" altLang="ko-KR" dirty="0" err="1"/>
              <a:t>Popen</a:t>
            </a:r>
            <a:r>
              <a:rPr lang="en-US" altLang="ko-KR" dirty="0"/>
              <a:t> these days.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0D4149-4677-4D69-100A-D27A5052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1" y="2502329"/>
            <a:ext cx="7831858" cy="18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3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27355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Exercise1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Exercise2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Exercise3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Exercise4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ko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Argparser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-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Exercise1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* CLI(Command Line Interface)</a:t>
            </a:r>
          </a:p>
          <a:p>
            <a:r>
              <a:rPr kumimoji="1" lang="en-US" altLang="en-US" dirty="0"/>
              <a:t>CLI allows users to use written commands that associate directly with console window. This makes user be able to interact directly with OS.</a:t>
            </a:r>
          </a:p>
          <a:p>
            <a:endParaRPr kumimoji="1" lang="en-US" altLang="en-US" dirty="0"/>
          </a:p>
          <a:p>
            <a:r>
              <a:rPr kumimoji="1" lang="en-US" altLang="en-US" dirty="0"/>
              <a:t>* GUI(Graphical User Interface)</a:t>
            </a:r>
          </a:p>
          <a:p>
            <a:r>
              <a:rPr kumimoji="1" lang="en-US" altLang="en-US" dirty="0"/>
              <a:t>GUI allows users to use graphics to interact with OS. In GUI, users have variety of options that are intuitive and make things easy such as buttons, icons.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 parser-Exercise 1</a:t>
            </a:r>
            <a:endParaRPr kumimoji="1" lang="ko-Kore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38534D00-318A-93A2-2F37-3CD00558B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769594"/>
              </p:ext>
            </p:extLst>
          </p:nvPr>
        </p:nvGraphicFramePr>
        <p:xfrm>
          <a:off x="1365337" y="1474025"/>
          <a:ext cx="5223351" cy="37338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741117">
                  <a:extLst>
                    <a:ext uri="{9D8B030D-6E8A-4147-A177-3AD203B41FA5}">
                      <a16:colId xmlns:a16="http://schemas.microsoft.com/office/drawing/2014/main" val="250975291"/>
                    </a:ext>
                  </a:extLst>
                </a:gridCol>
                <a:gridCol w="1741117">
                  <a:extLst>
                    <a:ext uri="{9D8B030D-6E8A-4147-A177-3AD203B41FA5}">
                      <a16:colId xmlns:a16="http://schemas.microsoft.com/office/drawing/2014/main" val="3610051695"/>
                    </a:ext>
                  </a:extLst>
                </a:gridCol>
                <a:gridCol w="1741117">
                  <a:extLst>
                    <a:ext uri="{9D8B030D-6E8A-4147-A177-3AD203B41FA5}">
                      <a16:colId xmlns:a16="http://schemas.microsoft.com/office/drawing/2014/main" val="312170683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Parameters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CLI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GUI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51001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Ease of Use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Hard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Easy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727152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Memory Consumption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Less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More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52030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Level of Precision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High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Low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62771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Speed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>
                          <a:effectLst/>
                        </a:rPr>
                        <a:t>High</a:t>
                      </a:r>
                      <a:endParaRPr lang="en-US" sz="1500" b="0" i="0" u="none" strike="noStrike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Low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61244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Graphics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X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O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553892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Menus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>
                          <a:effectLst/>
                        </a:rPr>
                        <a:t>X</a:t>
                      </a:r>
                      <a:endParaRPr lang="en-US" sz="1500" b="0" i="0" u="none" strike="noStrike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O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83002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u="none" strike="noStrike" dirty="0">
                          <a:effectLst/>
                        </a:rPr>
                        <a:t>Display of Information</a:t>
                      </a:r>
                      <a:endParaRPr lang="en-US" sz="1500" b="1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Text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0" u="none" strike="noStrike" dirty="0">
                          <a:effectLst/>
                        </a:rPr>
                        <a:t>text, images, etc.</a:t>
                      </a:r>
                      <a:endParaRPr lang="en-US" sz="1500" b="0" i="0" u="none" strike="noStrike" dirty="0">
                        <a:solidFill>
                          <a:srgbClr val="333333"/>
                        </a:solidFill>
                        <a:effectLst/>
                        <a:latin typeface="Roboto" panose="02000000000000000000" pitchFamily="2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41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 parser-Exercise 1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4A8F4BF-7D59-9176-2400-4B3EE2098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0" y="1444185"/>
            <a:ext cx="3555966" cy="140871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2E9106-6456-6AE4-BAF7-FE38F6B45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930" y="3429000"/>
            <a:ext cx="4442481" cy="15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Arg parser-Exercise 1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4A8F4BF-7D59-9176-2400-4B3EE2098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929" y="1467587"/>
            <a:ext cx="4784017" cy="153608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2E9106-6456-6AE4-BAF7-FE38F6B45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929" y="3352800"/>
            <a:ext cx="4784017" cy="24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BASIC CLI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597B237-4671-D0B9-C874-4F4356FB4D02}"/>
              </a:ext>
            </a:extLst>
          </p:cNvPr>
          <p:cNvSpPr txBox="1">
            <a:spLocks/>
          </p:cNvSpPr>
          <p:nvPr/>
        </p:nvSpPr>
        <p:spPr>
          <a:xfrm>
            <a:off x="423929" y="1144149"/>
            <a:ext cx="8091419" cy="426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skan Light" panose="02000503060000020004" pitchFamily="2" charset="0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CLI(Command Line Interface)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3B9C3B5-592A-3290-5188-520B6116061D}"/>
              </a:ext>
            </a:extLst>
          </p:cNvPr>
          <p:cNvSpPr txBox="1">
            <a:spLocks/>
          </p:cNvSpPr>
          <p:nvPr/>
        </p:nvSpPr>
        <p:spPr>
          <a:xfrm>
            <a:off x="423928" y="1624228"/>
            <a:ext cx="8091419" cy="67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skan Light" panose="02000503060000020004" pitchFamily="2" charset="0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Terminal : </a:t>
            </a:r>
          </a:p>
          <a:p>
            <a:r>
              <a:rPr kumimoji="1" lang="en-US" altLang="ko-Kore-KR" dirty="0"/>
              <a:t>software (or hardware) to be able to input/output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Shell:</a:t>
            </a:r>
          </a:p>
          <a:p>
            <a:r>
              <a:rPr kumimoji="1" lang="en-US" altLang="ko-Kore-KR" dirty="0"/>
              <a:t>  software program to interpret the input from user</a:t>
            </a:r>
          </a:p>
          <a:p>
            <a:r>
              <a:rPr kumimoji="1" lang="en-US" altLang="ko-Kore-KR" dirty="0"/>
              <a:t>	Ex) Window file explorer, Mac OS finder, </a:t>
            </a:r>
            <a:r>
              <a:rPr kumimoji="1" lang="en-US" altLang="ko-Kore-KR" dirty="0" err="1"/>
              <a:t>Bourne</a:t>
            </a:r>
            <a:r>
              <a:rPr kumimoji="1" lang="en-US" altLang="ko-Kore-KR" dirty="0"/>
              <a:t> Shell(</a:t>
            </a:r>
            <a:r>
              <a:rPr kumimoji="1" lang="en-US" altLang="ko-Kore-KR" dirty="0" err="1"/>
              <a:t>sh</a:t>
            </a:r>
            <a:r>
              <a:rPr kumimoji="1" lang="en-US" altLang="ko-Kore-KR" dirty="0"/>
              <a:t>) / bash 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504D27-FDD8-45B2-572A-7DB26A515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86" y="3429000"/>
            <a:ext cx="3812190" cy="25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6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Basic CLI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B7BEA82-F0BF-60C5-92FC-E3647950E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99" y="1857428"/>
            <a:ext cx="4801672" cy="14646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D539F9-BB39-2C0F-491C-A26CDFDA3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3905355"/>
            <a:ext cx="3790809" cy="33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556BD1-4B9B-6396-5719-7192B3EDB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4291724"/>
            <a:ext cx="3621122" cy="33107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2F415BA-2A7A-6923-BE4F-C39AC368DA72}"/>
              </a:ext>
            </a:extLst>
          </p:cNvPr>
          <p:cNvSpPr txBox="1">
            <a:spLocks/>
          </p:cNvSpPr>
          <p:nvPr/>
        </p:nvSpPr>
        <p:spPr>
          <a:xfrm>
            <a:off x="491968" y="1071255"/>
            <a:ext cx="8091419" cy="426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skan Light" panose="02000503060000020004" pitchFamily="2" charset="0"/>
                <a:ea typeface="+mj-ea"/>
                <a:cs typeface="+mj-cs"/>
              </a:defRPr>
            </a:lvl1pPr>
          </a:lstStyle>
          <a:p>
            <a:r>
              <a:rPr kumimoji="1" lang="en-US" altLang="ko-Kore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Using sys module to attribute CLI argument</a:t>
            </a:r>
            <a:endParaRPr kumimoji="1" lang="ko-Kore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4BB7475-E9F7-9EC9-30E3-E4B487610D66}"/>
              </a:ext>
            </a:extLst>
          </p:cNvPr>
          <p:cNvSpPr txBox="1">
            <a:spLocks/>
          </p:cNvSpPr>
          <p:nvPr/>
        </p:nvSpPr>
        <p:spPr>
          <a:xfrm>
            <a:off x="464511" y="1430984"/>
            <a:ext cx="8091419" cy="426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skan Light" panose="02000503060000020004" pitchFamily="2" charset="0"/>
                <a:ea typeface="+mj-ea"/>
                <a:cs typeface="+mj-cs"/>
              </a:defRPr>
            </a:lvl1pPr>
          </a:lstStyle>
          <a:p>
            <a:r>
              <a:rPr kumimoji="1" lang="en-US" altLang="ko-Kore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 </a:t>
            </a:r>
            <a:r>
              <a:rPr kumimoji="1" lang="en-US" altLang="ko-Kore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cli.py</a:t>
            </a:r>
            <a:r>
              <a:rPr kumimoji="1" lang="en-US" altLang="ko-Kore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 file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677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ore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Ⅲ. Complex Strategies - Exercise 3 </a:t>
            </a:r>
            <a:endParaRPr lang="en-US" altLang="ko-Kore-KR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68D7BDA-7689-1CA5-300B-4014945EE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704" y="1253331"/>
            <a:ext cx="4093564" cy="4351338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47DA36C-186E-3F24-33AA-16A8504948F0}"/>
              </a:ext>
            </a:extLst>
          </p:cNvPr>
          <p:cNvSpPr txBox="1">
            <a:spLocks/>
          </p:cNvSpPr>
          <p:nvPr/>
        </p:nvSpPr>
        <p:spPr>
          <a:xfrm>
            <a:off x="5024213" y="1697420"/>
            <a:ext cx="3344536" cy="426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skan Light" panose="02000503060000020004" pitchFamily="2" charset="0"/>
                <a:ea typeface="+mj-ea"/>
                <a:cs typeface="+mj-cs"/>
              </a:defRPr>
            </a:lvl1pPr>
          </a:lstStyle>
          <a:p>
            <a:r>
              <a:rPr kumimoji="1" lang="en-US" altLang="ko-Kore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Using </a:t>
            </a:r>
            <a:r>
              <a:rPr kumimoji="1" lang="en-US" altLang="ko-Kore-KR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pdftotext</a:t>
            </a:r>
            <a:r>
              <a:rPr kumimoji="1" lang="en-US" altLang="ko-Kore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 module,</a:t>
            </a:r>
          </a:p>
          <a:p>
            <a:r>
              <a:rPr kumimoji="1" lang="en-US" altLang="ko-Kore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Change pdf file to txt file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6C0192-1086-04B9-7B34-22DF5DD8B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09" y="3429000"/>
            <a:ext cx="3263900" cy="191770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9F35973-4CAD-0020-44D6-FCA82AA13C8C}"/>
              </a:ext>
            </a:extLst>
          </p:cNvPr>
          <p:cNvSpPr txBox="1">
            <a:spLocks/>
          </p:cNvSpPr>
          <p:nvPr/>
        </p:nvSpPr>
        <p:spPr>
          <a:xfrm>
            <a:off x="5024213" y="3002556"/>
            <a:ext cx="3344536" cy="426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skan Light" panose="02000503060000020004" pitchFamily="2" charset="0"/>
                <a:ea typeface="+mj-ea"/>
                <a:cs typeface="+mj-cs"/>
              </a:defRPr>
            </a:lvl1pPr>
          </a:lstStyle>
          <a:p>
            <a:r>
              <a:rPr kumimoji="1" lang="en-US" altLang="ko-Kore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Pdf file example</a:t>
            </a:r>
          </a:p>
        </p:txBody>
      </p:sp>
    </p:spTree>
    <p:extLst>
      <p:ext uri="{BB962C8B-B14F-4D97-AF65-F5344CB8AC3E}">
        <p14:creationId xmlns:p14="http://schemas.microsoft.com/office/powerpoint/2010/main" val="368610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4670</TotalTime>
  <Words>412</Words>
  <Application>Microsoft Macintosh PowerPoint</Application>
  <PresentationFormat>화면 슬라이드 쇼(4:3)</PresentationFormat>
  <Paragraphs>78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Askan Light</vt:lpstr>
      <vt:lpstr>Arial</vt:lpstr>
      <vt:lpstr>Calibri</vt:lpstr>
      <vt:lpstr>Roboto</vt:lpstr>
      <vt:lpstr>Times New Roman</vt:lpstr>
      <vt:lpstr>Office Theme</vt:lpstr>
      <vt:lpstr>Python in Systems</vt:lpstr>
      <vt:lpstr>PowerPoint 프레젠테이션</vt:lpstr>
      <vt:lpstr>Ⅰ. Argparser -Exercise1</vt:lpstr>
      <vt:lpstr>Ⅰ. Arg parser-Exercise 1</vt:lpstr>
      <vt:lpstr>Ⅰ. Arg parser-Exercise 1</vt:lpstr>
      <vt:lpstr>Ⅰ. Arg parser-Exercise 1</vt:lpstr>
      <vt:lpstr>BASIC CLI</vt:lpstr>
      <vt:lpstr>Ⅱ. Basic CLI</vt:lpstr>
      <vt:lpstr>Ⅲ. Complex Strategies - Exercise 3 </vt:lpstr>
      <vt:lpstr>Ⅲ. Complex Strategies - Exercise 3 </vt:lpstr>
      <vt:lpstr>IV. Using Subprocess</vt:lpstr>
      <vt:lpstr>IV. Using Subprocess</vt:lpstr>
      <vt:lpstr>IV. Using Subprocess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임 태훈</cp:lastModifiedBy>
  <cp:revision>40</cp:revision>
  <dcterms:created xsi:type="dcterms:W3CDTF">2021-05-31T23:36:21Z</dcterms:created>
  <dcterms:modified xsi:type="dcterms:W3CDTF">2022-08-20T06:43:17Z</dcterms:modified>
</cp:coreProperties>
</file>