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0" r:id="rId2"/>
    <p:sldId id="291" r:id="rId3"/>
    <p:sldId id="294" r:id="rId4"/>
    <p:sldId id="295" r:id="rId5"/>
    <p:sldId id="296" r:id="rId6"/>
    <p:sldId id="297" r:id="rId7"/>
    <p:sldId id="298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1"/>
            <p14:sldId id="294"/>
            <p14:sldId id="295"/>
            <p14:sldId id="296"/>
            <p14:sldId id="297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09/03/2022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Attmepting</a:t>
            </a:r>
            <a:r>
              <a:rPr lang="en-US" altLang="en-US" dirty="0"/>
              <a:t> the Problem &amp;</a:t>
            </a:r>
            <a:br>
              <a:rPr lang="en-US" altLang="en-US" dirty="0"/>
            </a:br>
            <a:r>
              <a:rPr lang="en-US" altLang="en-US" dirty="0"/>
              <a:t>Completing the Problem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2022-09-03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0.     Don’t Panic</a:t>
            </a:r>
          </a:p>
          <a:p>
            <a:pPr marL="457200" indent="-457200">
              <a:buAutoNum type="arabicPeriod"/>
            </a:pPr>
            <a:r>
              <a:rPr kumimoji="1" lang="en-US" altLang="en-US" dirty="0"/>
              <a:t>Make sure to understand the Problem</a:t>
            </a:r>
          </a:p>
          <a:p>
            <a:pPr marL="457200" indent="-457200">
              <a:buAutoNum type="arabicPeriod"/>
            </a:pPr>
            <a:r>
              <a:rPr kumimoji="1" lang="en-US" altLang="en-US" dirty="0"/>
              <a:t>What are the input(s)?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  How are inputs represented?</a:t>
            </a:r>
          </a:p>
          <a:p>
            <a:pPr marL="457200" indent="-457200">
              <a:buAutoNum type="arabicPeriod" startAt="3"/>
            </a:pPr>
            <a:r>
              <a:rPr kumimoji="1" lang="en-US" altLang="en-US" dirty="0"/>
              <a:t>What are the output(s)?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 How should outputs be represented?</a:t>
            </a:r>
          </a:p>
          <a:p>
            <a:pPr marL="457200" indent="-457200">
              <a:buAutoNum type="arabicPeriod" startAt="4"/>
            </a:pPr>
            <a:r>
              <a:rPr kumimoji="1" lang="en-US" altLang="en-US" dirty="0"/>
              <a:t>Find relationship between input and output</a:t>
            </a:r>
          </a:p>
          <a:p>
            <a:r>
              <a:rPr kumimoji="1" lang="en-US" altLang="en-US" dirty="0"/>
              <a:t>-     Work out examples</a:t>
            </a:r>
          </a:p>
          <a:p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en-US" dirty="0"/>
              <a:t>Make sure to understand the Problem</a:t>
            </a:r>
          </a:p>
          <a:p>
            <a:r>
              <a:rPr kumimoji="1" lang="en-US" altLang="en-US" dirty="0"/>
              <a:t>-       Given your </a:t>
            </a:r>
            <a:r>
              <a:rPr kumimoji="1" lang="en-US" altLang="en-US" dirty="0">
                <a:solidFill>
                  <a:srgbClr val="FF0000"/>
                </a:solidFill>
              </a:rPr>
              <a:t>birthday</a:t>
            </a:r>
            <a:r>
              <a:rPr kumimoji="1" lang="en-US" altLang="en-US" dirty="0"/>
              <a:t> and the </a:t>
            </a:r>
            <a:r>
              <a:rPr kumimoji="1" lang="en-US" altLang="en-US" dirty="0">
                <a:solidFill>
                  <a:srgbClr val="FF0000"/>
                </a:solidFill>
              </a:rPr>
              <a:t>current date</a:t>
            </a:r>
            <a:r>
              <a:rPr kumimoji="1" lang="en-US" altLang="en-US" dirty="0"/>
              <a:t>, calculate </a:t>
            </a:r>
            <a:r>
              <a:rPr kumimoji="1" lang="en-US" altLang="en-US" dirty="0">
                <a:solidFill>
                  <a:srgbClr val="FF0000"/>
                </a:solidFill>
              </a:rPr>
              <a:t>age</a:t>
            </a:r>
            <a:r>
              <a:rPr kumimoji="1" lang="en-US" altLang="en-US" dirty="0"/>
              <a:t> in </a:t>
            </a:r>
            <a:r>
              <a:rPr kumimoji="1" lang="en-US" altLang="en-US" dirty="0">
                <a:solidFill>
                  <a:srgbClr val="FF0000"/>
                </a:solidFill>
              </a:rPr>
              <a:t>days</a:t>
            </a:r>
            <a:r>
              <a:rPr kumimoji="1" lang="en-US" altLang="en-US" dirty="0"/>
              <a:t>.</a:t>
            </a:r>
          </a:p>
          <a:p>
            <a:pPr marL="457200" indent="-457200">
              <a:buAutoNum type="arabicPeriod" startAt="2"/>
            </a:pPr>
            <a:r>
              <a:rPr kumimoji="1" lang="en-US" altLang="en-US" dirty="0"/>
              <a:t>What are the input(s)?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>
                <a:solidFill>
                  <a:schemeClr val="tx1"/>
                </a:solidFill>
              </a:rPr>
              <a:t>Birthday and current date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How are inputs represented?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(year, month, day) -&gt; (2022, 09, 03)</a:t>
            </a:r>
          </a:p>
          <a:p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90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kumimoji="1" lang="en-US" altLang="en-US" dirty="0"/>
              <a:t>What are the output(s)?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Return(not print) days between first date and second date</a:t>
            </a:r>
          </a:p>
          <a:p>
            <a:endParaRPr kumimoji="1" lang="en-US" alt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 startAt="4"/>
            </a:pPr>
            <a:r>
              <a:rPr kumimoji="1" lang="en-US" altLang="en-US" dirty="0"/>
              <a:t>Find relationship between input and output</a:t>
            </a:r>
          </a:p>
          <a:p>
            <a:pPr marL="342900" indent="-342900">
              <a:buFontTx/>
              <a:buChar char="-"/>
            </a:pPr>
            <a:r>
              <a:rPr kumimoji="1" lang="en-US" altLang="en-US" dirty="0"/>
              <a:t>Work out </a:t>
            </a:r>
            <a:r>
              <a:rPr kumimoji="1" lang="en-US" altLang="en-US" dirty="0" err="1"/>
              <a:t>exmaples</a:t>
            </a:r>
            <a:endParaRPr kumimoji="1" lang="en-US" altLang="en-US" dirty="0"/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12, 7, 2012, 12, 7) -&gt; 0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12, 7, 2012, 12, 8) -&gt; 1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12, 8, 2012, 12, 7) -&gt; Not valid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6, 29, 2013, 6, 29) -&gt; 365</a:t>
            </a:r>
          </a:p>
          <a:p>
            <a:r>
              <a:rPr kumimoji="1" lang="en-US" altLang="en-US" dirty="0" err="1"/>
              <a:t>daysBetweenDates</a:t>
            </a:r>
            <a:r>
              <a:rPr kumimoji="1" lang="en-US" altLang="en-US" dirty="0"/>
              <a:t>(2012, 6, 29, 2013, 6, 31) -&gt; Not valid</a:t>
            </a:r>
          </a:p>
          <a:p>
            <a:endParaRPr kumimoji="1" lang="en-US" altLang="en-US" dirty="0"/>
          </a:p>
          <a:p>
            <a:endParaRPr kumimoji="1" lang="en-US" alt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05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31" y="1114573"/>
            <a:ext cx="8091418" cy="4628854"/>
          </a:xfrm>
        </p:spPr>
        <p:txBody>
          <a:bodyPr/>
          <a:lstStyle/>
          <a:p>
            <a:pPr marL="457200" indent="-457200">
              <a:buAutoNum type="arabicPeriod" startAt="4"/>
            </a:pPr>
            <a:r>
              <a:rPr kumimoji="1" lang="en-US" altLang="en-US" dirty="0"/>
              <a:t>Find relationship between input and output</a:t>
            </a:r>
          </a:p>
          <a:p>
            <a:r>
              <a:rPr kumimoji="1" lang="en-US" altLang="en-US" dirty="0" err="1">
                <a:solidFill>
                  <a:schemeClr val="tx1"/>
                </a:solidFill>
              </a:rPr>
              <a:t>daysBetweenDates</a:t>
            </a:r>
            <a:r>
              <a:rPr kumimoji="1" lang="en-US" altLang="en-US" dirty="0">
                <a:solidFill>
                  <a:schemeClr val="tx1"/>
                </a:solidFill>
              </a:rPr>
              <a:t>(2013,1,24, 2015, 6,29)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2013 ~ 2015(No leap year) = 365 *2 = 730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Jan: 31-24 = 7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Feb: 28, March: 31, April: 30, May:31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June: 1-29</a:t>
            </a:r>
          </a:p>
          <a:p>
            <a:r>
              <a:rPr kumimoji="1" lang="en-US" altLang="en-US" dirty="0">
                <a:solidFill>
                  <a:schemeClr val="tx1"/>
                </a:solidFill>
              </a:rPr>
              <a:t>Total: 886</a:t>
            </a:r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120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b="1" dirty="0">
                <a:solidFill>
                  <a:srgbClr val="FF0000"/>
                </a:solidFill>
              </a:rPr>
              <a:t>Algorithm “Pseudo Code”</a:t>
            </a:r>
          </a:p>
          <a:p>
            <a:r>
              <a:rPr kumimoji="1" lang="en-US" altLang="en-US" dirty="0"/>
              <a:t>days = # of days in month1 –day1</a:t>
            </a:r>
          </a:p>
          <a:p>
            <a:r>
              <a:rPr kumimoji="1" lang="en-US" altLang="en-US" dirty="0"/>
              <a:t>Month1 += 1</a:t>
            </a:r>
          </a:p>
          <a:p>
            <a:r>
              <a:rPr kumimoji="1" lang="en-US" altLang="en-US" dirty="0"/>
              <a:t>While month1 &lt; month2:</a:t>
            </a:r>
          </a:p>
          <a:p>
            <a:r>
              <a:rPr kumimoji="1" lang="en-US" altLang="en-US" dirty="0"/>
              <a:t>	days += # of days in month1</a:t>
            </a:r>
          </a:p>
          <a:p>
            <a:r>
              <a:rPr kumimoji="1" lang="en-US" altLang="en-US" dirty="0"/>
              <a:t>	month1 += 1</a:t>
            </a:r>
          </a:p>
          <a:p>
            <a:r>
              <a:rPr kumimoji="1" lang="en-US" altLang="en-US" dirty="0"/>
              <a:t>days += day2</a:t>
            </a:r>
          </a:p>
          <a:p>
            <a:r>
              <a:rPr kumimoji="1" lang="en-US" altLang="en-US" dirty="0"/>
              <a:t>While year1 &lt; year2:</a:t>
            </a:r>
          </a:p>
          <a:p>
            <a:r>
              <a:rPr kumimoji="1" lang="en-US" altLang="en-US" dirty="0"/>
              <a:t>	days += days in year1</a:t>
            </a:r>
          </a:p>
          <a:p>
            <a:endParaRPr kumimoji="1" lang="en-US" alt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en-US" dirty="0"/>
          </a:p>
          <a:p>
            <a:pPr marL="457200" indent="-45720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47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Attmepting</a:t>
            </a:r>
            <a:r>
              <a:rPr kumimoji="1" lang="en-US" altLang="en-US" dirty="0"/>
              <a:t> the Problem &amp; Completing the 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chemeClr val="tx1"/>
                </a:solidFill>
              </a:rPr>
              <a:t>Should we implement this algorithm?</a:t>
            </a:r>
          </a:p>
          <a:p>
            <a:r>
              <a:rPr kumimoji="1" lang="en-US" altLang="en-US" sz="2400" dirty="0">
                <a:solidFill>
                  <a:schemeClr val="tx1"/>
                </a:solidFill>
              </a:rPr>
              <a:t>No, we should try finding a simpler way</a:t>
            </a:r>
          </a:p>
        </p:txBody>
      </p:sp>
    </p:spTree>
    <p:extLst>
      <p:ext uri="{BB962C8B-B14F-4D97-AF65-F5344CB8AC3E}">
        <p14:creationId xmlns:p14="http://schemas.microsoft.com/office/powerpoint/2010/main" val="349990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4599</TotalTime>
  <Words>376</Words>
  <Application>Microsoft Office PowerPoint</Application>
  <PresentationFormat>화면 슬라이드 쇼(4:3)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Askan Light</vt:lpstr>
      <vt:lpstr>Arial</vt:lpstr>
      <vt:lpstr>Calibri</vt:lpstr>
      <vt:lpstr>Times New Roman</vt:lpstr>
      <vt:lpstr>Office Theme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Attmepting the Problem &amp; Completing the Problem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40</cp:revision>
  <dcterms:created xsi:type="dcterms:W3CDTF">2021-05-31T23:36:21Z</dcterms:created>
  <dcterms:modified xsi:type="dcterms:W3CDTF">2022-09-03T07:58:19Z</dcterms:modified>
</cp:coreProperties>
</file>