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91" r:id="rId2"/>
    <p:sldId id="294" r:id="rId3"/>
    <p:sldId id="295" r:id="rId4"/>
    <p:sldId id="296" r:id="rId5"/>
    <p:sldId id="29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1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4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09/17/2022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Loop Detection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56AAA3-72FE-9C0A-4CC2-073D3B3C4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96" y="1490397"/>
            <a:ext cx="4137423" cy="3877205"/>
          </a:xfrm>
        </p:spPr>
      </p:pic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Loop Detection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A86D59F-6602-1930-8985-2D8658968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70" y="1809459"/>
            <a:ext cx="3953337" cy="2971819"/>
          </a:xfrm>
        </p:spPr>
      </p:pic>
    </p:spTree>
    <p:extLst>
      <p:ext uri="{BB962C8B-B14F-4D97-AF65-F5344CB8AC3E}">
        <p14:creationId xmlns:p14="http://schemas.microsoft.com/office/powerpoint/2010/main" val="361659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Loop Detection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A86D59F-6602-1930-8985-2D8658968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2821" y="1758658"/>
            <a:ext cx="3998358" cy="3149786"/>
          </a:xfrm>
        </p:spPr>
      </p:pic>
    </p:spTree>
    <p:extLst>
      <p:ext uri="{BB962C8B-B14F-4D97-AF65-F5344CB8AC3E}">
        <p14:creationId xmlns:p14="http://schemas.microsoft.com/office/powerpoint/2010/main" val="69392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Loop Detection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A86D59F-6602-1930-8985-2D8658968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1157" y="1572391"/>
            <a:ext cx="3716963" cy="3541890"/>
          </a:xfrm>
        </p:spPr>
      </p:pic>
    </p:spTree>
    <p:extLst>
      <p:ext uri="{BB962C8B-B14F-4D97-AF65-F5344CB8AC3E}">
        <p14:creationId xmlns:p14="http://schemas.microsoft.com/office/powerpoint/2010/main" val="294016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Loop Detection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A86D59F-6602-1930-8985-2D8658968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7930" y="2065692"/>
            <a:ext cx="4842337" cy="2600958"/>
          </a:xfrm>
        </p:spPr>
      </p:pic>
    </p:spTree>
    <p:extLst>
      <p:ext uri="{BB962C8B-B14F-4D97-AF65-F5344CB8AC3E}">
        <p14:creationId xmlns:p14="http://schemas.microsoft.com/office/powerpoint/2010/main" val="344184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4557</TotalTime>
  <Words>10</Words>
  <Application>Microsoft Office PowerPoint</Application>
  <PresentationFormat>화면 슬라이드 쇼(4:3)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Askan Light</vt:lpstr>
      <vt:lpstr>Arial</vt:lpstr>
      <vt:lpstr>Calibri</vt:lpstr>
      <vt:lpstr>Times New Roman</vt:lpstr>
      <vt:lpstr>Office Theme</vt:lpstr>
      <vt:lpstr>Loop Detection</vt:lpstr>
      <vt:lpstr>Loop Detection</vt:lpstr>
      <vt:lpstr>Loop Detection</vt:lpstr>
      <vt:lpstr>Loop Detection</vt:lpstr>
      <vt:lpstr>Loop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Hwang Jeongmin</cp:lastModifiedBy>
  <cp:revision>39</cp:revision>
  <dcterms:created xsi:type="dcterms:W3CDTF">2021-05-31T23:36:21Z</dcterms:created>
  <dcterms:modified xsi:type="dcterms:W3CDTF">2022-09-17T04:05:19Z</dcterms:modified>
</cp:coreProperties>
</file>