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0" r:id="rId2"/>
    <p:sldId id="292" r:id="rId3"/>
    <p:sldId id="296" r:id="rId4"/>
    <p:sldId id="300" r:id="rId5"/>
    <p:sldId id="291" r:id="rId6"/>
    <p:sldId id="295" r:id="rId7"/>
    <p:sldId id="299" r:id="rId8"/>
    <p:sldId id="298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6"/>
            <p14:sldId id="300"/>
            <p14:sldId id="291"/>
            <p14:sldId id="295"/>
            <p14:sldId id="299"/>
            <p14:sldId id="29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11/17/2022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500" dirty="0"/>
              <a:t>AI for Trading:</a:t>
            </a:r>
            <a:br>
              <a:rPr lang="en-US" altLang="en-US" sz="2500" dirty="0"/>
            </a:br>
            <a:r>
              <a:rPr lang="en-US" altLang="en-US" sz="2500" dirty="0"/>
              <a:t>Term 2 Introduction</a:t>
            </a:r>
            <a:endParaRPr lang="ko-Kore-KR" altLang="en-US" sz="25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728" y="3501660"/>
            <a:ext cx="5210717" cy="401532"/>
          </a:xfrm>
        </p:spPr>
        <p:txBody>
          <a:bodyPr/>
          <a:lstStyle/>
          <a:p>
            <a:r>
              <a:rPr lang="en-US" altLang="en-US" sz="1800" dirty="0"/>
              <a:t>DSA: The Call Stack and Recursion </a:t>
            </a:r>
            <a:br>
              <a:rPr lang="en-US" altLang="en-US" sz="1800" dirty="0"/>
            </a:br>
            <a:r>
              <a:rPr lang="en-US" altLang="en-US" sz="1800" dirty="0"/>
              <a:t>Recurrence Relations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2022-11-17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5185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Term 2 Introduction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The Call Stack and Recursion, Recurrence Relations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Call Stack and Recursion</a:t>
            </a:r>
            <a:endParaRPr lang="en-US" altLang="ko-KR" sz="2000" b="1" dirty="0">
              <a:solidFill>
                <a:schemeClr val="tx1"/>
              </a:solidFill>
              <a:effectLst/>
              <a:latin typeface="+mn-lt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1D2C0-307D-09F6-A31E-79AF372D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Call Stack:</a:t>
            </a:r>
          </a:p>
          <a:p>
            <a:r>
              <a:rPr lang="en-US" altLang="ko-KR" dirty="0"/>
              <a:t>Stack of frames that are used for the functions that we are calling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32801-B714-FB23-CE39-D98551EF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061918"/>
            <a:ext cx="3095884" cy="8984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69C795-BB38-5EDB-78AC-3BD8F676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64" y="3271617"/>
            <a:ext cx="3095884" cy="22554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1F0B56-5E2B-A4B8-B2A1-31021DDE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86" y="3748479"/>
            <a:ext cx="3095884" cy="105831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A520AA6-8ECE-AAD3-2FB6-92A025607E2E}"/>
              </a:ext>
            </a:extLst>
          </p:cNvPr>
          <p:cNvSpPr/>
          <p:nvPr/>
        </p:nvSpPr>
        <p:spPr>
          <a:xfrm>
            <a:off x="3883068" y="3983277"/>
            <a:ext cx="1063240" cy="613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Call Stack and Recursion</a:t>
            </a:r>
            <a:endParaRPr lang="en-US" altLang="ko-KR" sz="2000" b="1" dirty="0">
              <a:solidFill>
                <a:schemeClr val="tx1"/>
              </a:solidFill>
              <a:effectLst/>
              <a:latin typeface="+mn-lt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1D2C0-307D-09F6-A31E-79AF372D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Print_integers</a:t>
            </a:r>
            <a:br>
              <a:rPr lang="en-US" altLang="ko-KR" dirty="0"/>
            </a:br>
            <a:r>
              <a:rPr lang="en-US" altLang="ko-KR" dirty="0"/>
              <a:t>(Using Recursion instead of loop)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E11D7-E60F-76F4-26B2-CF4AB2D7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1" y="2152253"/>
            <a:ext cx="2607368" cy="1527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00C953-0D8B-6145-FA1D-D2D79A73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19" y="2152253"/>
            <a:ext cx="2079321" cy="206664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1085771-CAA3-9E2B-75A2-B9BB9CF371C0}"/>
              </a:ext>
            </a:extLst>
          </p:cNvPr>
          <p:cNvSpPr/>
          <p:nvPr/>
        </p:nvSpPr>
        <p:spPr>
          <a:xfrm>
            <a:off x="3883068" y="2530258"/>
            <a:ext cx="1202499" cy="898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0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effectLst/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Recurrence Relations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AF9DA4A-545A-F2FA-5529-302C2E14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614" y="1318531"/>
            <a:ext cx="2782733" cy="3587831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2EC8E-4B89-495D-68F2-D4B070A3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1306988"/>
            <a:ext cx="2782733" cy="357628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B6B90A-1024-96FE-F4B3-CFE39C947763}"/>
              </a:ext>
            </a:extLst>
          </p:cNvPr>
          <p:cNvSpPr/>
          <p:nvPr/>
        </p:nvSpPr>
        <p:spPr>
          <a:xfrm>
            <a:off x="3983276" y="2502074"/>
            <a:ext cx="1177447" cy="926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effectLst/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Recurrence Relations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B4405-BD64-99AA-048A-B4A82DEF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Complexity</a:t>
            </a:r>
          </a:p>
          <a:p>
            <a:r>
              <a:rPr lang="en-US" altLang="ko-KR" dirty="0"/>
              <a:t>T(n): time taken to execute function </a:t>
            </a:r>
          </a:p>
          <a:p>
            <a:r>
              <a:rPr lang="en-US" altLang="ko-KR" dirty="0"/>
              <a:t>k: time taken to execute the function’s own simple operation(constant)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58B0F1-6E78-EACB-8FA4-2D557ABC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" y="2468804"/>
            <a:ext cx="2791215" cy="2772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E96171-F399-0471-B63C-D90C805AE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37" y="5439581"/>
            <a:ext cx="1467055" cy="33342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3335DFD-15D0-D950-4715-7E7D8E2641B0}"/>
              </a:ext>
            </a:extLst>
          </p:cNvPr>
          <p:cNvSpPr/>
          <p:nvPr/>
        </p:nvSpPr>
        <p:spPr>
          <a:xfrm>
            <a:off x="3770333" y="3303740"/>
            <a:ext cx="1164922" cy="879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C68F0-CABB-A3B2-4590-A2C3530C7E78}"/>
              </a:ext>
            </a:extLst>
          </p:cNvPr>
          <p:cNvSpPr txBox="1"/>
          <p:nvPr/>
        </p:nvSpPr>
        <p:spPr>
          <a:xfrm>
            <a:off x="5674290" y="3303740"/>
            <a:ext cx="24425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 Complexity:</a:t>
            </a:r>
          </a:p>
          <a:p>
            <a:pPr algn="ctr"/>
            <a:r>
              <a:rPr lang="en-US" altLang="ko-KR" dirty="0"/>
              <a:t>O(N)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4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effectLst/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Recurrence Relations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8B85B-E134-9143-5495-17292173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* Binary Search(</a:t>
            </a:r>
            <a:r>
              <a:rPr lang="ko-KR" altLang="en-US" b="1" dirty="0"/>
              <a:t>이진탐색</a:t>
            </a:r>
            <a:r>
              <a:rPr lang="en-US" altLang="ko-KR" b="1" dirty="0"/>
              <a:t>)</a:t>
            </a:r>
          </a:p>
          <a:p>
            <a:r>
              <a:rPr lang="ko-KR" altLang="en-US" sz="1800" dirty="0"/>
              <a:t>정렬된 배열에서 배열의 중간에  있는 값을 선택하여 찾는 값과 비교한 후</a:t>
            </a:r>
            <a:r>
              <a:rPr lang="en-US" altLang="ko-KR" sz="1800" dirty="0"/>
              <a:t>, </a:t>
            </a:r>
            <a:r>
              <a:rPr lang="ko-KR" altLang="en-US" sz="1800" dirty="0"/>
              <a:t>찾는 값이 그 값보다 작으면 좌측의 데이터들을 대상으로 크면 배열의 우측을 대상으로 탐색하는 과정을 반복 함으로써 탐색을 진행</a:t>
            </a:r>
            <a:endParaRPr lang="en-US" altLang="ko-KR" sz="1800" dirty="0"/>
          </a:p>
          <a:p>
            <a:r>
              <a:rPr lang="en-US" altLang="ko-KR" sz="1800" b="1" dirty="0"/>
              <a:t>*</a:t>
            </a:r>
            <a:r>
              <a:rPr lang="ko-KR" altLang="en-US" sz="1800" b="1" dirty="0"/>
              <a:t>재귀함수로 구현</a:t>
            </a:r>
            <a:r>
              <a:rPr lang="en-US" altLang="ko-KR" sz="1800" b="1" dirty="0"/>
              <a:t>!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A32581-0C34-986E-09D2-8A733637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772451"/>
            <a:ext cx="5701298" cy="29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4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effectLst/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Recurrence Relations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B4405-BD64-99AA-048A-B4A82DEF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Complexity</a:t>
            </a:r>
          </a:p>
          <a:p>
            <a:r>
              <a:rPr lang="en-US" altLang="ko-KR" dirty="0"/>
              <a:t>T(n): time taken to execute function </a:t>
            </a:r>
          </a:p>
          <a:p>
            <a:r>
              <a:rPr lang="en-US" altLang="ko-KR" dirty="0"/>
              <a:t>k: time taken to execute the function’s own simple operation(constant)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3335DFD-15D0-D950-4715-7E7D8E2641B0}"/>
              </a:ext>
            </a:extLst>
          </p:cNvPr>
          <p:cNvSpPr/>
          <p:nvPr/>
        </p:nvSpPr>
        <p:spPr>
          <a:xfrm>
            <a:off x="3770333" y="3303740"/>
            <a:ext cx="1164922" cy="879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C68F0-CABB-A3B2-4590-A2C3530C7E78}"/>
              </a:ext>
            </a:extLst>
          </p:cNvPr>
          <p:cNvSpPr txBox="1"/>
          <p:nvPr/>
        </p:nvSpPr>
        <p:spPr>
          <a:xfrm>
            <a:off x="5674290" y="3303740"/>
            <a:ext cx="24425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 Complexity:</a:t>
            </a:r>
          </a:p>
          <a:p>
            <a:pPr algn="ctr"/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613FC2-65B1-8485-ECBB-B47C5378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1" y="2278647"/>
            <a:ext cx="2244114" cy="29346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E6F723-403F-C8F5-CED4-6BB3FA6D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7" y="5380429"/>
            <a:ext cx="202910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4657</TotalTime>
  <Words>181</Words>
  <Application>Microsoft Office PowerPoint</Application>
  <PresentationFormat>화면 슬라이드 쇼(4:3)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Askan Light</vt:lpstr>
      <vt:lpstr>Arial</vt:lpstr>
      <vt:lpstr>Calibri</vt:lpstr>
      <vt:lpstr>Times New Roman</vt:lpstr>
      <vt:lpstr>Office Theme</vt:lpstr>
      <vt:lpstr>AI for Trading: Term 2 Introduction</vt:lpstr>
      <vt:lpstr>PowerPoint 프레젠테이션</vt:lpstr>
      <vt:lpstr>Call Stack and Recursion</vt:lpstr>
      <vt:lpstr>Call Stack and Recursion</vt:lpstr>
      <vt:lpstr>Recurrence Relations</vt:lpstr>
      <vt:lpstr>Recurrence Relations</vt:lpstr>
      <vt:lpstr>Recurrence Relations</vt:lpstr>
      <vt:lpstr>Recurrence Relations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44</cp:revision>
  <dcterms:created xsi:type="dcterms:W3CDTF">2021-05-31T23:36:21Z</dcterms:created>
  <dcterms:modified xsi:type="dcterms:W3CDTF">2022-11-17T03:55:03Z</dcterms:modified>
</cp:coreProperties>
</file>