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0" r:id="rId2"/>
    <p:sldId id="292" r:id="rId3"/>
    <p:sldId id="291" r:id="rId4"/>
    <p:sldId id="295" r:id="rId5"/>
    <p:sldId id="296" r:id="rId6"/>
    <p:sldId id="297" r:id="rId7"/>
    <p:sldId id="29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5"/>
            <p14:sldId id="296"/>
            <p14:sldId id="297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11/12/2022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500" dirty="0"/>
              <a:t>AI for Trading:</a:t>
            </a:r>
            <a:br>
              <a:rPr lang="en-US" altLang="en-US" sz="2500" dirty="0"/>
            </a:br>
            <a:r>
              <a:rPr lang="en-US" altLang="ko-KR" sz="2500" dirty="0"/>
              <a:t>Time</a:t>
            </a:r>
            <a:r>
              <a:rPr lang="ko-KR" altLang="en-US" sz="2500" dirty="0"/>
              <a:t> </a:t>
            </a:r>
            <a:r>
              <a:rPr lang="en-US" altLang="ko-KR" sz="2500" dirty="0"/>
              <a:t>Series and Cross Sectional Risk Models</a:t>
            </a:r>
            <a:endParaRPr lang="ko-Kore-KR" altLang="en-US" sz="25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728" y="3501660"/>
            <a:ext cx="5210717" cy="401532"/>
          </a:xfrm>
        </p:spPr>
        <p:txBody>
          <a:bodyPr/>
          <a:lstStyle/>
          <a:p>
            <a:r>
              <a:rPr lang="en-US" altLang="en-US" sz="1800" dirty="0"/>
              <a:t>DSA: </a:t>
            </a:r>
            <a:r>
              <a:rPr lang="en-US" altLang="en-US" dirty="0"/>
              <a:t>Recursion, Factorial Function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2022-11-12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68554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Time Series and Cross Sectional Risk Model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Recursion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Recursion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재귀 함수란 호출한 함수 안에서 다시 그 함수를 호출하는 것을 의미한다</a:t>
            </a:r>
            <a:r>
              <a:rPr kumimoji="1" lang="en-US" altLang="ko-K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ko-KR" altLang="en-US" dirty="0"/>
              <a:t>재귀함수를 사용함으로써 변수를 여러 개 만들 필요가 없고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코드가 간결 해진다는 장점이 있다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재귀함수를 사용해서 </a:t>
            </a:r>
            <a:r>
              <a:rPr kumimoji="1" lang="en-US" altLang="ko-KR" dirty="0"/>
              <a:t>DFS(</a:t>
            </a:r>
            <a:r>
              <a:rPr kumimoji="1" lang="ko-KR" altLang="en-US" dirty="0"/>
              <a:t>깊이 우선 탐색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구현할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A4CAB-BF69-47A1-32D4-D3101C4D9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3" y="2979065"/>
            <a:ext cx="3482235" cy="27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Recursion</a:t>
            </a:r>
            <a:endParaRPr kumimoji="1" lang="ko-Kore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B49E9EB-7998-6E5E-5224-75A8E522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0" y="1398473"/>
            <a:ext cx="3935128" cy="4061053"/>
          </a:xfrm>
        </p:spPr>
      </p:pic>
    </p:spTree>
    <p:extLst>
      <p:ext uri="{BB962C8B-B14F-4D97-AF65-F5344CB8AC3E}">
        <p14:creationId xmlns:p14="http://schemas.microsoft.com/office/powerpoint/2010/main" val="2313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Recursion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C141FAE-30B9-5A5F-A078-9EFCC7DF8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75" y="1464942"/>
            <a:ext cx="3392449" cy="3901316"/>
          </a:xfrm>
        </p:spPr>
      </p:pic>
    </p:spTree>
    <p:extLst>
      <p:ext uri="{BB962C8B-B14F-4D97-AF65-F5344CB8AC3E}">
        <p14:creationId xmlns:p14="http://schemas.microsoft.com/office/powerpoint/2010/main" val="3112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Recursion- </a:t>
            </a:r>
            <a:r>
              <a:rPr kumimoji="1" lang="ko-KR" altLang="en-US" dirty="0"/>
              <a:t>참고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B93C7-4957-FA3F-3500-BDDFE15F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두 문제는 동적 계획법을 통해서도 풀 수 있습니다</a:t>
            </a:r>
            <a:r>
              <a:rPr lang="en-US" altLang="ko-KR" dirty="0"/>
              <a:t>. </a:t>
            </a:r>
            <a:r>
              <a:rPr lang="ko-KR" altLang="en-US" dirty="0"/>
              <a:t>동적 계획법과 재귀 모두 이전의 결과들을 활용을 한다는 공통점이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72CB0F-F6D6-E3A8-8FA0-80E83FF8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2132825"/>
            <a:ext cx="3092111" cy="30773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9A9376-6DA4-195F-582C-CD6D388F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39" y="2132825"/>
            <a:ext cx="3092111" cy="30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4622</TotalTime>
  <Words>98</Words>
  <Application>Microsoft Office PowerPoint</Application>
  <PresentationFormat>화면 슬라이드 쇼(4:3)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Askan Light</vt:lpstr>
      <vt:lpstr>Arial</vt:lpstr>
      <vt:lpstr>Calibri</vt:lpstr>
      <vt:lpstr>Times New Roman</vt:lpstr>
      <vt:lpstr>Office Theme</vt:lpstr>
      <vt:lpstr>AI for Trading: Time Series and Cross Sectional Risk Models</vt:lpstr>
      <vt:lpstr>PowerPoint 프레젠테이션</vt:lpstr>
      <vt:lpstr>Recursion</vt:lpstr>
      <vt:lpstr>Recursion</vt:lpstr>
      <vt:lpstr>Recursion</vt:lpstr>
      <vt:lpstr>Recursion- 참고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43</cp:revision>
  <dcterms:created xsi:type="dcterms:W3CDTF">2021-05-31T23:36:21Z</dcterms:created>
  <dcterms:modified xsi:type="dcterms:W3CDTF">2022-11-12T08:34:46Z</dcterms:modified>
</cp:coreProperties>
</file>