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7"/>
  </p:notesMasterIdLst>
  <p:sldIdLst>
    <p:sldId id="2022" r:id="rId3"/>
    <p:sldId id="2397" r:id="rId4"/>
    <p:sldId id="2402" r:id="rId5"/>
    <p:sldId id="2394" r:id="rId6"/>
    <p:sldId id="2165" r:id="rId7"/>
    <p:sldId id="2137" r:id="rId8"/>
    <p:sldId id="758" r:id="rId9"/>
    <p:sldId id="759" r:id="rId10"/>
    <p:sldId id="258" r:id="rId11"/>
    <p:sldId id="263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5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밑으로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34385-2311-44F1-BDF7-90C4C31D4B8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1">
            <a:extLst>
              <a:ext uri="{FF2B5EF4-FFF2-40B4-BE49-F238E27FC236}">
                <a16:creationId xmlns:a16="http://schemas.microsoft.com/office/drawing/2014/main" xmlns="" id="{851B2A2B-3BA3-4B4F-B1DC-00832D54A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5EF76ED-7FB5-4DE2-A95D-825DA7D5846C}" type="slidenum">
              <a:rPr lang="ko-KR" altLang="en-US" sz="900" smtClean="0">
                <a:latin typeface="나눔고딕" panose="020D0604000000000000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900">
              <a:latin typeface="나눔고딕" panose="020D0604000000000000" pitchFamily="50" charset="-127"/>
              <a:ea typeface="굴림" panose="020B0600000101010101" pitchFamily="50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BD31A3FB-7103-4429-A51B-8952224A1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2357170F-E62F-4E5D-A85C-21785B472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xmlns="" id="{0E1B9F42-6F3B-44E9-B597-7C8639635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xmlns="" id="{AD738245-5F64-41C5-9321-A60EAFAC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xmlns="" id="{F08627D0-F49F-45CF-81B9-72625BFF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F8A51-AE5F-4291-8E32-0613D92D2C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xmlns="" id="{CA439DC4-BDC6-4A14-9C50-BE386CC93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xmlns="" id="{C4D15B03-4A05-47DF-B399-04DDFB87B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xmlns="" id="{44343FCA-BC78-4D44-86CA-AD80DAE12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2D7AD4-8A83-435C-929B-43F93972260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xmlns="" id="{3B75B494-F330-4718-896D-568736097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xmlns="" id="{22E004DE-46A1-4099-ACAC-53A3FDB04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xmlns="" id="{523FF8CC-7A1E-47F4-97A1-9780F778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72795-60F7-4B21-8163-F1B6969A89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xmlns="" id="{BED5346B-C141-4622-9C43-82126EF7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xmlns="" id="{55257989-F275-4560-8C9C-09A182975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xmlns="" id="{2204B1A2-28E7-4684-8860-58B6CFA28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C70B9-8170-4E0B-9DD8-22C9D392C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77ED96C-200E-46D4-8843-70D55077A718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45209231-EEC5-4B31-BB3A-2BA46A61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636E-48CA-4D55-9005-5F7C973D7138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ECCC524E-C525-4B89-B215-A31AB21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7E5B-A316-4E7A-9066-CD3F3477D6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0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607EB7-5DBB-4885-92CA-34275EE1ED9D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461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91EEBF3-C944-451A-86D5-C283536BA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F4888F-961C-473D-A0E8-386CF39DEE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D70EC2-C813-49F0-9A46-810AB7E9C916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xmlns="" id="{103B6580-F2F4-449E-BE4D-FEBB6781C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E8E847-ACEA-4672-AF94-E83033F9B52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91FA48-6074-43ED-B59A-BAEB6C562A44}"/>
              </a:ext>
            </a:extLst>
          </p:cNvPr>
          <p:cNvSpPr/>
          <p:nvPr userDrawn="1"/>
        </p:nvSpPr>
        <p:spPr>
          <a:xfrm>
            <a:off x="241534" y="211283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신입사원 입문과정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7FED20-DFFC-44E9-8B1A-902B782B73CA}"/>
              </a:ext>
            </a:extLst>
          </p:cNvPr>
          <p:cNvSpPr/>
          <p:nvPr userDrawn="1"/>
        </p:nvSpPr>
        <p:spPr>
          <a:xfrm>
            <a:off x="363415" y="280989"/>
            <a:ext cx="89389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B9FF428-A2E3-4907-9A10-CD54FD2C68A9}"/>
              </a:ext>
            </a:extLst>
          </p:cNvPr>
          <p:cNvSpPr/>
          <p:nvPr userDrawn="1"/>
        </p:nvSpPr>
        <p:spPr>
          <a:xfrm>
            <a:off x="2476500" y="280989"/>
            <a:ext cx="90854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C369077-7449-45FB-9265-397315233055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FC6F7653-8DE3-4170-BEBA-E30CCFEF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EC197-5CE7-42FE-B8B2-776B1163AE52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1544EC7F-D40D-4C3C-8C69-FC656E35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BE638ED-882B-4460-8183-5F73220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F505-7116-4536-82C1-8212AFBA30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20BB9F4E-ABFC-4B9C-A2B3-8D1F195130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864301-A844-473D-B6A5-19A751E9C8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FF2B591-36D7-4415-BD30-EFA32AAAA6C9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xmlns="" id="{7A4EAFC8-CB0E-4D74-B346-8F410AEF8C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83B5E8E-7168-4348-89CF-4F7395563EE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F00D1CB-474A-4BB9-AAE0-1D377B8BAD7A}"/>
              </a:ext>
            </a:extLst>
          </p:cNvPr>
          <p:cNvSpPr/>
          <p:nvPr userDrawn="1"/>
        </p:nvSpPr>
        <p:spPr>
          <a:xfrm>
            <a:off x="258787" y="219909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직책간부 역량강화과정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20A39CA-FCD4-4C71-983F-3E8998970A50}"/>
              </a:ext>
            </a:extLst>
          </p:cNvPr>
          <p:cNvSpPr/>
          <p:nvPr userDrawn="1"/>
        </p:nvSpPr>
        <p:spPr>
          <a:xfrm>
            <a:off x="381000" y="288925"/>
            <a:ext cx="89389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5CFD02-2943-401E-94AC-B4199F9143AB}"/>
              </a:ext>
            </a:extLst>
          </p:cNvPr>
          <p:cNvSpPr/>
          <p:nvPr userDrawn="1"/>
        </p:nvSpPr>
        <p:spPr>
          <a:xfrm>
            <a:off x="2993782" y="288925"/>
            <a:ext cx="90854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5C4D860-E63A-402D-8010-61668EF04B40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DEA6EBE2-7D55-4A61-8A19-59A198F2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E7760-2A6D-424C-867D-E552BB793E4D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035377F1-45A0-4073-ACF6-3C7EF37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BD3B68E-8272-4CFF-B09A-9280A2F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1737-6C45-4ACD-B607-957F82B23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사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07AE76F-599E-41F9-9DAF-F16B9768F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6726238"/>
            <a:ext cx="914400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C96F32-272E-40C6-9D96-D725C35B17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2139462" y="0"/>
            <a:ext cx="700453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4845AF-8E09-43AB-BA45-CBB53535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31691-C309-4BF3-ADD2-7BA0162CBF53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8E2AF-C044-4FF0-97C0-73262901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6BFF14-FC65-4BD4-BA4C-0211D61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78AF-49B4-4D0C-B139-F88599A734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46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7EFB65C-D91D-4365-A9D5-85C1F793294B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1C99535-B2E1-4311-A480-B02A97225455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xmlns="" id="{C8979FD2-FA54-47E1-9501-254FA8776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ADF62B1-06D7-42B9-A264-53816A7638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D1F990BF-331D-44F3-8C27-7DD0A844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B08B-3E3C-4720-A2B5-60AFA63EE406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EBB1B58-3DA9-4D68-BE85-F2B9FF51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7C44628-ABAC-417F-84A0-702C96A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5A19-C95C-43F2-9400-49F822E919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2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AD87D7D-BFC1-45DB-BADB-132B32E0417A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164A2C5-8CA3-4FE5-A1AB-016E1CC842A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xmlns="" id="{F9625A53-99B4-41DD-BA3E-033FF4E1B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516070A-4C8F-4CC0-82C7-D1F58FB4AA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E37B0FEB-A03F-447B-8CB3-67F34F2A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624B-0D39-4849-9718-E32EA4726154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4643FF0-D76F-4FD0-83A7-31DFB80D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C240AA-F91E-457A-A0A6-8DFC870B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CBDF-5AA7-47C1-B077-21BDE1477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419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1856B9A-D0EC-442B-9356-C31C7141329F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2D2C3BA-D087-4A9D-BF43-E8E05EE3D0B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xmlns="" id="{85DDD6A3-EB83-4996-89C2-F34E0CBA6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29935B2-168A-4666-A383-428346145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D9E3782A-2A97-4E95-8B6A-4527FDDC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8146-322C-4BF6-A0E0-3C954991AE1C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3E6046A-E039-4D55-97A3-1EB64D2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7D09048-B0BC-48D4-8AC1-82D42F4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37D3-4320-4629-AE00-B854547FC7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21794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ACFD5CA4-7912-459B-8FEA-9EC95E8AE640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072F875-1B37-4E7D-9645-85EEA6F200DB}"/>
              </a:ext>
            </a:extLst>
          </p:cNvPr>
          <p:cNvSpPr/>
          <p:nvPr userDrawn="1"/>
        </p:nvSpPr>
        <p:spPr>
          <a:xfrm>
            <a:off x="227136" y="1279525"/>
            <a:ext cx="89388" cy="274638"/>
          </a:xfrm>
          <a:prstGeom prst="rect">
            <a:avLst/>
          </a:prstGeom>
          <a:solidFill>
            <a:srgbClr val="0048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16696" y="1223010"/>
            <a:ext cx="6486525" cy="463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 b="1">
                <a:solidFill>
                  <a:srgbClr val="00487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EB9FE4D6-1EBD-49EC-B801-358D59E9F44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C5D7-6BD1-44E6-AF7C-6EBC5C01C05F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E9E1AEEF-6D45-4CA2-83ED-055FD1F495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2069-BFC3-432E-9F1F-A78AD22C3F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0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721257C-C285-435E-9339-8E4B310B2682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D4A70F-55AA-4490-84C0-686933A2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72FDC-5E53-4CA3-8B04-ED5770362E8D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B724E7C1-EB91-49DB-B4F1-918C2BE97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D0BA-1DDC-433B-92AB-4BBC77025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6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09B42CD-AA24-4846-802B-5A6FC9F08D99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xmlns="" id="{FEDEDBD3-BD17-4757-86B6-7954BCE737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xmlns="" id="{38F467C8-5FCE-4FA6-A4D0-25F41DCF5A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2204D027-059E-431F-822B-33921E2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EE09-F784-4C76-8B9C-283074660F30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3AB17FE1-6EE6-4887-BC5B-A67B24E7F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96D8-CCEA-4016-95EE-C8AE5B9CA9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1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xmlns="" id="{4C5FE667-436F-4F3A-8CC2-B6216356C0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xmlns="" id="{3DF91CE0-8295-468F-B3B8-2E3E01CBF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613D034-2E35-4854-9551-43AB1D20DFB4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01ED884B-166F-498C-92D7-63C43A1D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27C61-5F49-4E43-8444-7B71B47DC23D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5A1866D-12BB-40CB-9ED1-7C711F30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080-FB15-4D33-929D-6388F44619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xmlns="" id="{7C92A99D-437D-4EC3-8DC6-850D5A630A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1416" y="388938"/>
            <a:ext cx="2224454" cy="481012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Video Clip</a:t>
            </a:r>
            <a:endParaRPr lang="ko-KR" altLang="en-US" sz="1846" b="1" spc="-138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CE806EF-E009-4910-B25C-0FA283E74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6438900" cy="930275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96500CF-F69F-4AA7-9B51-C08E9F9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B440F-05B8-49DB-85D7-04CD3448DD9F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1E74DB-1874-43E2-95DE-AECD2E172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FCA-CC07-4DD3-8DE9-F1FBD763C8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p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DA0426-4DED-4CC8-8459-55300F756D5B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671B8D-6CB6-4648-98A5-7420F8A8D223}"/>
              </a:ext>
            </a:extLst>
          </p:cNvPr>
          <p:cNvSpPr txBox="1"/>
          <p:nvPr userDrawn="1"/>
        </p:nvSpPr>
        <p:spPr>
          <a:xfrm>
            <a:off x="83528" y="1476375"/>
            <a:ext cx="8037393" cy="3487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62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12739" spc="-138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rap-up</a:t>
            </a:r>
            <a:endParaRPr lang="ko-KR" altLang="en-US" sz="15323" spc="-138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2D25DDC2-CAF4-4F87-B1B7-C164DDD8C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B974B196-40BF-41C5-A6B8-68491C78A31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1E78F86-637A-4057-9AC4-4ECC5D449AA4}" type="datetimeFigureOut">
              <a:rPr lang="en-US" altLang="ko-KR"/>
              <a:pPr>
                <a:defRPr/>
              </a:pPr>
              <a:t>7/10/2019</a:t>
            </a:fld>
            <a:endParaRPr lang="en-US" altLang="ko-KR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F63C3299-15EA-47F6-9F60-D94C624F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8C027-64CC-4BCE-B2AA-37CB95EB5E4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054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xmlns="" id="{9F0C0A7C-02D0-4698-80A5-8EF836908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38007B-DD4D-4724-A82D-3F46FB0BC7FD}"/>
              </a:ext>
            </a:extLst>
          </p:cNvPr>
          <p:cNvSpPr/>
          <p:nvPr userDrawn="1"/>
        </p:nvSpPr>
        <p:spPr>
          <a:xfrm>
            <a:off x="0" y="195263"/>
            <a:ext cx="9144000" cy="6481762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E4DC0AE-AC65-4E80-B2E9-81F400E9A30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941027" y="2970214"/>
            <a:ext cx="3644411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3877" b="1" dirty="0">
                <a:solidFill>
                  <a:srgbClr val="FFFFFF"/>
                </a:solidFill>
                <a:latin typeface="Helvetica" panose="020B0604020202020204" pitchFamily="34" charset="0"/>
                <a:ea typeface="나눔고딕" panose="020D0604000000000000" pitchFamily="50" charset="-127"/>
              </a:rPr>
              <a:t>THANK YOU</a:t>
            </a:r>
            <a:endParaRPr lang="ko-KR" altLang="en-US" sz="3877" b="1" dirty="0">
              <a:solidFill>
                <a:srgbClr val="FFFFFF"/>
              </a:solidFill>
              <a:latin typeface="Helvetica" panose="020B06040202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330327C1-596C-41B6-B53E-5F8643EEC5CA}"/>
              </a:ext>
            </a:extLst>
          </p:cNvPr>
          <p:cNvSpPr/>
          <p:nvPr userDrawn="1"/>
        </p:nvSpPr>
        <p:spPr>
          <a:xfrm rot="5400000">
            <a:off x="2763166" y="2719816"/>
            <a:ext cx="357188" cy="42935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xmlns="" id="{7446462D-DF17-4446-819E-4737211E5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xmlns="" id="{98D84B36-7377-428E-9FA7-93CD0362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B2D59D3-E919-40FD-935C-7C0FA0E7D564}" type="datetimeFigureOut">
              <a:rPr lang="en-US" altLang="ko-KR"/>
              <a:pPr>
                <a:defRPr/>
              </a:pPr>
              <a:t>7/10/2019</a:t>
            </a:fld>
            <a:endParaRPr lang="en-US" altLang="ko-KR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xmlns="" id="{7DFA5275-0DA8-469D-AD47-10A59419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021B-8E66-4E37-A6C2-811471D3037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72495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D72045B-ABAE-4773-9279-62C04A7E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731BB47-1EBF-4852-8176-24161160A029}" type="datetimeFigureOut">
              <a:rPr lang="ko-KR" altLang="en-US"/>
              <a:pPr>
                <a:defRPr/>
              </a:pPr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DACC249-A6D1-4A69-A25B-0320BAE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F0BF8E-4F2A-4E76-A878-3AF9987B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B4B0923-42D1-4CB6-8971-4C28E8EA4C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2483"/>
      </p:ext>
    </p:extLst>
  </p:cSld>
  <p:clrMapOvr>
    <a:masterClrMapping/>
  </p:clrMapOvr>
  <p:transition spd="med" advClick="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49F50FF-65FB-4610-9FD0-E19CCEF5881F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27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8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22041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6pPr>
      <a:lvl7pPr marL="844083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7pPr>
      <a:lvl8pPr marL="126612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8pPr>
      <a:lvl9pPr marL="1688165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11021" indent="-211021" algn="l" rtl="0" eaLnBrk="0" fontAlgn="base" latinLnBrk="1" hangingPunct="0">
        <a:lnSpc>
          <a:spcPct val="90000"/>
        </a:lnSpc>
        <a:spcBef>
          <a:spcPts val="923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90500"/>
            <a:ext cx="8610600" cy="666750"/>
          </a:xfrm>
        </p:spPr>
        <p:txBody>
          <a:bodyPr/>
          <a:lstStyle/>
          <a:p>
            <a:r>
              <a:rPr lang="en-US" altLang="ko-KR" dirty="0"/>
              <a:t>Experience – Awareness – Take Action</a:t>
            </a:r>
            <a:endParaRPr lang="ko-KR" altLang="en-US" dirty="0"/>
          </a:p>
        </p:txBody>
      </p:sp>
      <p:pic>
        <p:nvPicPr>
          <p:cNvPr id="4" name="Picture 2" descr="eatì ëí ì´ë¯¸ì§ ê²ìê²°ê³¼">
            <a:extLst>
              <a:ext uri="{FF2B5EF4-FFF2-40B4-BE49-F238E27FC236}">
                <a16:creationId xmlns:a16="http://schemas.microsoft.com/office/drawing/2014/main" xmlns="" id="{F1058AA6-EDB4-4F75-9528-1FD38960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0" y="1834139"/>
            <a:ext cx="2842720" cy="28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6AE05BF-34BB-4A14-8759-D650E4FE7269}"/>
              </a:ext>
            </a:extLst>
          </p:cNvPr>
          <p:cNvSpPr txBox="1">
            <a:spLocks/>
          </p:cNvSpPr>
          <p:nvPr/>
        </p:nvSpPr>
        <p:spPr>
          <a:xfrm>
            <a:off x="3096686" y="1489091"/>
            <a:ext cx="6047314" cy="4183164"/>
          </a:xfrm>
          <a:prstGeom prst="rect">
            <a:avLst/>
          </a:prstGeom>
        </p:spPr>
        <p:txBody>
          <a:bodyPr vert="horz" lIns="91440" tIns="72000" rIns="91440" bIns="0" rtlCol="0" anchor="ctr">
            <a:normAutofit/>
          </a:bodyPr>
          <a:lstStyle>
            <a:lvl1pPr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Facts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통해 알게 된 사실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지식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 </a:t>
            </a: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Feelings 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하면서 든 감정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Findings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통해 깨달은 것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느낀 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Future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이후 적용 방안</a:t>
            </a:r>
          </a:p>
        </p:txBody>
      </p:sp>
    </p:spTree>
    <p:extLst>
      <p:ext uri="{BB962C8B-B14F-4D97-AF65-F5344CB8AC3E}">
        <p14:creationId xmlns:p14="http://schemas.microsoft.com/office/powerpoint/2010/main" val="378266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6459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1412776"/>
          <a:ext cx="8723323" cy="506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봉사활동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사회활동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외 여행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28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졸업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취업준비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DF401C-35E5-4BD4-812C-4404E7A36AB8}"/>
              </a:ext>
            </a:extLst>
          </p:cNvPr>
          <p:cNvSpPr txBox="1"/>
          <p:nvPr/>
        </p:nvSpPr>
        <p:spPr>
          <a:xfrm>
            <a:off x="184126" y="40466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830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95856"/>
              </p:ext>
            </p:extLst>
          </p:nvPr>
        </p:nvGraphicFramePr>
        <p:xfrm>
          <a:off x="232830" y="1268760"/>
          <a:ext cx="8507300" cy="497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0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 의도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1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즐거움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보람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행복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것이 가장 당신을 즐겁게 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그런 경험을 통해 배운 점을 입사 후 회사 동료들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에게 어떻게 적용하겠느냐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대학시절 가장 본인이 뿌듯하고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자랑스러운 적은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언제였나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자신감을 어떻게 적용하겠는가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어떤 것에서 보람을 느꼈으며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성취감을 느낀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어떤 상황이었는가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성공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자기계발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살아오면서 기존의 생활 속에서 뭔가 새롭게 </a:t>
                      </a:r>
                      <a:endParaRPr lang="en-US" altLang="ko-KR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결심하여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끈기를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가지고 이룩한 성과들이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굳은 결심과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각오로 개인이 세운 단계별 목표를 </a:t>
                      </a:r>
                      <a:endParaRPr lang="en-US" altLang="ko-KR" sz="10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달성하고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더 큰 목표를 세워서 이룩한 성과는 </a:t>
                      </a:r>
                      <a:endParaRPr lang="en-US" altLang="ko-KR" sz="10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좌절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실패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슬픔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대학생활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동안 가장 슬펐던 일은 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슬픈 경험을 통해 깨달은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모든 것을 포기하고 싶을 만큼 좌절한 적이 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그때의 경험과 이후 변화된 자신의 모습은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9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갈등조정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의견절충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크고 작든 인간관계의 갈등을 경험한 적이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아니면 주변 친구의 불화를 중간에서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조정해 준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이런 경험으로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대화로 풀어나간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조정하기 위해서는 경청과 역지사지의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입장을 견지하고 공감하는 자세가 중요하다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 err="1">
                          <a:latin typeface="나눔고딕 ExtraBold" panose="020D0904000000000000" pitchFamily="50" charset="-127"/>
                          <a:ea typeface="나눔고딕 ExtraBold"/>
                        </a:rPr>
                        <a:t>팀웍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  <a:ea typeface="나눔고딕 Extra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단체활동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프로젝트 등 자기가 맡은 책임 </a:t>
                      </a:r>
                      <a:endParaRPr lang="en-US" altLang="ko-KR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이외에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팀웍이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저조한 동료를 이해하려고 </a:t>
                      </a:r>
                      <a:endParaRPr lang="en-US" altLang="ko-KR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노력하고 설득하여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성과를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이룩한 협력사례는 </a:t>
                      </a:r>
                      <a:endParaRPr lang="en-US" altLang="ko-KR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개인보다는 팀을 위해 자신을 양보한 적이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830" y="836712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14370"/>
              </p:ext>
            </p:extLst>
          </p:nvPr>
        </p:nvGraphicFramePr>
        <p:xfrm>
          <a:off x="258914" y="1040542"/>
          <a:ext cx="8579308" cy="547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0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도전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/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열정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주도적 의지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발전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자기계발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경험과 유사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성공하거나 실패와 관계없이 뭔가를 새롭게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시도 해보고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도전해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본 적이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무엇인가에 몰입해 본 경험이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그러한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경험을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통해서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무엇을 깨달았고 회사에서는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어떻게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적용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창의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개선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다른 사람들이 다 들 똑같이 계획하고 행동할 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새롭고 다양한 아이디나 방식으로 시도한 일이 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있는가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새로운 아이디어를 제안하여 칭찬받거나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적용한         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일은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완전히 새로운 것은 아니지만 새롭게 고쳐 보거나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시도해 본 아이디어는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리더십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단체생활에서 리더로서 활동한 적은 언제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어떻게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아르바이트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동아리 활동 등에서 팀원들 각자의 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생각을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모아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방향으로 목표를 달성하도록 이끈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경험은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리더를 효과적으로 지원하여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팀의 성과를 창출에 기여한 적은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?(Followership)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3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글로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벌마인드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 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해외경험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교환학생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해외연수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배낭여행 경험 시 문화적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차이를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극복하고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다양성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(Diversity)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을 경험한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계기는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학원 또는 사회활동을 통해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친구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외국문화에 대하여 익숙하게 된 계기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외국어 실력을 쌓은 노력 등을 통해 </a:t>
                      </a:r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배운점은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4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기타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           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상기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경험 분류 항목 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강조할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수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있고 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자소서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활용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가능한 경험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기술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00" y="732765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B22DA7-9AF8-4FCE-9E74-38D29023A460}"/>
              </a:ext>
            </a:extLst>
          </p:cNvPr>
          <p:cNvSpPr txBox="1"/>
          <p:nvPr/>
        </p:nvSpPr>
        <p:spPr>
          <a:xfrm>
            <a:off x="232830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3 : 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경험 상세화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65238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자소서의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분류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정리한 경험들을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6459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3 : 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경험 상세화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55"/>
              </p:ext>
            </p:extLst>
          </p:nvPr>
        </p:nvGraphicFramePr>
        <p:xfrm>
          <a:off x="241164" y="1941340"/>
          <a:ext cx="8651316" cy="451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086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151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48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13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자소서의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분류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정리한 경험들을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xmlns="" id="{BF38BCF9-E3F1-4047-A289-ED119402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1" y="260648"/>
            <a:ext cx="26815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8420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422041">
              <a:buNone/>
              <a:defRPr/>
            </a:pPr>
            <a:r>
              <a:rPr lang="ko-KR" altLang="en-US" sz="2585" spc="-138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정의하는 취업</a:t>
            </a:r>
            <a:endParaRPr lang="en-US" altLang="ko-KR" sz="2585" spc="-138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CF13E6A-F0BA-4C97-8C8E-2F90D02074C3}"/>
              </a:ext>
            </a:extLst>
          </p:cNvPr>
          <p:cNvSpPr/>
          <p:nvPr/>
        </p:nvSpPr>
        <p:spPr>
          <a:xfrm>
            <a:off x="1123951" y="1708639"/>
            <a:ext cx="2060331" cy="30546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22041" defTabSz="422041">
              <a:defRPr/>
            </a:pPr>
            <a:endParaRPr lang="ko-KR" altLang="en-US" sz="1385" b="1" spc="-13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xmlns="" id="{EA4A1FE6-6743-4FA1-AF52-38B0050FF29F}"/>
              </a:ext>
            </a:extLst>
          </p:cNvPr>
          <p:cNvSpPr/>
          <p:nvPr/>
        </p:nvSpPr>
        <p:spPr>
          <a:xfrm>
            <a:off x="383931" y="1368669"/>
            <a:ext cx="4054720" cy="2392974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xmlns="" id="{ED7F05CF-03D6-458E-ADCF-8B10D563DCA9}"/>
              </a:ext>
            </a:extLst>
          </p:cNvPr>
          <p:cNvSpPr/>
          <p:nvPr/>
        </p:nvSpPr>
        <p:spPr>
          <a:xfrm>
            <a:off x="4637943" y="1368669"/>
            <a:ext cx="4054719" cy="2392974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제목 27">
            <a:extLst>
              <a:ext uri="{FF2B5EF4-FFF2-40B4-BE49-F238E27FC236}">
                <a16:creationId xmlns:a16="http://schemas.microsoft.com/office/drawing/2014/main" xmlns="" id="{E71D7370-30DF-40FB-ABBD-D10AB3F0355B}"/>
              </a:ext>
            </a:extLst>
          </p:cNvPr>
          <p:cNvSpPr txBox="1">
            <a:spLocks/>
          </p:cNvSpPr>
          <p:nvPr/>
        </p:nvSpPr>
        <p:spPr bwMode="auto">
          <a:xfrm>
            <a:off x="517396" y="1501401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Definition</a:t>
            </a:r>
          </a:p>
        </p:txBody>
      </p:sp>
      <p:sp>
        <p:nvSpPr>
          <p:cNvPr id="11" name="제목 27">
            <a:extLst>
              <a:ext uri="{FF2B5EF4-FFF2-40B4-BE49-F238E27FC236}">
                <a16:creationId xmlns:a16="http://schemas.microsoft.com/office/drawing/2014/main" xmlns="" id="{8FC5D52D-DDC8-4D85-B822-D9D847849F93}"/>
              </a:ext>
            </a:extLst>
          </p:cNvPr>
          <p:cNvSpPr txBox="1">
            <a:spLocks/>
          </p:cNvSpPr>
          <p:nvPr/>
        </p:nvSpPr>
        <p:spPr bwMode="auto">
          <a:xfrm>
            <a:off x="4804641" y="1501401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취업준비는 나에게 어떤 가치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xmlns="" id="{C2FCE8F3-75CB-493A-8DB4-83082377FAC7}"/>
              </a:ext>
            </a:extLst>
          </p:cNvPr>
          <p:cNvSpPr/>
          <p:nvPr/>
        </p:nvSpPr>
        <p:spPr>
          <a:xfrm>
            <a:off x="383931" y="3894992"/>
            <a:ext cx="4054720" cy="2391508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모서리가 둥근 직사각형 18">
            <a:extLst>
              <a:ext uri="{FF2B5EF4-FFF2-40B4-BE49-F238E27FC236}">
                <a16:creationId xmlns:a16="http://schemas.microsoft.com/office/drawing/2014/main" xmlns="" id="{756C6675-065E-4900-ADEB-A694FD0E3CD3}"/>
              </a:ext>
            </a:extLst>
          </p:cNvPr>
          <p:cNvSpPr/>
          <p:nvPr/>
        </p:nvSpPr>
        <p:spPr>
          <a:xfrm>
            <a:off x="4637943" y="3894992"/>
            <a:ext cx="4054719" cy="2391508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제목 27">
            <a:extLst>
              <a:ext uri="{FF2B5EF4-FFF2-40B4-BE49-F238E27FC236}">
                <a16:creationId xmlns:a16="http://schemas.microsoft.com/office/drawing/2014/main" xmlns="" id="{469A339E-A377-456F-A32F-9351D4B5F405}"/>
              </a:ext>
            </a:extLst>
          </p:cNvPr>
          <p:cNvSpPr txBox="1">
            <a:spLocks/>
          </p:cNvSpPr>
          <p:nvPr/>
        </p:nvSpPr>
        <p:spPr bwMode="auto">
          <a:xfrm>
            <a:off x="517396" y="4027220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취업준비의 어려움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Difficulty</a:t>
            </a:r>
          </a:p>
        </p:txBody>
      </p:sp>
      <p:sp>
        <p:nvSpPr>
          <p:cNvPr id="15" name="제목 27">
            <a:extLst>
              <a:ext uri="{FF2B5EF4-FFF2-40B4-BE49-F238E27FC236}">
                <a16:creationId xmlns:a16="http://schemas.microsoft.com/office/drawing/2014/main" xmlns="" id="{4CA56DA8-15E3-4E8B-BC8A-196633013306}"/>
              </a:ext>
            </a:extLst>
          </p:cNvPr>
          <p:cNvSpPr txBox="1">
            <a:spLocks/>
          </p:cNvSpPr>
          <p:nvPr/>
        </p:nvSpPr>
        <p:spPr bwMode="auto">
          <a:xfrm>
            <a:off x="4804641" y="4027220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현재 취업 준비 과정은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?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3" y="332656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[W/S] </a:t>
            </a:r>
            <a:r>
              <a:rPr lang="ko-KR" altLang="en-US" dirty="0"/>
              <a:t>시간 자원 분석하기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353E08F-B0A5-4E10-AD1E-CF6115B8BBC9}"/>
              </a:ext>
            </a:extLst>
          </p:cNvPr>
          <p:cNvGraphicFramePr>
            <a:graphicFrameLocks noGrp="1"/>
          </p:cNvGraphicFramePr>
          <p:nvPr/>
        </p:nvGraphicFramePr>
        <p:xfrm>
          <a:off x="351224" y="1301994"/>
          <a:ext cx="7810098" cy="510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2640550254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371942143"/>
                    </a:ext>
                  </a:extLst>
                </a:gridCol>
                <a:gridCol w="1054008">
                  <a:extLst>
                    <a:ext uri="{9D8B030D-6E8A-4147-A177-3AD203B41FA5}">
                      <a16:colId xmlns:a16="http://schemas.microsoft.com/office/drawing/2014/main" xmlns="" val="1444613085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4253804143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1482278118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xmlns="" val="1316950983"/>
                    </a:ext>
                  </a:extLst>
                </a:gridCol>
              </a:tblGrid>
              <a:tr h="3862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0595968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823371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501507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736760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52337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368467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984097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908779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74978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29062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4480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[W/S] </a:t>
            </a:r>
            <a:r>
              <a:rPr lang="ko-KR" altLang="en-US" dirty="0"/>
              <a:t>우선 순위 설정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67E08D1A-5238-4A0C-8B70-47566A350D6C}"/>
              </a:ext>
            </a:extLst>
          </p:cNvPr>
          <p:cNvGraphicFramePr>
            <a:graphicFrameLocks noGrp="1"/>
          </p:cNvGraphicFramePr>
          <p:nvPr/>
        </p:nvGraphicFramePr>
        <p:xfrm>
          <a:off x="450927" y="1866980"/>
          <a:ext cx="7948246" cy="389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988">
                  <a:extLst>
                    <a:ext uri="{9D8B030D-6E8A-4147-A177-3AD203B41FA5}">
                      <a16:colId xmlns:a16="http://schemas.microsoft.com/office/drawing/2014/main" xmlns="" val="121238229"/>
                    </a:ext>
                  </a:extLst>
                </a:gridCol>
                <a:gridCol w="4073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3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59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소비된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시간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수행 활동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Scoring (1~5</a:t>
                      </a: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97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중요도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긴급도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0595968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823371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501507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736760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52337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60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우선 순위 </a:t>
            </a:r>
            <a:r>
              <a:rPr lang="en-US" altLang="ko-KR" dirty="0" err="1"/>
              <a:t>Matirx</a:t>
            </a:r>
            <a:endParaRPr lang="ko-KR" altLang="en-US" dirty="0"/>
          </a:p>
        </p:txBody>
      </p:sp>
      <p:sp>
        <p:nvSpPr>
          <p:cNvPr id="80899" name="Line 21">
            <a:extLst>
              <a:ext uri="{FF2B5EF4-FFF2-40B4-BE49-F238E27FC236}">
                <a16:creationId xmlns:a16="http://schemas.microsoft.com/office/drawing/2014/main" xmlns="" id="{C8076C8F-CE2F-4E41-937A-5098C44FF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735" y="3839308"/>
            <a:ext cx="6453554" cy="26377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0900" name="Line 22">
            <a:extLst>
              <a:ext uri="{FF2B5EF4-FFF2-40B4-BE49-F238E27FC236}">
                <a16:creationId xmlns:a16="http://schemas.microsoft.com/office/drawing/2014/main" xmlns="" id="{7F090AEA-F82D-4750-BD4C-6CFE55130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512" y="1541585"/>
            <a:ext cx="0" cy="4595446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812144-CAF8-41EF-B97B-8AC5834C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63" y="1201616"/>
            <a:ext cx="118763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중요성 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xmlns="" id="{D13F2464-0A7C-4C94-85D8-36AF6C8E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13" y="3761643"/>
            <a:ext cx="114601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 err="1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긴급성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7D54047-D1BD-40C1-93E9-15035370054B}"/>
              </a:ext>
            </a:extLst>
          </p:cNvPr>
          <p:cNvSpPr/>
          <p:nvPr/>
        </p:nvSpPr>
        <p:spPr bwMode="auto">
          <a:xfrm>
            <a:off x="1573824" y="1869831"/>
            <a:ext cx="2769577" cy="18918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CA53E4-7795-4C2E-B800-54B641FF3EFF}"/>
              </a:ext>
            </a:extLst>
          </p:cNvPr>
          <p:cNvSpPr/>
          <p:nvPr/>
        </p:nvSpPr>
        <p:spPr bwMode="auto">
          <a:xfrm>
            <a:off x="4550020" y="1869831"/>
            <a:ext cx="2885342" cy="18918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2585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9257D30-9540-4D6B-AEAA-52850D7F05AF}"/>
              </a:ext>
            </a:extLst>
          </p:cNvPr>
          <p:cNvSpPr/>
          <p:nvPr/>
        </p:nvSpPr>
        <p:spPr bwMode="auto">
          <a:xfrm>
            <a:off x="1587012" y="3925766"/>
            <a:ext cx="2756388" cy="18918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410B608-B047-45C2-9ECC-138FD0849CFA}"/>
              </a:ext>
            </a:extLst>
          </p:cNvPr>
          <p:cNvSpPr/>
          <p:nvPr/>
        </p:nvSpPr>
        <p:spPr bwMode="auto">
          <a:xfrm>
            <a:off x="4550020" y="3925766"/>
            <a:ext cx="2854569" cy="18756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D972A66-86BC-46E2-BB78-01984A565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665" y="6134101"/>
            <a:ext cx="118763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중요성 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872BB792-B57C-4829-A474-10F446F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82" y="3669324"/>
            <a:ext cx="114601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 err="1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긴급성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우선 순위 만들기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353E08F-B0A5-4E10-AD1E-CF6115B8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66170"/>
              </p:ext>
            </p:extLst>
          </p:nvPr>
        </p:nvGraphicFramePr>
        <p:xfrm>
          <a:off x="484161" y="1700808"/>
          <a:ext cx="7810097" cy="389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7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08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31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우선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핵심과제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투자할 시간 자원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595968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823371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01507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736760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2337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126" y="40466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1488704"/>
          <a:ext cx="8723323" cy="503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6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봉사활동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사회활동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국내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외 여행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휴학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~ 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군대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~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87" y="1160369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대학생활의 경험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정리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1390</Words>
  <Application>Microsoft Office PowerPoint</Application>
  <PresentationFormat>화면 슬라이드 쇼(4:3)</PresentationFormat>
  <Paragraphs>331</Paragraphs>
  <Slides>14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2_Office 테마</vt:lpstr>
      <vt:lpstr>Experience – Awareness – Take Action</vt:lpstr>
      <vt:lpstr>PowerPoint 프레젠테이션</vt:lpstr>
      <vt:lpstr>[W/S] 시간 자원 분석하기!</vt:lpstr>
      <vt:lpstr>[W/S] 우선 순위 설정</vt:lpstr>
      <vt:lpstr>우선 순위 Matirx</vt:lpstr>
      <vt:lpstr>우선 순위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13</cp:revision>
  <dcterms:created xsi:type="dcterms:W3CDTF">2012-09-09T23:52:09Z</dcterms:created>
  <dcterms:modified xsi:type="dcterms:W3CDTF">2019-07-10T08:09:41Z</dcterms:modified>
</cp:coreProperties>
</file>