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52BA-80AC-4774-B4CB-495CB0E0A63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342E-29D2-4E50-B6B9-8249A2E0C8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00042"/>
            <a:ext cx="8143932" cy="5786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1928802"/>
            <a:ext cx="8143932" cy="4500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86182" y="857232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2428868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List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29058" y="3286124"/>
            <a:ext cx="157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소형앵무새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중형앵무새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대형앵무새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00042"/>
            <a:ext cx="8143932" cy="5786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1928802"/>
            <a:ext cx="8143932" cy="4500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86182" y="857232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6248" y="27146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4348" y="228599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Sub title1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14348" y="2827516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4348" y="335756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98" y="2714620"/>
            <a:ext cx="1643074" cy="1714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mage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0034" y="500042"/>
            <a:ext cx="8143932" cy="5786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0034" y="1928802"/>
            <a:ext cx="8143932" cy="4500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86182" y="857232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27146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4348" y="228599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4348" y="2827516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Sub title2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714348" y="335756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0298" y="2714620"/>
            <a:ext cx="1643074" cy="1714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mage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00042"/>
            <a:ext cx="8143932" cy="5786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1928802"/>
            <a:ext cx="8143932" cy="4500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86182" y="857232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27146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8" y="228599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4348" y="2827516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8" y="3357562"/>
            <a:ext cx="1357322" cy="357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Sub title3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500298" y="2714620"/>
            <a:ext cx="1643074" cy="1714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</a:t>
            </a:r>
            <a:r>
              <a:rPr lang="en-US" altLang="ko-KR" b="1" dirty="0" smtClean="0"/>
              <a:t>mage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human</dc:creator>
  <cp:lastModifiedBy>human</cp:lastModifiedBy>
  <cp:revision>2</cp:revision>
  <dcterms:created xsi:type="dcterms:W3CDTF">2022-06-23T08:24:47Z</dcterms:created>
  <dcterms:modified xsi:type="dcterms:W3CDTF">2022-06-23T08:38:50Z</dcterms:modified>
</cp:coreProperties>
</file>