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sldIdLst>
    <p:sldId id="256" r:id="rId2"/>
    <p:sldId id="257" r:id="rId3"/>
    <p:sldId id="260" r:id="rId4"/>
    <p:sldId id="259" r:id="rId5"/>
    <p:sldId id="262" r:id="rId6"/>
    <p:sldId id="261" r:id="rId7"/>
    <p:sldId id="25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69A90-BCE4-4655-B487-4370772D95FE}" v="539" dt="2022-01-10T13:48:33.417"/>
    <p1510:client id="{14613AA3-C08A-4266-8270-764B364BCAC3}" v="2" dt="2022-01-10T13:06:45.540"/>
    <p1510:client id="{6AD8172E-3422-465C-8944-EFF26387B5A1}" v="3" dt="2022-01-10T13:07:59.113"/>
    <p1510:client id="{7974C8B2-87E6-491F-897A-200DE75501CA}" v="18" dt="2022-01-10T13:04:23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黃 柏翔" userId="32f7d918e73dbccf" providerId="Windows Live" clId="Web-{7974C8B2-87E6-491F-897A-200DE75501CA}"/>
    <pc:docChg chg="addSld modSld addMainMaster delMainMaster">
      <pc:chgData name="黃 柏翔" userId="32f7d918e73dbccf" providerId="Windows Live" clId="Web-{7974C8B2-87E6-491F-897A-200DE75501CA}" dt="2022-01-10T13:04:23.575" v="17"/>
      <pc:docMkLst>
        <pc:docMk/>
      </pc:docMkLst>
      <pc:sldChg chg="modSp mod modClrScheme chgLayout">
        <pc:chgData name="黃 柏翔" userId="32f7d918e73dbccf" providerId="Windows Live" clId="Web-{7974C8B2-87E6-491F-897A-200DE75501CA}" dt="2022-01-10T13:04:18.450" v="16" actId="20577"/>
        <pc:sldMkLst>
          <pc:docMk/>
          <pc:sldMk cId="2592129946" sldId="256"/>
        </pc:sldMkLst>
        <pc:spChg chg="mod ord">
          <ac:chgData name="黃 柏翔" userId="32f7d918e73dbccf" providerId="Windows Live" clId="Web-{7974C8B2-87E6-491F-897A-200DE75501CA}" dt="2022-01-10T13:04:18.450" v="16" actId="20577"/>
          <ac:spMkLst>
            <pc:docMk/>
            <pc:sldMk cId="2592129946" sldId="256"/>
            <ac:spMk id="2" creationId="{00000000-0000-0000-0000-000000000000}"/>
          </ac:spMkLst>
        </pc:spChg>
        <pc:spChg chg="mod ord">
          <ac:chgData name="黃 柏翔" userId="32f7d918e73dbccf" providerId="Windows Live" clId="Web-{7974C8B2-87E6-491F-897A-200DE75501CA}" dt="2022-01-10T13:04:14.122" v="13" actId="20577"/>
          <ac:spMkLst>
            <pc:docMk/>
            <pc:sldMk cId="2592129946" sldId="256"/>
            <ac:spMk id="3" creationId="{00000000-0000-0000-0000-000000000000}"/>
          </ac:spMkLst>
        </pc:spChg>
      </pc:sldChg>
      <pc:sldChg chg="new">
        <pc:chgData name="黃 柏翔" userId="32f7d918e73dbccf" providerId="Windows Live" clId="Web-{7974C8B2-87E6-491F-897A-200DE75501CA}" dt="2022-01-10T13:04:23.575" v="17"/>
        <pc:sldMkLst>
          <pc:docMk/>
          <pc:sldMk cId="3795069045" sldId="257"/>
        </pc:sldMkLst>
      </pc:sldChg>
      <pc:sldMasterChg chg="del delSldLayout">
        <pc:chgData name="黃 柏翔" userId="32f7d918e73dbccf" providerId="Windows Live" clId="Web-{7974C8B2-87E6-491F-897A-200DE75501CA}" dt="2022-01-10T13:03:43.278" v="0"/>
        <pc:sldMasterMkLst>
          <pc:docMk/>
          <pc:sldMasterMk cId="3221134675" sldId="2147483648"/>
        </pc:sldMasterMkLst>
        <pc:sldLayoutChg chg="del">
          <pc:chgData name="黃 柏翔" userId="32f7d918e73dbccf" providerId="Windows Live" clId="Web-{7974C8B2-87E6-491F-897A-200DE75501CA}" dt="2022-01-10T13:03:43.278" v="0"/>
          <pc:sldLayoutMkLst>
            <pc:docMk/>
            <pc:sldMasterMk cId="3221134675" sldId="2147483648"/>
            <pc:sldLayoutMk cId="1334484747" sldId="2147483649"/>
          </pc:sldLayoutMkLst>
        </pc:sldLayoutChg>
        <pc:sldLayoutChg chg="del">
          <pc:chgData name="黃 柏翔" userId="32f7d918e73dbccf" providerId="Windows Live" clId="Web-{7974C8B2-87E6-491F-897A-200DE75501CA}" dt="2022-01-10T13:03:43.278" v="0"/>
          <pc:sldLayoutMkLst>
            <pc:docMk/>
            <pc:sldMasterMk cId="3221134675" sldId="2147483648"/>
            <pc:sldLayoutMk cId="2392236802" sldId="2147483650"/>
          </pc:sldLayoutMkLst>
        </pc:sldLayoutChg>
        <pc:sldLayoutChg chg="del">
          <pc:chgData name="黃 柏翔" userId="32f7d918e73dbccf" providerId="Windows Live" clId="Web-{7974C8B2-87E6-491F-897A-200DE75501CA}" dt="2022-01-10T13:03:43.278" v="0"/>
          <pc:sldLayoutMkLst>
            <pc:docMk/>
            <pc:sldMasterMk cId="3221134675" sldId="2147483648"/>
            <pc:sldLayoutMk cId="2154042259" sldId="2147483651"/>
          </pc:sldLayoutMkLst>
        </pc:sldLayoutChg>
        <pc:sldLayoutChg chg="del">
          <pc:chgData name="黃 柏翔" userId="32f7d918e73dbccf" providerId="Windows Live" clId="Web-{7974C8B2-87E6-491F-897A-200DE75501CA}" dt="2022-01-10T13:03:43.278" v="0"/>
          <pc:sldLayoutMkLst>
            <pc:docMk/>
            <pc:sldMasterMk cId="3221134675" sldId="2147483648"/>
            <pc:sldLayoutMk cId="597651056" sldId="2147483652"/>
          </pc:sldLayoutMkLst>
        </pc:sldLayoutChg>
        <pc:sldLayoutChg chg="del">
          <pc:chgData name="黃 柏翔" userId="32f7d918e73dbccf" providerId="Windows Live" clId="Web-{7974C8B2-87E6-491F-897A-200DE75501CA}" dt="2022-01-10T13:03:43.278" v="0"/>
          <pc:sldLayoutMkLst>
            <pc:docMk/>
            <pc:sldMasterMk cId="3221134675" sldId="2147483648"/>
            <pc:sldLayoutMk cId="1644048710" sldId="2147483653"/>
          </pc:sldLayoutMkLst>
        </pc:sldLayoutChg>
        <pc:sldLayoutChg chg="del">
          <pc:chgData name="黃 柏翔" userId="32f7d918e73dbccf" providerId="Windows Live" clId="Web-{7974C8B2-87E6-491F-897A-200DE75501CA}" dt="2022-01-10T13:03:43.278" v="0"/>
          <pc:sldLayoutMkLst>
            <pc:docMk/>
            <pc:sldMasterMk cId="3221134675" sldId="2147483648"/>
            <pc:sldLayoutMk cId="1864656770" sldId="2147483654"/>
          </pc:sldLayoutMkLst>
        </pc:sldLayoutChg>
        <pc:sldLayoutChg chg="del">
          <pc:chgData name="黃 柏翔" userId="32f7d918e73dbccf" providerId="Windows Live" clId="Web-{7974C8B2-87E6-491F-897A-200DE75501CA}" dt="2022-01-10T13:03:43.278" v="0"/>
          <pc:sldLayoutMkLst>
            <pc:docMk/>
            <pc:sldMasterMk cId="3221134675" sldId="2147483648"/>
            <pc:sldLayoutMk cId="3410961386" sldId="2147483655"/>
          </pc:sldLayoutMkLst>
        </pc:sldLayoutChg>
        <pc:sldLayoutChg chg="del">
          <pc:chgData name="黃 柏翔" userId="32f7d918e73dbccf" providerId="Windows Live" clId="Web-{7974C8B2-87E6-491F-897A-200DE75501CA}" dt="2022-01-10T13:03:43.278" v="0"/>
          <pc:sldLayoutMkLst>
            <pc:docMk/>
            <pc:sldMasterMk cId="3221134675" sldId="2147483648"/>
            <pc:sldLayoutMk cId="361526853" sldId="2147483656"/>
          </pc:sldLayoutMkLst>
        </pc:sldLayoutChg>
        <pc:sldLayoutChg chg="del">
          <pc:chgData name="黃 柏翔" userId="32f7d918e73dbccf" providerId="Windows Live" clId="Web-{7974C8B2-87E6-491F-897A-200DE75501CA}" dt="2022-01-10T13:03:43.278" v="0"/>
          <pc:sldLayoutMkLst>
            <pc:docMk/>
            <pc:sldMasterMk cId="3221134675" sldId="2147483648"/>
            <pc:sldLayoutMk cId="3012263201" sldId="2147483657"/>
          </pc:sldLayoutMkLst>
        </pc:sldLayoutChg>
        <pc:sldLayoutChg chg="del">
          <pc:chgData name="黃 柏翔" userId="32f7d918e73dbccf" providerId="Windows Live" clId="Web-{7974C8B2-87E6-491F-897A-200DE75501CA}" dt="2022-01-10T13:03:43.278" v="0"/>
          <pc:sldLayoutMkLst>
            <pc:docMk/>
            <pc:sldMasterMk cId="3221134675" sldId="2147483648"/>
            <pc:sldLayoutMk cId="118045649" sldId="2147483658"/>
          </pc:sldLayoutMkLst>
        </pc:sldLayoutChg>
        <pc:sldLayoutChg chg="del">
          <pc:chgData name="黃 柏翔" userId="32f7d918e73dbccf" providerId="Windows Live" clId="Web-{7974C8B2-87E6-491F-897A-200DE75501CA}" dt="2022-01-10T13:03:43.278" v="0"/>
          <pc:sldLayoutMkLst>
            <pc:docMk/>
            <pc:sldMasterMk cId="3221134675" sldId="2147483648"/>
            <pc:sldLayoutMk cId="4095651481" sldId="2147483659"/>
          </pc:sldLayoutMkLst>
        </pc:sldLayoutChg>
      </pc:sldMasterChg>
      <pc:sldMasterChg chg="add del addSldLayout delSldLayout modSldLayout">
        <pc:chgData name="黃 柏翔" userId="32f7d918e73dbccf" providerId="Windows Live" clId="Web-{7974C8B2-87E6-491F-897A-200DE75501CA}" dt="2022-01-10T13:03:45.309" v="1"/>
        <pc:sldMasterMkLst>
          <pc:docMk/>
          <pc:sldMasterMk cId="1414542919" sldId="2147483660"/>
        </pc:sldMasterMkLst>
        <pc:sldLayoutChg chg="add del mod replId">
          <pc:chgData name="黃 柏翔" userId="32f7d918e73dbccf" providerId="Windows Live" clId="Web-{7974C8B2-87E6-491F-897A-200DE75501CA}" dt="2022-01-10T13:03:45.309" v="1"/>
          <pc:sldLayoutMkLst>
            <pc:docMk/>
            <pc:sldMasterMk cId="1414542919" sldId="2147483660"/>
            <pc:sldLayoutMk cId="2084560779" sldId="2147483661"/>
          </pc:sldLayoutMkLst>
        </pc:sldLayoutChg>
        <pc:sldLayoutChg chg="add del mod replId">
          <pc:chgData name="黃 柏翔" userId="32f7d918e73dbccf" providerId="Windows Live" clId="Web-{7974C8B2-87E6-491F-897A-200DE75501CA}" dt="2022-01-10T13:03:45.309" v="1"/>
          <pc:sldLayoutMkLst>
            <pc:docMk/>
            <pc:sldMasterMk cId="1414542919" sldId="2147483660"/>
            <pc:sldLayoutMk cId="4117000890" sldId="2147483662"/>
          </pc:sldLayoutMkLst>
        </pc:sldLayoutChg>
        <pc:sldLayoutChg chg="add del mod replId">
          <pc:chgData name="黃 柏翔" userId="32f7d918e73dbccf" providerId="Windows Live" clId="Web-{7974C8B2-87E6-491F-897A-200DE75501CA}" dt="2022-01-10T13:03:45.309" v="1"/>
          <pc:sldLayoutMkLst>
            <pc:docMk/>
            <pc:sldMasterMk cId="1414542919" sldId="2147483660"/>
            <pc:sldLayoutMk cId="3264500740" sldId="2147483663"/>
          </pc:sldLayoutMkLst>
        </pc:sldLayoutChg>
        <pc:sldLayoutChg chg="add del mod replId">
          <pc:chgData name="黃 柏翔" userId="32f7d918e73dbccf" providerId="Windows Live" clId="Web-{7974C8B2-87E6-491F-897A-200DE75501CA}" dt="2022-01-10T13:03:45.309" v="1"/>
          <pc:sldLayoutMkLst>
            <pc:docMk/>
            <pc:sldMasterMk cId="1414542919" sldId="2147483660"/>
            <pc:sldLayoutMk cId="2343868607" sldId="2147483664"/>
          </pc:sldLayoutMkLst>
        </pc:sldLayoutChg>
        <pc:sldLayoutChg chg="add del mod replId">
          <pc:chgData name="黃 柏翔" userId="32f7d918e73dbccf" providerId="Windows Live" clId="Web-{7974C8B2-87E6-491F-897A-200DE75501CA}" dt="2022-01-10T13:03:45.309" v="1"/>
          <pc:sldLayoutMkLst>
            <pc:docMk/>
            <pc:sldMasterMk cId="1414542919" sldId="2147483660"/>
            <pc:sldLayoutMk cId="1219264195" sldId="2147483665"/>
          </pc:sldLayoutMkLst>
        </pc:sldLayoutChg>
        <pc:sldLayoutChg chg="add del mod replId">
          <pc:chgData name="黃 柏翔" userId="32f7d918e73dbccf" providerId="Windows Live" clId="Web-{7974C8B2-87E6-491F-897A-200DE75501CA}" dt="2022-01-10T13:03:45.309" v="1"/>
          <pc:sldLayoutMkLst>
            <pc:docMk/>
            <pc:sldMasterMk cId="1414542919" sldId="2147483660"/>
            <pc:sldLayoutMk cId="2298584414" sldId="2147483666"/>
          </pc:sldLayoutMkLst>
        </pc:sldLayoutChg>
        <pc:sldLayoutChg chg="add del mod replId">
          <pc:chgData name="黃 柏翔" userId="32f7d918e73dbccf" providerId="Windows Live" clId="Web-{7974C8B2-87E6-491F-897A-200DE75501CA}" dt="2022-01-10T13:03:45.309" v="1"/>
          <pc:sldLayoutMkLst>
            <pc:docMk/>
            <pc:sldMasterMk cId="1414542919" sldId="2147483660"/>
            <pc:sldLayoutMk cId="1323188447" sldId="2147483667"/>
          </pc:sldLayoutMkLst>
        </pc:sldLayoutChg>
        <pc:sldLayoutChg chg="add del mod replId">
          <pc:chgData name="黃 柏翔" userId="32f7d918e73dbccf" providerId="Windows Live" clId="Web-{7974C8B2-87E6-491F-897A-200DE75501CA}" dt="2022-01-10T13:03:45.309" v="1"/>
          <pc:sldLayoutMkLst>
            <pc:docMk/>
            <pc:sldMasterMk cId="1414542919" sldId="2147483660"/>
            <pc:sldLayoutMk cId="2926474925" sldId="2147483668"/>
          </pc:sldLayoutMkLst>
        </pc:sldLayoutChg>
        <pc:sldLayoutChg chg="add del mod replId">
          <pc:chgData name="黃 柏翔" userId="32f7d918e73dbccf" providerId="Windows Live" clId="Web-{7974C8B2-87E6-491F-897A-200DE75501CA}" dt="2022-01-10T13:03:45.309" v="1"/>
          <pc:sldLayoutMkLst>
            <pc:docMk/>
            <pc:sldMasterMk cId="1414542919" sldId="2147483660"/>
            <pc:sldLayoutMk cId="2445815255" sldId="2147483669"/>
          </pc:sldLayoutMkLst>
        </pc:sldLayoutChg>
        <pc:sldLayoutChg chg="add del mod replId">
          <pc:chgData name="黃 柏翔" userId="32f7d918e73dbccf" providerId="Windows Live" clId="Web-{7974C8B2-87E6-491F-897A-200DE75501CA}" dt="2022-01-10T13:03:45.309" v="1"/>
          <pc:sldLayoutMkLst>
            <pc:docMk/>
            <pc:sldMasterMk cId="1414542919" sldId="2147483660"/>
            <pc:sldLayoutMk cId="609763271" sldId="2147483670"/>
          </pc:sldLayoutMkLst>
        </pc:sldLayoutChg>
        <pc:sldLayoutChg chg="add del mod replId">
          <pc:chgData name="黃 柏翔" userId="32f7d918e73dbccf" providerId="Windows Live" clId="Web-{7974C8B2-87E6-491F-897A-200DE75501CA}" dt="2022-01-10T13:03:45.309" v="1"/>
          <pc:sldLayoutMkLst>
            <pc:docMk/>
            <pc:sldMasterMk cId="1414542919" sldId="2147483660"/>
            <pc:sldLayoutMk cId="2624213256" sldId="2147483671"/>
          </pc:sldLayoutMkLst>
        </pc:sldLayoutChg>
      </pc:sldMasterChg>
      <pc:sldMasterChg chg="add addSldLayout modSldLayout">
        <pc:chgData name="黃 柏翔" userId="32f7d918e73dbccf" providerId="Windows Live" clId="Web-{7974C8B2-87E6-491F-897A-200DE75501CA}" dt="2022-01-10T13:03:45.309" v="1"/>
        <pc:sldMasterMkLst>
          <pc:docMk/>
          <pc:sldMasterMk cId="797009574" sldId="2147483672"/>
        </pc:sldMasterMkLst>
        <pc:sldLayoutChg chg="add mod replId">
          <pc:chgData name="黃 柏翔" userId="32f7d918e73dbccf" providerId="Windows Live" clId="Web-{7974C8B2-87E6-491F-897A-200DE75501CA}" dt="2022-01-10T13:03:45.309" v="1"/>
          <pc:sldLayoutMkLst>
            <pc:docMk/>
            <pc:sldMasterMk cId="797009574" sldId="2147483672"/>
            <pc:sldLayoutMk cId="3720372366" sldId="2147483673"/>
          </pc:sldLayoutMkLst>
        </pc:sldLayoutChg>
        <pc:sldLayoutChg chg="add mod replId">
          <pc:chgData name="黃 柏翔" userId="32f7d918e73dbccf" providerId="Windows Live" clId="Web-{7974C8B2-87E6-491F-897A-200DE75501CA}" dt="2022-01-10T13:03:45.309" v="1"/>
          <pc:sldLayoutMkLst>
            <pc:docMk/>
            <pc:sldMasterMk cId="797009574" sldId="2147483672"/>
            <pc:sldLayoutMk cId="2514790850" sldId="2147483674"/>
          </pc:sldLayoutMkLst>
        </pc:sldLayoutChg>
        <pc:sldLayoutChg chg="add mod replId">
          <pc:chgData name="黃 柏翔" userId="32f7d918e73dbccf" providerId="Windows Live" clId="Web-{7974C8B2-87E6-491F-897A-200DE75501CA}" dt="2022-01-10T13:03:45.309" v="1"/>
          <pc:sldLayoutMkLst>
            <pc:docMk/>
            <pc:sldMasterMk cId="797009574" sldId="2147483672"/>
            <pc:sldLayoutMk cId="1802455546" sldId="2147483675"/>
          </pc:sldLayoutMkLst>
        </pc:sldLayoutChg>
        <pc:sldLayoutChg chg="add mod replId">
          <pc:chgData name="黃 柏翔" userId="32f7d918e73dbccf" providerId="Windows Live" clId="Web-{7974C8B2-87E6-491F-897A-200DE75501CA}" dt="2022-01-10T13:03:45.309" v="1"/>
          <pc:sldLayoutMkLst>
            <pc:docMk/>
            <pc:sldMasterMk cId="797009574" sldId="2147483672"/>
            <pc:sldLayoutMk cId="701248560" sldId="2147483676"/>
          </pc:sldLayoutMkLst>
        </pc:sldLayoutChg>
        <pc:sldLayoutChg chg="add mod replId">
          <pc:chgData name="黃 柏翔" userId="32f7d918e73dbccf" providerId="Windows Live" clId="Web-{7974C8B2-87E6-491F-897A-200DE75501CA}" dt="2022-01-10T13:03:45.309" v="1"/>
          <pc:sldLayoutMkLst>
            <pc:docMk/>
            <pc:sldMasterMk cId="797009574" sldId="2147483672"/>
            <pc:sldLayoutMk cId="2289388879" sldId="2147483677"/>
          </pc:sldLayoutMkLst>
        </pc:sldLayoutChg>
        <pc:sldLayoutChg chg="add mod replId">
          <pc:chgData name="黃 柏翔" userId="32f7d918e73dbccf" providerId="Windows Live" clId="Web-{7974C8B2-87E6-491F-897A-200DE75501CA}" dt="2022-01-10T13:03:45.309" v="1"/>
          <pc:sldLayoutMkLst>
            <pc:docMk/>
            <pc:sldMasterMk cId="797009574" sldId="2147483672"/>
            <pc:sldLayoutMk cId="3071640373" sldId="2147483678"/>
          </pc:sldLayoutMkLst>
        </pc:sldLayoutChg>
        <pc:sldLayoutChg chg="add mod replId">
          <pc:chgData name="黃 柏翔" userId="32f7d918e73dbccf" providerId="Windows Live" clId="Web-{7974C8B2-87E6-491F-897A-200DE75501CA}" dt="2022-01-10T13:03:45.309" v="1"/>
          <pc:sldLayoutMkLst>
            <pc:docMk/>
            <pc:sldMasterMk cId="797009574" sldId="2147483672"/>
            <pc:sldLayoutMk cId="967074241" sldId="2147483679"/>
          </pc:sldLayoutMkLst>
        </pc:sldLayoutChg>
        <pc:sldLayoutChg chg="add mod replId">
          <pc:chgData name="黃 柏翔" userId="32f7d918e73dbccf" providerId="Windows Live" clId="Web-{7974C8B2-87E6-491F-897A-200DE75501CA}" dt="2022-01-10T13:03:45.309" v="1"/>
          <pc:sldLayoutMkLst>
            <pc:docMk/>
            <pc:sldMasterMk cId="797009574" sldId="2147483672"/>
            <pc:sldLayoutMk cId="1893662693" sldId="2147483680"/>
          </pc:sldLayoutMkLst>
        </pc:sldLayoutChg>
        <pc:sldLayoutChg chg="add mod replId">
          <pc:chgData name="黃 柏翔" userId="32f7d918e73dbccf" providerId="Windows Live" clId="Web-{7974C8B2-87E6-491F-897A-200DE75501CA}" dt="2022-01-10T13:03:45.309" v="1"/>
          <pc:sldLayoutMkLst>
            <pc:docMk/>
            <pc:sldMasterMk cId="797009574" sldId="2147483672"/>
            <pc:sldLayoutMk cId="200760458" sldId="2147483681"/>
          </pc:sldLayoutMkLst>
        </pc:sldLayoutChg>
        <pc:sldLayoutChg chg="add mod replId">
          <pc:chgData name="黃 柏翔" userId="32f7d918e73dbccf" providerId="Windows Live" clId="Web-{7974C8B2-87E6-491F-897A-200DE75501CA}" dt="2022-01-10T13:03:45.309" v="1"/>
          <pc:sldLayoutMkLst>
            <pc:docMk/>
            <pc:sldMasterMk cId="797009574" sldId="2147483672"/>
            <pc:sldLayoutMk cId="2961832831" sldId="2147483682"/>
          </pc:sldLayoutMkLst>
        </pc:sldLayoutChg>
        <pc:sldLayoutChg chg="add mod replId">
          <pc:chgData name="黃 柏翔" userId="32f7d918e73dbccf" providerId="Windows Live" clId="Web-{7974C8B2-87E6-491F-897A-200DE75501CA}" dt="2022-01-10T13:03:45.309" v="1"/>
          <pc:sldLayoutMkLst>
            <pc:docMk/>
            <pc:sldMasterMk cId="797009574" sldId="2147483672"/>
            <pc:sldLayoutMk cId="394281406" sldId="2147483683"/>
          </pc:sldLayoutMkLst>
        </pc:sldLayoutChg>
      </pc:sldMasterChg>
    </pc:docChg>
  </pc:docChgLst>
  <pc:docChgLst>
    <pc:chgData name="黃 柏翔" userId="32f7d918e73dbccf" providerId="Windows Live" clId="Web-{6AD8172E-3422-465C-8944-EFF26387B5A1}"/>
    <pc:docChg chg="modSld">
      <pc:chgData name="黃 柏翔" userId="32f7d918e73dbccf" providerId="Windows Live" clId="Web-{6AD8172E-3422-465C-8944-EFF26387B5A1}" dt="2022-01-10T13:07:57.769" v="1"/>
      <pc:docMkLst>
        <pc:docMk/>
      </pc:docMkLst>
      <pc:sldChg chg="addSp delSp modSp">
        <pc:chgData name="黃 柏翔" userId="32f7d918e73dbccf" providerId="Windows Live" clId="Web-{6AD8172E-3422-465C-8944-EFF26387B5A1}" dt="2022-01-10T13:07:57.769" v="1"/>
        <pc:sldMkLst>
          <pc:docMk/>
          <pc:sldMk cId="3795069045" sldId="257"/>
        </pc:sldMkLst>
        <pc:spChg chg="add del mod">
          <ac:chgData name="黃 柏翔" userId="32f7d918e73dbccf" providerId="Windows Live" clId="Web-{6AD8172E-3422-465C-8944-EFF26387B5A1}" dt="2022-01-10T13:07:57.769" v="1"/>
          <ac:spMkLst>
            <pc:docMk/>
            <pc:sldMk cId="3795069045" sldId="257"/>
            <ac:spMk id="5" creationId="{1F39DF9A-9128-4FC2-AE54-61AF8AE631B5}"/>
          </ac:spMkLst>
        </pc:spChg>
        <pc:picChg chg="del">
          <ac:chgData name="黃 柏翔" userId="32f7d918e73dbccf" providerId="Windows Live" clId="Web-{6AD8172E-3422-465C-8944-EFF26387B5A1}" dt="2022-01-10T13:07:55.800" v="0"/>
          <ac:picMkLst>
            <pc:docMk/>
            <pc:sldMk cId="3795069045" sldId="257"/>
            <ac:picMk id="4" creationId="{4AB58AA7-E706-4400-A69C-C54EF1AB4EDD}"/>
          </ac:picMkLst>
        </pc:picChg>
        <pc:picChg chg="add mod ord">
          <ac:chgData name="黃 柏翔" userId="32f7d918e73dbccf" providerId="Windows Live" clId="Web-{6AD8172E-3422-465C-8944-EFF26387B5A1}" dt="2022-01-10T13:07:57.769" v="1"/>
          <ac:picMkLst>
            <pc:docMk/>
            <pc:sldMk cId="3795069045" sldId="257"/>
            <ac:picMk id="6" creationId="{41E8D128-B68B-4640-83DD-29AE2D042338}"/>
          </ac:picMkLst>
        </pc:picChg>
      </pc:sldChg>
    </pc:docChg>
  </pc:docChgLst>
  <pc:docChgLst>
    <pc:chgData name="黃 柏翔" userId="32f7d918e73dbccf" providerId="Windows Live" clId="Web-{0B469A90-BCE4-4655-B487-4370772D95FE}"/>
    <pc:docChg chg="mod addSld modSld sldOrd modMainMaster">
      <pc:chgData name="黃 柏翔" userId="32f7d918e73dbccf" providerId="Windows Live" clId="Web-{0B469A90-BCE4-4655-B487-4370772D95FE}" dt="2022-01-10T13:48:33.417" v="370"/>
      <pc:docMkLst>
        <pc:docMk/>
      </pc:docMkLst>
      <pc:sldChg chg="addSp delSp modSp">
        <pc:chgData name="黃 柏翔" userId="32f7d918e73dbccf" providerId="Windows Live" clId="Web-{0B469A90-BCE4-4655-B487-4370772D95FE}" dt="2022-01-10T13:44:28.397" v="302"/>
        <pc:sldMkLst>
          <pc:docMk/>
          <pc:sldMk cId="2592129946" sldId="256"/>
        </pc:sldMkLst>
        <pc:spChg chg="add del mod">
          <ac:chgData name="黃 柏翔" userId="32f7d918e73dbccf" providerId="Windows Live" clId="Web-{0B469A90-BCE4-4655-B487-4370772D95FE}" dt="2022-01-10T13:44:02.115" v="294"/>
          <ac:spMkLst>
            <pc:docMk/>
            <pc:sldMk cId="2592129946" sldId="256"/>
            <ac:spMk id="4" creationId="{D78B7AA0-ADF9-4EC4-8C52-4160718F9784}"/>
          </ac:spMkLst>
        </pc:spChg>
        <pc:spChg chg="add del mod">
          <ac:chgData name="黃 柏翔" userId="32f7d918e73dbccf" providerId="Windows Live" clId="Web-{0B469A90-BCE4-4655-B487-4370772D95FE}" dt="2022-01-10T13:44:28.397" v="302"/>
          <ac:spMkLst>
            <pc:docMk/>
            <pc:sldMk cId="2592129946" sldId="256"/>
            <ac:spMk id="5" creationId="{9ABB5168-405F-48E9-986E-14DC6E1DE706}"/>
          </ac:spMkLst>
        </pc:spChg>
      </pc:sldChg>
      <pc:sldChg chg="addSp delSp modSp mod modClrScheme chgLayout">
        <pc:chgData name="黃 柏翔" userId="32f7d918e73dbccf" providerId="Windows Live" clId="Web-{0B469A90-BCE4-4655-B487-4370772D95FE}" dt="2022-01-10T13:44:32.100" v="304"/>
        <pc:sldMkLst>
          <pc:docMk/>
          <pc:sldMk cId="3795069045" sldId="257"/>
        </pc:sldMkLst>
        <pc:spChg chg="add del">
          <ac:chgData name="黃 柏翔" userId="32f7d918e73dbccf" providerId="Windows Live" clId="Web-{0B469A90-BCE4-4655-B487-4370772D95FE}" dt="2022-01-10T13:25:56.311" v="82"/>
          <ac:spMkLst>
            <pc:docMk/>
            <pc:sldMk cId="3795069045" sldId="257"/>
            <ac:spMk id="2" creationId="{F123753C-5B0D-4264-933B-A84C415E104E}"/>
          </ac:spMkLst>
        </pc:spChg>
        <pc:spChg chg="add del">
          <ac:chgData name="黃 柏翔" userId="32f7d918e73dbccf" providerId="Windows Live" clId="Web-{0B469A90-BCE4-4655-B487-4370772D95FE}" dt="2022-01-10T13:21:50.807" v="17"/>
          <ac:spMkLst>
            <pc:docMk/>
            <pc:sldMk cId="3795069045" sldId="257"/>
            <ac:spMk id="3" creationId="{6A72C230-45BC-41A9-A259-F8F6C419BBA1}"/>
          </ac:spMkLst>
        </pc:spChg>
        <pc:spChg chg="add del">
          <ac:chgData name="黃 柏翔" userId="32f7d918e73dbccf" providerId="Windows Live" clId="Web-{0B469A90-BCE4-4655-B487-4370772D95FE}" dt="2022-01-10T13:21:50.041" v="16"/>
          <ac:spMkLst>
            <pc:docMk/>
            <pc:sldMk cId="3795069045" sldId="257"/>
            <ac:spMk id="4" creationId="{3089ED7F-7921-476F-A55E-0309C0407E5F}"/>
          </ac:spMkLst>
        </pc:spChg>
        <pc:spChg chg="add del">
          <ac:chgData name="黃 柏翔" userId="32f7d918e73dbccf" providerId="Windows Live" clId="Web-{0B469A90-BCE4-4655-B487-4370772D95FE}" dt="2022-01-10T13:21:49.119" v="15"/>
          <ac:spMkLst>
            <pc:docMk/>
            <pc:sldMk cId="3795069045" sldId="257"/>
            <ac:spMk id="5" creationId="{785CD9A6-FE80-44F5-B3BE-78CD68E36C97}"/>
          </ac:spMkLst>
        </pc:spChg>
        <pc:spChg chg="add del mod">
          <ac:chgData name="黃 柏翔" userId="32f7d918e73dbccf" providerId="Windows Live" clId="Web-{0B469A90-BCE4-4655-B487-4370772D95FE}" dt="2022-01-10T13:25:33.014" v="77"/>
          <ac:spMkLst>
            <pc:docMk/>
            <pc:sldMk cId="3795069045" sldId="257"/>
            <ac:spMk id="7" creationId="{F88726F7-EAA2-429D-9966-D7EC77807A7D}"/>
          </ac:spMkLst>
        </pc:spChg>
        <pc:spChg chg="add mod">
          <ac:chgData name="黃 柏翔" userId="32f7d918e73dbccf" providerId="Windows Live" clId="Web-{0B469A90-BCE4-4655-B487-4370772D95FE}" dt="2022-01-10T13:38:36.044" v="235" actId="1076"/>
          <ac:spMkLst>
            <pc:docMk/>
            <pc:sldMk cId="3795069045" sldId="257"/>
            <ac:spMk id="8" creationId="{885CC6F6-362A-4649-8AF6-7EE2A4581796}"/>
          </ac:spMkLst>
        </pc:spChg>
        <pc:spChg chg="add del mod">
          <ac:chgData name="黃 柏翔" userId="32f7d918e73dbccf" providerId="Windows Live" clId="Web-{0B469A90-BCE4-4655-B487-4370772D95FE}" dt="2022-01-10T13:44:13.459" v="298"/>
          <ac:spMkLst>
            <pc:docMk/>
            <pc:sldMk cId="3795069045" sldId="257"/>
            <ac:spMk id="9" creationId="{7BF52A36-13BB-4912-81BE-3115A5C9E757}"/>
          </ac:spMkLst>
        </pc:spChg>
        <pc:spChg chg="add del mod">
          <ac:chgData name="黃 柏翔" userId="32f7d918e73dbccf" providerId="Windows Live" clId="Web-{0B469A90-BCE4-4655-B487-4370772D95FE}" dt="2022-01-10T13:44:29.928" v="303"/>
          <ac:spMkLst>
            <pc:docMk/>
            <pc:sldMk cId="3795069045" sldId="257"/>
            <ac:spMk id="10" creationId="{42368CD8-BC66-42E2-BE35-767136B5EA4D}"/>
          </ac:spMkLst>
        </pc:spChg>
        <pc:spChg chg="add mod">
          <ac:chgData name="黃 柏翔" userId="32f7d918e73dbccf" providerId="Windows Live" clId="Web-{0B469A90-BCE4-4655-B487-4370772D95FE}" dt="2022-01-10T13:44:32.100" v="304"/>
          <ac:spMkLst>
            <pc:docMk/>
            <pc:sldMk cId="3795069045" sldId="257"/>
            <ac:spMk id="11" creationId="{419D3E5D-550F-42EC-BEFD-3BF57BA04475}"/>
          </ac:spMkLst>
        </pc:spChg>
        <pc:picChg chg="mod ord">
          <ac:chgData name="黃 柏翔" userId="32f7d918e73dbccf" providerId="Windows Live" clId="Web-{0B469A90-BCE4-4655-B487-4370772D95FE}" dt="2022-01-10T13:40:46.455" v="252" actId="14100"/>
          <ac:picMkLst>
            <pc:docMk/>
            <pc:sldMk cId="3795069045" sldId="257"/>
            <ac:picMk id="6" creationId="{41E8D128-B68B-4640-83DD-29AE2D042338}"/>
          </ac:picMkLst>
        </pc:picChg>
      </pc:sldChg>
      <pc:sldChg chg="addSp delSp modSp mod modClrScheme chgLayout">
        <pc:chgData name="黃 柏翔" userId="32f7d918e73dbccf" providerId="Windows Live" clId="Web-{0B469A90-BCE4-4655-B487-4370772D95FE}" dt="2022-01-10T13:46:44.337" v="359" actId="1076"/>
        <pc:sldMkLst>
          <pc:docMk/>
          <pc:sldMk cId="3003142265" sldId="258"/>
        </pc:sldMkLst>
        <pc:spChg chg="del">
          <ac:chgData name="黃 柏翔" userId="32f7d918e73dbccf" providerId="Windows Live" clId="Web-{0B469A90-BCE4-4655-B487-4370772D95FE}" dt="2022-01-10T13:41:34.253" v="262"/>
          <ac:spMkLst>
            <pc:docMk/>
            <pc:sldMk cId="3003142265" sldId="258"/>
            <ac:spMk id="2" creationId="{1BAF1E99-2B09-4B72-8FE5-513869CCFB7D}"/>
          </ac:spMkLst>
        </pc:spChg>
        <pc:spChg chg="del">
          <ac:chgData name="黃 柏翔" userId="32f7d918e73dbccf" providerId="Windows Live" clId="Web-{0B469A90-BCE4-4655-B487-4370772D95FE}" dt="2022-01-10T13:08:23.838" v="0"/>
          <ac:spMkLst>
            <pc:docMk/>
            <pc:sldMk cId="3003142265" sldId="258"/>
            <ac:spMk id="3" creationId="{C415A3D1-A676-4FD1-AF7E-9212B64CE514}"/>
          </ac:spMkLst>
        </pc:spChg>
        <pc:spChg chg="add del mod">
          <ac:chgData name="黃 柏翔" userId="32f7d918e73dbccf" providerId="Windows Live" clId="Web-{0B469A90-BCE4-4655-B487-4370772D95FE}" dt="2022-01-10T13:44:29.928" v="303"/>
          <ac:spMkLst>
            <pc:docMk/>
            <pc:sldMk cId="3003142265" sldId="258"/>
            <ac:spMk id="5" creationId="{DE4D38D9-6C9E-4493-8FD1-6570D4CE7E83}"/>
          </ac:spMkLst>
        </pc:spChg>
        <pc:spChg chg="add mod">
          <ac:chgData name="黃 柏翔" userId="32f7d918e73dbccf" providerId="Windows Live" clId="Web-{0B469A90-BCE4-4655-B487-4370772D95FE}" dt="2022-01-10T13:44:33.959" v="305"/>
          <ac:spMkLst>
            <pc:docMk/>
            <pc:sldMk cId="3003142265" sldId="258"/>
            <ac:spMk id="6" creationId="{F1FB9DD3-6BB3-4AA8-8D44-0DDBDBF91C3A}"/>
          </ac:spMkLst>
        </pc:spChg>
        <pc:spChg chg="add mod">
          <ac:chgData name="黃 柏翔" userId="32f7d918e73dbccf" providerId="Windows Live" clId="Web-{0B469A90-BCE4-4655-B487-4370772D95FE}" dt="2022-01-10T13:46:44.337" v="359" actId="1076"/>
          <ac:spMkLst>
            <pc:docMk/>
            <pc:sldMk cId="3003142265" sldId="258"/>
            <ac:spMk id="7" creationId="{CB12279A-67AC-41A4-9A24-19B2656EFE4C}"/>
          </ac:spMkLst>
        </pc:spChg>
        <pc:picChg chg="add mod ord">
          <ac:chgData name="黃 柏翔" userId="32f7d918e73dbccf" providerId="Windows Live" clId="Web-{0B469A90-BCE4-4655-B487-4370772D95FE}" dt="2022-01-10T13:41:46.519" v="266" actId="1076"/>
          <ac:picMkLst>
            <pc:docMk/>
            <pc:sldMk cId="3003142265" sldId="258"/>
            <ac:picMk id="4" creationId="{A2E3C7CD-E577-4B57-9460-71E55FBF701D}"/>
          </ac:picMkLst>
        </pc:picChg>
      </pc:sldChg>
      <pc:sldChg chg="addSp delSp modSp new mod ord modClrScheme chgLayout">
        <pc:chgData name="黃 柏翔" userId="32f7d918e73dbccf" providerId="Windows Live" clId="Web-{0B469A90-BCE4-4655-B487-4370772D95FE}" dt="2022-01-10T13:44:33.959" v="305"/>
        <pc:sldMkLst>
          <pc:docMk/>
          <pc:sldMk cId="3656599165" sldId="259"/>
        </pc:sldMkLst>
        <pc:spChg chg="del">
          <ac:chgData name="黃 柏翔" userId="32f7d918e73dbccf" providerId="Windows Live" clId="Web-{0B469A90-BCE4-4655-B487-4370772D95FE}" dt="2022-01-10T13:31:18.551" v="176"/>
          <ac:spMkLst>
            <pc:docMk/>
            <pc:sldMk cId="3656599165" sldId="259"/>
            <ac:spMk id="2" creationId="{8ABF5AFB-8613-40A8-88E8-28FF064DB84F}"/>
          </ac:spMkLst>
        </pc:spChg>
        <pc:spChg chg="del">
          <ac:chgData name="黃 柏翔" userId="32f7d918e73dbccf" providerId="Windows Live" clId="Web-{0B469A90-BCE4-4655-B487-4370772D95FE}" dt="2022-01-10T13:09:11.777" v="3"/>
          <ac:spMkLst>
            <pc:docMk/>
            <pc:sldMk cId="3656599165" sldId="259"/>
            <ac:spMk id="3" creationId="{111B8FBF-9D5D-48ED-B9E8-9E945C1E2735}"/>
          </ac:spMkLst>
        </pc:spChg>
        <pc:spChg chg="add mod">
          <ac:chgData name="黃 柏翔" userId="32f7d918e73dbccf" providerId="Windows Live" clId="Web-{0B469A90-BCE4-4655-B487-4370772D95FE}" dt="2022-01-10T13:36:35.839" v="220" actId="1076"/>
          <ac:spMkLst>
            <pc:docMk/>
            <pc:sldMk cId="3656599165" sldId="259"/>
            <ac:spMk id="5" creationId="{47BD140A-9325-421B-BE62-DDF271E473FD}"/>
          </ac:spMkLst>
        </pc:spChg>
        <pc:spChg chg="add del mod">
          <ac:chgData name="黃 柏翔" userId="32f7d918e73dbccf" providerId="Windows Live" clId="Web-{0B469A90-BCE4-4655-B487-4370772D95FE}" dt="2022-01-10T13:44:29.928" v="303"/>
          <ac:spMkLst>
            <pc:docMk/>
            <pc:sldMk cId="3656599165" sldId="259"/>
            <ac:spMk id="6" creationId="{F7006131-BAF5-46BC-879A-74229DA008C9}"/>
          </ac:spMkLst>
        </pc:spChg>
        <pc:spChg chg="add mod">
          <ac:chgData name="黃 柏翔" userId="32f7d918e73dbccf" providerId="Windows Live" clId="Web-{0B469A90-BCE4-4655-B487-4370772D95FE}" dt="2022-01-10T13:44:33.959" v="305"/>
          <ac:spMkLst>
            <pc:docMk/>
            <pc:sldMk cId="3656599165" sldId="259"/>
            <ac:spMk id="7" creationId="{E2E839D1-E9A1-4D64-8FAD-E81619C02507}"/>
          </ac:spMkLst>
        </pc:spChg>
        <pc:picChg chg="add mod ord">
          <ac:chgData name="黃 柏翔" userId="32f7d918e73dbccf" providerId="Windows Live" clId="Web-{0B469A90-BCE4-4655-B487-4370772D95FE}" dt="2022-01-10T13:41:13.690" v="257" actId="1076"/>
          <ac:picMkLst>
            <pc:docMk/>
            <pc:sldMk cId="3656599165" sldId="259"/>
            <ac:picMk id="4" creationId="{3994461E-6E9A-435C-9BC8-EF20939C8F06}"/>
          </ac:picMkLst>
        </pc:picChg>
      </pc:sldChg>
      <pc:sldChg chg="addSp delSp modSp new mod ord modClrScheme chgLayout">
        <pc:chgData name="黃 柏翔" userId="32f7d918e73dbccf" providerId="Windows Live" clId="Web-{0B469A90-BCE4-4655-B487-4370772D95FE}" dt="2022-01-10T13:44:33.959" v="305"/>
        <pc:sldMkLst>
          <pc:docMk/>
          <pc:sldMk cId="1594443123" sldId="260"/>
        </pc:sldMkLst>
        <pc:spChg chg="del">
          <ac:chgData name="黃 柏翔" userId="32f7d918e73dbccf" providerId="Windows Live" clId="Web-{0B469A90-BCE4-4655-B487-4370772D95FE}" dt="2022-01-10T13:29:18.049" v="135"/>
          <ac:spMkLst>
            <pc:docMk/>
            <pc:sldMk cId="1594443123" sldId="260"/>
            <ac:spMk id="2" creationId="{B33024D7-3BF5-4BCF-82A2-8DECBB800ED3}"/>
          </ac:spMkLst>
        </pc:spChg>
        <pc:spChg chg="del">
          <ac:chgData name="黃 柏翔" userId="32f7d918e73dbccf" providerId="Windows Live" clId="Web-{0B469A90-BCE4-4655-B487-4370772D95FE}" dt="2022-01-10T13:09:43.871" v="6"/>
          <ac:spMkLst>
            <pc:docMk/>
            <pc:sldMk cId="1594443123" sldId="260"/>
            <ac:spMk id="3" creationId="{CF5EB6BA-2D5B-48A4-AB4E-904577E22679}"/>
          </ac:spMkLst>
        </pc:spChg>
        <pc:spChg chg="add del mod">
          <ac:chgData name="黃 柏翔" userId="32f7d918e73dbccf" providerId="Windows Live" clId="Web-{0B469A90-BCE4-4655-B487-4370772D95FE}" dt="2022-01-10T13:42:14.175" v="267"/>
          <ac:spMkLst>
            <pc:docMk/>
            <pc:sldMk cId="1594443123" sldId="260"/>
            <ac:spMk id="5" creationId="{5ACEC0C9-720D-4846-9C64-5AA8D42BD211}"/>
          </ac:spMkLst>
        </pc:spChg>
        <pc:spChg chg="add mod">
          <ac:chgData name="黃 柏翔" userId="32f7d918e73dbccf" providerId="Windows Live" clId="Web-{0B469A90-BCE4-4655-B487-4370772D95FE}" dt="2022-01-10T13:43:14.833" v="291" actId="20577"/>
          <ac:spMkLst>
            <pc:docMk/>
            <pc:sldMk cId="1594443123" sldId="260"/>
            <ac:spMk id="6" creationId="{DF9FE60A-8B00-49DA-8AB5-DEBE849DF964}"/>
          </ac:spMkLst>
        </pc:spChg>
        <pc:spChg chg="add del mod">
          <ac:chgData name="黃 柏翔" userId="32f7d918e73dbccf" providerId="Windows Live" clId="Web-{0B469A90-BCE4-4655-B487-4370772D95FE}" dt="2022-01-10T13:44:29.928" v="303"/>
          <ac:spMkLst>
            <pc:docMk/>
            <pc:sldMk cId="1594443123" sldId="260"/>
            <ac:spMk id="7" creationId="{6ACA9AA8-01CB-4540-A85D-4F14060D2D1C}"/>
          </ac:spMkLst>
        </pc:spChg>
        <pc:spChg chg="add mod">
          <ac:chgData name="黃 柏翔" userId="32f7d918e73dbccf" providerId="Windows Live" clId="Web-{0B469A90-BCE4-4655-B487-4370772D95FE}" dt="2022-01-10T13:44:33.959" v="305"/>
          <ac:spMkLst>
            <pc:docMk/>
            <pc:sldMk cId="1594443123" sldId="260"/>
            <ac:spMk id="8" creationId="{1A06A0E4-FD14-4E08-B29A-399BED5D0DDB}"/>
          </ac:spMkLst>
        </pc:spChg>
        <pc:picChg chg="add mod ord">
          <ac:chgData name="黃 柏翔" userId="32f7d918e73dbccf" providerId="Windows Live" clId="Web-{0B469A90-BCE4-4655-B487-4370772D95FE}" dt="2022-01-10T13:40:31.048" v="251" actId="1076"/>
          <ac:picMkLst>
            <pc:docMk/>
            <pc:sldMk cId="1594443123" sldId="260"/>
            <ac:picMk id="4" creationId="{255F3E7B-4088-4F7A-BA30-257A4A15E2AC}"/>
          </ac:picMkLst>
        </pc:picChg>
      </pc:sldChg>
      <pc:sldChg chg="addSp delSp modSp new mod ord modClrScheme chgLayout">
        <pc:chgData name="黃 柏翔" userId="32f7d918e73dbccf" providerId="Windows Live" clId="Web-{0B469A90-BCE4-4655-B487-4370772D95FE}" dt="2022-01-10T13:45:32.257" v="331" actId="20577"/>
        <pc:sldMkLst>
          <pc:docMk/>
          <pc:sldMk cId="2981415789" sldId="261"/>
        </pc:sldMkLst>
        <pc:spChg chg="del">
          <ac:chgData name="黃 柏翔" userId="32f7d918e73dbccf" providerId="Windows Live" clId="Web-{0B469A90-BCE4-4655-B487-4370772D95FE}" dt="2022-01-10T13:36:43.839" v="221"/>
          <ac:spMkLst>
            <pc:docMk/>
            <pc:sldMk cId="2981415789" sldId="261"/>
            <ac:spMk id="2" creationId="{B929634A-1CFC-485D-B2CD-E007D86DAE7E}"/>
          </ac:spMkLst>
        </pc:spChg>
        <pc:spChg chg="del">
          <ac:chgData name="黃 柏翔" userId="32f7d918e73dbccf" providerId="Windows Live" clId="Web-{0B469A90-BCE4-4655-B487-4370772D95FE}" dt="2022-01-10T13:10:51.997" v="9"/>
          <ac:spMkLst>
            <pc:docMk/>
            <pc:sldMk cId="2981415789" sldId="261"/>
            <ac:spMk id="3" creationId="{AE95F3BA-7FEE-476E-B530-5A78CFC5A651}"/>
          </ac:spMkLst>
        </pc:spChg>
        <pc:spChg chg="add del mod">
          <ac:chgData name="黃 柏翔" userId="32f7d918e73dbccf" providerId="Windows Live" clId="Web-{0B469A90-BCE4-4655-B487-4370772D95FE}" dt="2022-01-10T13:44:04.865" v="295"/>
          <ac:spMkLst>
            <pc:docMk/>
            <pc:sldMk cId="2981415789" sldId="261"/>
            <ac:spMk id="5" creationId="{9F938195-9C5C-4AE6-B1EA-8BBC0418A7F7}"/>
          </ac:spMkLst>
        </pc:spChg>
        <pc:spChg chg="add del mod">
          <ac:chgData name="黃 柏翔" userId="32f7d918e73dbccf" providerId="Windows Live" clId="Web-{0B469A90-BCE4-4655-B487-4370772D95FE}" dt="2022-01-10T13:44:29.928" v="303"/>
          <ac:spMkLst>
            <pc:docMk/>
            <pc:sldMk cId="2981415789" sldId="261"/>
            <ac:spMk id="6" creationId="{4D329E42-CCC7-4D52-9A11-0058FAD6DE80}"/>
          </ac:spMkLst>
        </pc:spChg>
        <pc:spChg chg="add mod">
          <ac:chgData name="黃 柏翔" userId="32f7d918e73dbccf" providerId="Windows Live" clId="Web-{0B469A90-BCE4-4655-B487-4370772D95FE}" dt="2022-01-10T13:44:33.959" v="305"/>
          <ac:spMkLst>
            <pc:docMk/>
            <pc:sldMk cId="2981415789" sldId="261"/>
            <ac:spMk id="7" creationId="{63951292-0A34-408B-9208-F516129B3970}"/>
          </ac:spMkLst>
        </pc:spChg>
        <pc:spChg chg="add mod">
          <ac:chgData name="黃 柏翔" userId="32f7d918e73dbccf" providerId="Windows Live" clId="Web-{0B469A90-BCE4-4655-B487-4370772D95FE}" dt="2022-01-10T13:45:32.257" v="331" actId="20577"/>
          <ac:spMkLst>
            <pc:docMk/>
            <pc:sldMk cId="2981415789" sldId="261"/>
            <ac:spMk id="8" creationId="{60404DF9-5606-4CA6-94B4-17DF6D867724}"/>
          </ac:spMkLst>
        </pc:spChg>
        <pc:picChg chg="add mod ord">
          <ac:chgData name="黃 柏翔" userId="32f7d918e73dbccf" providerId="Windows Live" clId="Web-{0B469A90-BCE4-4655-B487-4370772D95FE}" dt="2022-01-10T13:41:27.112" v="261" actId="1076"/>
          <ac:picMkLst>
            <pc:docMk/>
            <pc:sldMk cId="2981415789" sldId="261"/>
            <ac:picMk id="4" creationId="{97161D76-6C21-4AAA-A3BA-5EF22CC88598}"/>
          </ac:picMkLst>
        </pc:picChg>
      </pc:sldChg>
      <pc:sldChg chg="addSp delSp modSp new ord">
        <pc:chgData name="黃 柏翔" userId="32f7d918e73dbccf" providerId="Windows Live" clId="Web-{0B469A90-BCE4-4655-B487-4370772D95FE}" dt="2022-01-10T13:48:31.823" v="369"/>
        <pc:sldMkLst>
          <pc:docMk/>
          <pc:sldMk cId="1087674122" sldId="262"/>
        </pc:sldMkLst>
        <pc:spChg chg="del">
          <ac:chgData name="黃 柏翔" userId="32f7d918e73dbccf" providerId="Windows Live" clId="Web-{0B469A90-BCE4-4655-B487-4370772D95FE}" dt="2022-01-10T13:48:31.448" v="368"/>
          <ac:spMkLst>
            <pc:docMk/>
            <pc:sldMk cId="1087674122" sldId="262"/>
            <ac:spMk id="2" creationId="{A3951BC9-E052-4E95-AE9E-134B933C41CE}"/>
          </ac:spMkLst>
        </pc:spChg>
        <pc:spChg chg="add mod">
          <ac:chgData name="黃 柏翔" userId="32f7d918e73dbccf" providerId="Windows Live" clId="Web-{0B469A90-BCE4-4655-B487-4370772D95FE}" dt="2022-01-10T13:48:31.823" v="369"/>
          <ac:spMkLst>
            <pc:docMk/>
            <pc:sldMk cId="1087674122" sldId="262"/>
            <ac:spMk id="4" creationId="{88865C92-95B1-4FEF-AF5C-48C1948CB7F1}"/>
          </ac:spMkLst>
        </pc:spChg>
        <pc:picChg chg="add mod">
          <ac:chgData name="黃 柏翔" userId="32f7d918e73dbccf" providerId="Windows Live" clId="Web-{0B469A90-BCE4-4655-B487-4370772D95FE}" dt="2022-01-10T13:48:09.557" v="366" actId="1076"/>
          <ac:picMkLst>
            <pc:docMk/>
            <pc:sldMk cId="1087674122" sldId="262"/>
            <ac:picMk id="3" creationId="{1BE94242-B2A3-431B-A395-CDEF7CE22A06}"/>
          </ac:picMkLst>
        </pc:picChg>
      </pc:sldChg>
      <pc:sldMasterChg chg="mod modSldLayout">
        <pc:chgData name="黃 柏翔" userId="32f7d918e73dbccf" providerId="Windows Live" clId="Web-{0B469A90-BCE4-4655-B487-4370772D95FE}" dt="2022-01-10T13:48:33.417" v="370"/>
        <pc:sldMasterMkLst>
          <pc:docMk/>
          <pc:sldMasterMk cId="797009574" sldId="2147483672"/>
        </pc:sldMasterMkLst>
        <pc:sldLayoutChg chg="mod">
          <pc:chgData name="黃 柏翔" userId="32f7d918e73dbccf" providerId="Windows Live" clId="Web-{0B469A90-BCE4-4655-B487-4370772D95FE}" dt="2022-01-10T13:48:33.417" v="370"/>
          <pc:sldLayoutMkLst>
            <pc:docMk/>
            <pc:sldMasterMk cId="797009574" sldId="2147483672"/>
            <pc:sldLayoutMk cId="3720372366" sldId="2147483673"/>
          </pc:sldLayoutMkLst>
        </pc:sldLayoutChg>
        <pc:sldLayoutChg chg="mod">
          <pc:chgData name="黃 柏翔" userId="32f7d918e73dbccf" providerId="Windows Live" clId="Web-{0B469A90-BCE4-4655-B487-4370772D95FE}" dt="2022-01-10T13:48:33.417" v="370"/>
          <pc:sldLayoutMkLst>
            <pc:docMk/>
            <pc:sldMasterMk cId="797009574" sldId="2147483672"/>
            <pc:sldLayoutMk cId="2514790850" sldId="2147483674"/>
          </pc:sldLayoutMkLst>
        </pc:sldLayoutChg>
        <pc:sldLayoutChg chg="mod">
          <pc:chgData name="黃 柏翔" userId="32f7d918e73dbccf" providerId="Windows Live" clId="Web-{0B469A90-BCE4-4655-B487-4370772D95FE}" dt="2022-01-10T13:48:33.417" v="370"/>
          <pc:sldLayoutMkLst>
            <pc:docMk/>
            <pc:sldMasterMk cId="797009574" sldId="2147483672"/>
            <pc:sldLayoutMk cId="1802455546" sldId="2147483675"/>
          </pc:sldLayoutMkLst>
        </pc:sldLayoutChg>
        <pc:sldLayoutChg chg="mod">
          <pc:chgData name="黃 柏翔" userId="32f7d918e73dbccf" providerId="Windows Live" clId="Web-{0B469A90-BCE4-4655-B487-4370772D95FE}" dt="2022-01-10T13:48:33.417" v="370"/>
          <pc:sldLayoutMkLst>
            <pc:docMk/>
            <pc:sldMasterMk cId="797009574" sldId="2147483672"/>
            <pc:sldLayoutMk cId="701248560" sldId="2147483676"/>
          </pc:sldLayoutMkLst>
        </pc:sldLayoutChg>
        <pc:sldLayoutChg chg="mod">
          <pc:chgData name="黃 柏翔" userId="32f7d918e73dbccf" providerId="Windows Live" clId="Web-{0B469A90-BCE4-4655-B487-4370772D95FE}" dt="2022-01-10T13:48:33.417" v="370"/>
          <pc:sldLayoutMkLst>
            <pc:docMk/>
            <pc:sldMasterMk cId="797009574" sldId="2147483672"/>
            <pc:sldLayoutMk cId="2289388879" sldId="2147483677"/>
          </pc:sldLayoutMkLst>
        </pc:sldLayoutChg>
        <pc:sldLayoutChg chg="mod">
          <pc:chgData name="黃 柏翔" userId="32f7d918e73dbccf" providerId="Windows Live" clId="Web-{0B469A90-BCE4-4655-B487-4370772D95FE}" dt="2022-01-10T13:48:33.417" v="370"/>
          <pc:sldLayoutMkLst>
            <pc:docMk/>
            <pc:sldMasterMk cId="797009574" sldId="2147483672"/>
            <pc:sldLayoutMk cId="3071640373" sldId="2147483678"/>
          </pc:sldLayoutMkLst>
        </pc:sldLayoutChg>
        <pc:sldLayoutChg chg="mod">
          <pc:chgData name="黃 柏翔" userId="32f7d918e73dbccf" providerId="Windows Live" clId="Web-{0B469A90-BCE4-4655-B487-4370772D95FE}" dt="2022-01-10T13:48:33.417" v="370"/>
          <pc:sldLayoutMkLst>
            <pc:docMk/>
            <pc:sldMasterMk cId="797009574" sldId="2147483672"/>
            <pc:sldLayoutMk cId="967074241" sldId="2147483679"/>
          </pc:sldLayoutMkLst>
        </pc:sldLayoutChg>
        <pc:sldLayoutChg chg="mod">
          <pc:chgData name="黃 柏翔" userId="32f7d918e73dbccf" providerId="Windows Live" clId="Web-{0B469A90-BCE4-4655-B487-4370772D95FE}" dt="2022-01-10T13:48:33.417" v="370"/>
          <pc:sldLayoutMkLst>
            <pc:docMk/>
            <pc:sldMasterMk cId="797009574" sldId="2147483672"/>
            <pc:sldLayoutMk cId="1893662693" sldId="2147483680"/>
          </pc:sldLayoutMkLst>
        </pc:sldLayoutChg>
        <pc:sldLayoutChg chg="mod">
          <pc:chgData name="黃 柏翔" userId="32f7d918e73dbccf" providerId="Windows Live" clId="Web-{0B469A90-BCE4-4655-B487-4370772D95FE}" dt="2022-01-10T13:48:33.417" v="370"/>
          <pc:sldLayoutMkLst>
            <pc:docMk/>
            <pc:sldMasterMk cId="797009574" sldId="2147483672"/>
            <pc:sldLayoutMk cId="200760458" sldId="2147483681"/>
          </pc:sldLayoutMkLst>
        </pc:sldLayoutChg>
        <pc:sldLayoutChg chg="mod">
          <pc:chgData name="黃 柏翔" userId="32f7d918e73dbccf" providerId="Windows Live" clId="Web-{0B469A90-BCE4-4655-B487-4370772D95FE}" dt="2022-01-10T13:48:33.417" v="370"/>
          <pc:sldLayoutMkLst>
            <pc:docMk/>
            <pc:sldMasterMk cId="797009574" sldId="2147483672"/>
            <pc:sldLayoutMk cId="2961832831" sldId="2147483682"/>
          </pc:sldLayoutMkLst>
        </pc:sldLayoutChg>
        <pc:sldLayoutChg chg="mod">
          <pc:chgData name="黃 柏翔" userId="32f7d918e73dbccf" providerId="Windows Live" clId="Web-{0B469A90-BCE4-4655-B487-4370772D95FE}" dt="2022-01-10T13:48:33.417" v="370"/>
          <pc:sldLayoutMkLst>
            <pc:docMk/>
            <pc:sldMasterMk cId="797009574" sldId="2147483672"/>
            <pc:sldLayoutMk cId="394281406" sldId="2147483683"/>
          </pc:sldLayoutMkLst>
        </pc:sldLayoutChg>
      </pc:sldMasterChg>
    </pc:docChg>
  </pc:docChgLst>
  <pc:docChgLst>
    <pc:chgData name="黃 柏翔" userId="32f7d918e73dbccf" providerId="Windows Live" clId="Web-{14613AA3-C08A-4266-8270-764B364BCAC3}"/>
    <pc:docChg chg="addSld modSld">
      <pc:chgData name="黃 柏翔" userId="32f7d918e73dbccf" providerId="Windows Live" clId="Web-{14613AA3-C08A-4266-8270-764B364BCAC3}" dt="2022-01-10T13:06:45.540" v="1"/>
      <pc:docMkLst>
        <pc:docMk/>
      </pc:docMkLst>
      <pc:sldChg chg="addSp delSp modSp">
        <pc:chgData name="黃 柏翔" userId="32f7d918e73dbccf" providerId="Windows Live" clId="Web-{14613AA3-C08A-4266-8270-764B364BCAC3}" dt="2022-01-10T13:06:41.337" v="0"/>
        <pc:sldMkLst>
          <pc:docMk/>
          <pc:sldMk cId="3795069045" sldId="257"/>
        </pc:sldMkLst>
        <pc:spChg chg="del">
          <ac:chgData name="黃 柏翔" userId="32f7d918e73dbccf" providerId="Windows Live" clId="Web-{14613AA3-C08A-4266-8270-764B364BCAC3}" dt="2022-01-10T13:06:41.337" v="0"/>
          <ac:spMkLst>
            <pc:docMk/>
            <pc:sldMk cId="3795069045" sldId="257"/>
            <ac:spMk id="3" creationId="{ED8EDD45-3DC7-42A3-8929-673B75B9C37B}"/>
          </ac:spMkLst>
        </pc:spChg>
        <pc:picChg chg="add mod ord">
          <ac:chgData name="黃 柏翔" userId="32f7d918e73dbccf" providerId="Windows Live" clId="Web-{14613AA3-C08A-4266-8270-764B364BCAC3}" dt="2022-01-10T13:06:41.337" v="0"/>
          <ac:picMkLst>
            <pc:docMk/>
            <pc:sldMk cId="3795069045" sldId="257"/>
            <ac:picMk id="4" creationId="{4AB58AA7-E706-4400-A69C-C54EF1AB4EDD}"/>
          </ac:picMkLst>
        </pc:picChg>
      </pc:sldChg>
      <pc:sldChg chg="new">
        <pc:chgData name="黃 柏翔" userId="32f7d918e73dbccf" providerId="Windows Live" clId="Web-{14613AA3-C08A-4266-8270-764B364BCAC3}" dt="2022-01-10T13:06:45.540" v="1"/>
        <pc:sldMkLst>
          <pc:docMk/>
          <pc:sldMk cId="3003142265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7236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3283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140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9085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5554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4856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8887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4037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7424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626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045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09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期末作業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>
                <a:latin typeface="Calibri Light"/>
                <a:ea typeface="新細明體"/>
                <a:cs typeface="Calibri Light"/>
              </a:rPr>
              <a:t>F06350003 黃柏翔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6" descr="一張含有 文字, 螢幕擷取畫面, 監視器, 螢幕 的圖片&#10;&#10;自動產生的描述">
            <a:extLst>
              <a:ext uri="{FF2B5EF4-FFF2-40B4-BE49-F238E27FC236}">
                <a16:creationId xmlns:a16="http://schemas.microsoft.com/office/drawing/2014/main" id="{41E8D128-B68B-4640-83DD-29AE2D04233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52400" y="228600"/>
            <a:ext cx="11890375" cy="6399213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85CC6F6-362A-4649-8AF6-7EE2A4581796}"/>
              </a:ext>
            </a:extLst>
          </p:cNvPr>
          <p:cNvSpPr txBox="1"/>
          <p:nvPr/>
        </p:nvSpPr>
        <p:spPr>
          <a:xfrm>
            <a:off x="3633788" y="4981575"/>
            <a:ext cx="4924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b="1">
                <a:solidFill>
                  <a:schemeClr val="bg2"/>
                </a:solidFill>
                <a:latin typeface="標楷體"/>
                <a:ea typeface="新細明體"/>
              </a:rPr>
              <a:t>依需求選擇適當選項，並填入金額後按下儲存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419D3E5D-550F-42EC-BEFD-3BF57BA0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06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文字, 螢幕擷取畫面, 監視器 的圖片&#10;&#10;自動產生的描述">
            <a:extLst>
              <a:ext uri="{FF2B5EF4-FFF2-40B4-BE49-F238E27FC236}">
                <a16:creationId xmlns:a16="http://schemas.microsoft.com/office/drawing/2014/main" id="{255F3E7B-4088-4F7A-BA30-257A4A15E2A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52400" y="228600"/>
            <a:ext cx="11884025" cy="6399213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F9FE60A-8B00-49DA-8AB5-DEBE849DF964}"/>
              </a:ext>
            </a:extLst>
          </p:cNvPr>
          <p:cNvSpPr txBox="1"/>
          <p:nvPr/>
        </p:nvSpPr>
        <p:spPr>
          <a:xfrm>
            <a:off x="4286250" y="5286375"/>
            <a:ext cx="3619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b="1">
                <a:solidFill>
                  <a:schemeClr val="bg2"/>
                </a:solidFill>
                <a:latin typeface="標楷體"/>
                <a:ea typeface="新細明體"/>
              </a:rPr>
              <a:t>資料輸入正確將會顯示"儲存成功"</a:t>
            </a:r>
            <a:endParaRPr lang="zh-TW" altLang="en-US" b="1">
              <a:solidFill>
                <a:schemeClr val="bg2"/>
              </a:solidFill>
              <a:latin typeface="標楷體"/>
              <a:ea typeface="新細明體"/>
              <a:cs typeface="Calibri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1A06A0E4-FD14-4E08-B29A-399BED5D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44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>
            <a:extLst>
              <a:ext uri="{FF2B5EF4-FFF2-40B4-BE49-F238E27FC236}">
                <a16:creationId xmlns:a16="http://schemas.microsoft.com/office/drawing/2014/main" id="{3994461E-6E9A-435C-9BC8-EF20939C8F0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52400" y="228600"/>
            <a:ext cx="11884025" cy="6399213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7BD140A-9325-421B-BE62-DDF271E473FD}"/>
              </a:ext>
            </a:extLst>
          </p:cNvPr>
          <p:cNvSpPr txBox="1"/>
          <p:nvPr/>
        </p:nvSpPr>
        <p:spPr>
          <a:xfrm>
            <a:off x="4333875" y="4743450"/>
            <a:ext cx="3524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b="1">
                <a:solidFill>
                  <a:schemeClr val="bg2"/>
                </a:solidFill>
                <a:latin typeface="標楷體"/>
                <a:ea typeface="新細明體"/>
              </a:rPr>
              <a:t>若資料填寫錯誤會跳出提示視窗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E839D1-E9A1-4D64-8FAD-E81619C0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599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>
            <a:extLst>
              <a:ext uri="{FF2B5EF4-FFF2-40B4-BE49-F238E27FC236}">
                <a16:creationId xmlns:a16="http://schemas.microsoft.com/office/drawing/2014/main" id="{1BE94242-B2A3-431B-A395-CDEF7CE22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8600"/>
            <a:ext cx="11887200" cy="6399371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865C92-95B1-4FEF-AF5C-48C1948C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67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>
            <a:extLst>
              <a:ext uri="{FF2B5EF4-FFF2-40B4-BE49-F238E27FC236}">
                <a16:creationId xmlns:a16="http://schemas.microsoft.com/office/drawing/2014/main" id="{97161D76-6C21-4AAA-A3BA-5EF22CC8859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52400" y="228600"/>
            <a:ext cx="11890375" cy="6399213"/>
          </a:xfr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951292-0A34-408B-9208-F516129B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6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0404DF9-5606-4CA6-94B4-17DF6D867724}"/>
              </a:ext>
            </a:extLst>
          </p:cNvPr>
          <p:cNvSpPr txBox="1"/>
          <p:nvPr/>
        </p:nvSpPr>
        <p:spPr>
          <a:xfrm>
            <a:off x="4724400" y="47529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b="1">
                <a:solidFill>
                  <a:schemeClr val="bg2"/>
                </a:solidFill>
                <a:latin typeface="標楷體"/>
                <a:ea typeface="新細明體"/>
              </a:rPr>
              <a:t>有額外製作下拉式選單</a:t>
            </a:r>
            <a:endParaRPr lang="zh-TW" altLang="en-US" b="1">
              <a:solidFill>
                <a:schemeClr val="bg2"/>
              </a:solidFill>
              <a:latin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298141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>
            <a:extLst>
              <a:ext uri="{FF2B5EF4-FFF2-40B4-BE49-F238E27FC236}">
                <a16:creationId xmlns:a16="http://schemas.microsoft.com/office/drawing/2014/main" id="{A2E3C7CD-E577-4B57-9460-71E55FBF701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52400" y="228600"/>
            <a:ext cx="11890375" cy="6399213"/>
          </a:xfr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FB9DD3-6BB3-4AA8-8D44-0DDBDBF9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7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B12279A-67AC-41A4-9A24-19B2656EFE4C}"/>
              </a:ext>
            </a:extLst>
          </p:cNvPr>
          <p:cNvSpPr txBox="1"/>
          <p:nvPr/>
        </p:nvSpPr>
        <p:spPr>
          <a:xfrm>
            <a:off x="4491038" y="3386138"/>
            <a:ext cx="32099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b="1">
                <a:solidFill>
                  <a:schemeClr val="bg2"/>
                </a:solidFill>
                <a:latin typeface="標楷體"/>
                <a:ea typeface="新細明體"/>
              </a:rPr>
              <a:t>輸入正確的資料將會顯示在此</a:t>
            </a:r>
          </a:p>
        </p:txBody>
      </p:sp>
    </p:spTree>
    <p:extLst>
      <p:ext uri="{BB962C8B-B14F-4D97-AF65-F5344CB8AC3E}">
        <p14:creationId xmlns:p14="http://schemas.microsoft.com/office/powerpoint/2010/main" val="300314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Theme</vt:lpstr>
      <vt:lpstr>期末作業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144</cp:revision>
  <dcterms:created xsi:type="dcterms:W3CDTF">2022-01-10T13:03:28Z</dcterms:created>
  <dcterms:modified xsi:type="dcterms:W3CDTF">2022-01-10T13:48:36Z</dcterms:modified>
</cp:coreProperties>
</file>