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60101"/>
            <a:ext cx="9601196" cy="963899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Exploratory Data Analysis</a:t>
            </a:r>
            <a:br>
              <a:rPr lang="en-MY" dirty="0" smtClean="0"/>
            </a:br>
            <a:r>
              <a:rPr lang="en-MY" sz="2800" dirty="0" smtClean="0"/>
              <a:t>Data Inspection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831" y="3540369"/>
            <a:ext cx="7250105" cy="3318936"/>
          </a:xfrm>
        </p:spPr>
        <p:txBody>
          <a:bodyPr/>
          <a:lstStyle/>
          <a:p>
            <a:r>
              <a:rPr lang="en-MY" dirty="0" smtClean="0"/>
              <a:t>First 6 rows of data</a:t>
            </a:r>
          </a:p>
          <a:p>
            <a:r>
              <a:rPr lang="en-MY" dirty="0" smtClean="0"/>
              <a:t>Dimension: 165,474 rows x 14 columns</a:t>
            </a:r>
          </a:p>
          <a:p>
            <a:r>
              <a:rPr lang="en-MY" dirty="0" smtClean="0"/>
              <a:t>No missing data</a:t>
            </a:r>
          </a:p>
          <a:p>
            <a:r>
              <a:rPr lang="en-MY" dirty="0" smtClean="0"/>
              <a:t>Target Variable: price.2 (level 1 and 2)</a:t>
            </a:r>
          </a:p>
          <a:p>
            <a:r>
              <a:rPr lang="en-MY" dirty="0" smtClean="0"/>
              <a:t>Variables with 2 levels: </a:t>
            </a:r>
            <a:r>
              <a:rPr lang="en-MY" dirty="0" err="1" smtClean="0"/>
              <a:t>model.photography</a:t>
            </a:r>
            <a:r>
              <a:rPr lang="en-MY" dirty="0" smtClean="0"/>
              <a:t> &amp; price.2</a:t>
            </a:r>
            <a:endParaRPr lang="en-MY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07832" y="1524000"/>
            <a:ext cx="10122876" cy="201636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245471" y="3540369"/>
            <a:ext cx="5292968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 smtClean="0"/>
              <a:t>Continuous Variable: price</a:t>
            </a:r>
          </a:p>
          <a:p>
            <a:r>
              <a:rPr lang="en-MY" dirty="0" smtClean="0"/>
              <a:t>Dataset was in the period of April 2008 to August 2008</a:t>
            </a:r>
          </a:p>
        </p:txBody>
      </p:sp>
    </p:spTree>
    <p:extLst>
      <p:ext uri="{BB962C8B-B14F-4D97-AF65-F5344CB8AC3E}">
        <p14:creationId xmlns:p14="http://schemas.microsoft.com/office/powerpoint/2010/main" val="257208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48590"/>
              </p:ext>
            </p:extLst>
          </p:nvPr>
        </p:nvGraphicFramePr>
        <p:xfrm>
          <a:off x="834190" y="545431"/>
          <a:ext cx="10395284" cy="5702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97642">
                  <a:extLst>
                    <a:ext uri="{9D8B030D-6E8A-4147-A177-3AD203B41FA5}">
                      <a16:colId xmlns:a16="http://schemas.microsoft.com/office/drawing/2014/main" val="844288479"/>
                    </a:ext>
                  </a:extLst>
                </a:gridCol>
                <a:gridCol w="5197642">
                  <a:extLst>
                    <a:ext uri="{9D8B030D-6E8A-4147-A177-3AD203B41FA5}">
                      <a16:colId xmlns:a16="http://schemas.microsoft.com/office/drawing/2014/main" val="22423145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Columns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Explanation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extLst>
                  <a:ext uri="{0D108BD9-81ED-4DB2-BD59-A6C34878D82A}">
                    <a16:rowId xmlns:a16="http://schemas.microsoft.com/office/drawing/2014/main" val="2682115525"/>
                  </a:ext>
                </a:extLst>
              </a:tr>
              <a:tr h="2818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year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Year is 2008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extLst>
                  <a:ext uri="{0D108BD9-81ED-4DB2-BD59-A6C34878D82A}">
                    <a16:rowId xmlns:a16="http://schemas.microsoft.com/office/drawing/2014/main" val="1442725309"/>
                  </a:ext>
                </a:extLst>
              </a:tr>
              <a:tr h="2818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month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From April (4) to August (8)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extLst>
                  <a:ext uri="{0D108BD9-81ED-4DB2-BD59-A6C34878D82A}">
                    <a16:rowId xmlns:a16="http://schemas.microsoft.com/office/drawing/2014/main" val="983542042"/>
                  </a:ext>
                </a:extLst>
              </a:tr>
              <a:tr h="2818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day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Day number of the month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extLst>
                  <a:ext uri="{0D108BD9-81ED-4DB2-BD59-A6C34878D82A}">
                    <a16:rowId xmlns:a16="http://schemas.microsoft.com/office/drawing/2014/main" val="2234566442"/>
                  </a:ext>
                </a:extLst>
              </a:tr>
              <a:tr h="2818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order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The sequence of clicks in one session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extLst>
                  <a:ext uri="{0D108BD9-81ED-4DB2-BD59-A6C34878D82A}">
                    <a16:rowId xmlns:a16="http://schemas.microsoft.com/office/drawing/2014/main" val="3010864481"/>
                  </a:ext>
                </a:extLst>
              </a:tr>
              <a:tr h="5636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country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Indicating the country by identifying the origin of the IP Address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extLst>
                  <a:ext uri="{0D108BD9-81ED-4DB2-BD59-A6C34878D82A}">
                    <a16:rowId xmlns:a16="http://schemas.microsoft.com/office/drawing/2014/main" val="1149423852"/>
                  </a:ext>
                </a:extLst>
              </a:tr>
              <a:tr h="2818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session.ID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ID of the session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extLst>
                  <a:ext uri="{0D108BD9-81ED-4DB2-BD59-A6C34878D82A}">
                    <a16:rowId xmlns:a16="http://schemas.microsoft.com/office/drawing/2014/main" val="3166309564"/>
                  </a:ext>
                </a:extLst>
              </a:tr>
              <a:tr h="2818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page.1..main.category.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Main Product Category (1 to 4)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extLst>
                  <a:ext uri="{0D108BD9-81ED-4DB2-BD59-A6C34878D82A}">
                    <a16:rowId xmlns:a16="http://schemas.microsoft.com/office/drawing/2014/main" val="3948607349"/>
                  </a:ext>
                </a:extLst>
              </a:tr>
              <a:tr h="2818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page.2..clothing.model.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Code for each product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extLst>
                  <a:ext uri="{0D108BD9-81ED-4DB2-BD59-A6C34878D82A}">
                    <a16:rowId xmlns:a16="http://schemas.microsoft.com/office/drawing/2014/main" val="55406889"/>
                  </a:ext>
                </a:extLst>
              </a:tr>
              <a:tr h="2818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colour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Colour of the product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extLst>
                  <a:ext uri="{0D108BD9-81ED-4DB2-BD59-A6C34878D82A}">
                    <a16:rowId xmlns:a16="http://schemas.microsoft.com/office/drawing/2014/main" val="2458477233"/>
                  </a:ext>
                </a:extLst>
              </a:tr>
              <a:tr h="2818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location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Photo location on the page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extLst>
                  <a:ext uri="{0D108BD9-81ED-4DB2-BD59-A6C34878D82A}">
                    <a16:rowId xmlns:a16="http://schemas.microsoft.com/office/drawing/2014/main" val="2364141772"/>
                  </a:ext>
                </a:extLst>
              </a:tr>
              <a:tr h="2818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model.photography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Model of the photo – enface or profile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extLst>
                  <a:ext uri="{0D108BD9-81ED-4DB2-BD59-A6C34878D82A}">
                    <a16:rowId xmlns:a16="http://schemas.microsoft.com/office/drawing/2014/main" val="2003237948"/>
                  </a:ext>
                </a:extLst>
              </a:tr>
              <a:tr h="2818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price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Price in US Dollar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extLst>
                  <a:ext uri="{0D108BD9-81ED-4DB2-BD59-A6C34878D82A}">
                    <a16:rowId xmlns:a16="http://schemas.microsoft.com/office/drawing/2014/main" val="1555040385"/>
                  </a:ext>
                </a:extLst>
              </a:tr>
              <a:tr h="8455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price.2 (Target Variable)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Variable informing whether price of the product is higher than the average price for the entire product category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extLst>
                  <a:ext uri="{0D108BD9-81ED-4DB2-BD59-A6C34878D82A}">
                    <a16:rowId xmlns:a16="http://schemas.microsoft.com/office/drawing/2014/main" val="4181866052"/>
                  </a:ext>
                </a:extLst>
              </a:tr>
              <a:tr h="2818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page</a:t>
                      </a:r>
                      <a:endParaRPr lang="en-MY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Page number within the e-store website</a:t>
                      </a:r>
                      <a:endParaRPr lang="en-MY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/>
                </a:tc>
                <a:extLst>
                  <a:ext uri="{0D108BD9-81ED-4DB2-BD59-A6C34878D82A}">
                    <a16:rowId xmlns:a16="http://schemas.microsoft.com/office/drawing/2014/main" val="2050800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33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515" y="4395536"/>
            <a:ext cx="6208296" cy="1796717"/>
          </a:xfrm>
        </p:spPr>
        <p:txBody>
          <a:bodyPr>
            <a:normAutofit lnSpcReduction="10000"/>
          </a:bodyPr>
          <a:lstStyle/>
          <a:p>
            <a:r>
              <a:rPr lang="en-MY" dirty="0" smtClean="0"/>
              <a:t>Most data is from Poland (country:29)</a:t>
            </a:r>
          </a:p>
          <a:p>
            <a:r>
              <a:rPr lang="en-MY" dirty="0" smtClean="0"/>
              <a:t>“price.2” has a ratio of 84695:80779</a:t>
            </a:r>
          </a:p>
          <a:p>
            <a:r>
              <a:rPr lang="en-MY" dirty="0" smtClean="0"/>
              <a:t>“page.2..clothing.model.” &amp; “colour” skewed to the left</a:t>
            </a:r>
          </a:p>
          <a:p>
            <a:endParaRPr lang="en-MY" dirty="0" smtClean="0"/>
          </a:p>
          <a:p>
            <a:endParaRPr lang="en-MY" dirty="0"/>
          </a:p>
        </p:txBody>
      </p:sp>
      <p:pic>
        <p:nvPicPr>
          <p:cNvPr id="2050" name="Picture 2" descr="Plo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4" y="378240"/>
            <a:ext cx="7231813" cy="358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Plo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87" b="48706"/>
          <a:stretch>
            <a:fillRect/>
          </a:stretch>
        </p:blipFill>
        <p:spPr bwMode="auto">
          <a:xfrm>
            <a:off x="596734" y="3963668"/>
            <a:ext cx="4022725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56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2441" y="1708483"/>
            <a:ext cx="5394155" cy="4167385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1" y="404616"/>
            <a:ext cx="9601196" cy="1303867"/>
          </a:xfrm>
        </p:spPr>
        <p:txBody>
          <a:bodyPr>
            <a:normAutofit/>
          </a:bodyPr>
          <a:lstStyle/>
          <a:p>
            <a:r>
              <a:rPr lang="en-MY" dirty="0" smtClean="0"/>
              <a:t>Exploratory Data Analysis</a:t>
            </a:r>
            <a:br>
              <a:rPr lang="en-MY" dirty="0" smtClean="0"/>
            </a:br>
            <a:r>
              <a:rPr lang="en-MY" sz="2800" dirty="0" smtClean="0"/>
              <a:t>Data Analysis</a:t>
            </a:r>
            <a:endParaRPr lang="en-MY" dirty="0"/>
          </a:p>
        </p:txBody>
      </p:sp>
      <p:pic>
        <p:nvPicPr>
          <p:cNvPr id="3074" name="Picture 2" descr="Days sales 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298" y="1609725"/>
            <a:ext cx="3891881" cy="4266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563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461</TotalTime>
  <Words>206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DengXian</vt:lpstr>
      <vt:lpstr>Arial</vt:lpstr>
      <vt:lpstr>Calibri</vt:lpstr>
      <vt:lpstr>Garamond</vt:lpstr>
      <vt:lpstr>Times New Roman</vt:lpstr>
      <vt:lpstr>Organic</vt:lpstr>
      <vt:lpstr>Exploratory Data Analysis Data Inspection</vt:lpstr>
      <vt:lpstr>PowerPoint Presentation</vt:lpstr>
      <vt:lpstr>PowerPoint Presentation</vt:lpstr>
      <vt:lpstr>Exploratory Data Analysis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Data Inspection</dc:title>
  <dc:creator>Andy Hwang</dc:creator>
  <cp:lastModifiedBy>Andy Hwang</cp:lastModifiedBy>
  <cp:revision>11</cp:revision>
  <dcterms:created xsi:type="dcterms:W3CDTF">2022-04-08T07:54:17Z</dcterms:created>
  <dcterms:modified xsi:type="dcterms:W3CDTF">2022-04-08T15:35:49Z</dcterms:modified>
</cp:coreProperties>
</file>