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48"/>
  </p:normalViewPr>
  <p:slideViewPr>
    <p:cSldViewPr snapToGrid="0">
      <p:cViewPr varScale="1">
        <p:scale>
          <a:sx n="115" d="100"/>
          <a:sy n="115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47014-67C0-49B3-9A65-AE3613C63B8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BCDE66-1ECF-964D-91CF-43DA13DE925F}">
      <dgm:prSet phldrT="[텍스트]"/>
      <dgm:spPr>
        <a:solidFill>
          <a:schemeClr val="tx1">
            <a:lumMod val="6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ko-KR" altLang="en-US" dirty="0"/>
            <a:t>참여</a:t>
          </a:r>
        </a:p>
      </dgm:t>
    </dgm:pt>
    <dgm:pt modelId="{94C9FEEE-8577-DD4B-A171-0BFCCCE26868}" type="parTrans" cxnId="{DB3EEA11-3BB8-2844-9362-A6698004B34E}">
      <dgm:prSet/>
      <dgm:spPr/>
      <dgm:t>
        <a:bodyPr/>
        <a:lstStyle/>
        <a:p>
          <a:pPr latinLnBrk="1"/>
          <a:endParaRPr lang="ko-KR" altLang="en-US"/>
        </a:p>
      </dgm:t>
    </dgm:pt>
    <dgm:pt modelId="{07745C90-8B8F-E647-86BA-9BDC242617C9}" type="sibTrans" cxnId="{DB3EEA11-3BB8-2844-9362-A6698004B34E}">
      <dgm:prSet/>
      <dgm:spPr/>
      <dgm:t>
        <a:bodyPr/>
        <a:lstStyle/>
        <a:p>
          <a:pPr latinLnBrk="1"/>
          <a:endParaRPr lang="ko-KR" altLang="en-US"/>
        </a:p>
      </dgm:t>
    </dgm:pt>
    <dgm:pt modelId="{35EB8324-9273-7549-8582-73C029B657E4}">
      <dgm:prSet phldrT="[텍스트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ko-KR" altLang="en-US" dirty="0"/>
            <a:t>대화</a:t>
          </a:r>
        </a:p>
      </dgm:t>
    </dgm:pt>
    <dgm:pt modelId="{7AFC8B96-F716-AB45-A640-2977C0630A1A}" type="parTrans" cxnId="{00064496-5421-4346-8E49-18CC317C9B4E}">
      <dgm:prSet/>
      <dgm:spPr/>
      <dgm:t>
        <a:bodyPr/>
        <a:lstStyle/>
        <a:p>
          <a:pPr latinLnBrk="1"/>
          <a:endParaRPr lang="ko-KR" altLang="en-US"/>
        </a:p>
      </dgm:t>
    </dgm:pt>
    <dgm:pt modelId="{CE68D3F2-7193-3B42-81BB-12D902E3EE3B}" type="sibTrans" cxnId="{00064496-5421-4346-8E49-18CC317C9B4E}">
      <dgm:prSet/>
      <dgm:spPr/>
      <dgm:t>
        <a:bodyPr/>
        <a:lstStyle/>
        <a:p>
          <a:pPr latinLnBrk="1"/>
          <a:endParaRPr lang="ko-KR" altLang="en-US"/>
        </a:p>
      </dgm:t>
    </dgm:pt>
    <dgm:pt modelId="{663FA643-ED10-AB4D-A1F5-ED438933CFDA}">
      <dgm:prSet phldrT="[텍스트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ko-KR" altLang="en-US" dirty="0"/>
            <a:t>사고</a:t>
          </a:r>
        </a:p>
      </dgm:t>
    </dgm:pt>
    <dgm:pt modelId="{A7B58A65-824A-3241-82C9-471C2E7FE7F8}" type="parTrans" cxnId="{AA27145F-4FA2-AB45-B3C6-BE0E0F6F3C98}">
      <dgm:prSet/>
      <dgm:spPr/>
      <dgm:t>
        <a:bodyPr/>
        <a:lstStyle/>
        <a:p>
          <a:pPr latinLnBrk="1"/>
          <a:endParaRPr lang="ko-KR" altLang="en-US"/>
        </a:p>
      </dgm:t>
    </dgm:pt>
    <dgm:pt modelId="{0A994BE2-2DF4-D94C-9F5A-D7E99632D94C}" type="sibTrans" cxnId="{AA27145F-4FA2-AB45-B3C6-BE0E0F6F3C98}">
      <dgm:prSet/>
      <dgm:spPr/>
      <dgm:t>
        <a:bodyPr/>
        <a:lstStyle/>
        <a:p>
          <a:pPr latinLnBrk="1"/>
          <a:endParaRPr lang="ko-KR" altLang="en-US"/>
        </a:p>
      </dgm:t>
    </dgm:pt>
    <dgm:pt modelId="{E31C8BCF-F8E7-D842-B7C9-33650C36A131}" type="pres">
      <dgm:prSet presAssocID="{9A147014-67C0-49B3-9A65-AE3613C63B8C}" presName="diagram" presStyleCnt="0">
        <dgm:presLayoutVars>
          <dgm:dir/>
          <dgm:resizeHandles val="exact"/>
        </dgm:presLayoutVars>
      </dgm:prSet>
      <dgm:spPr/>
    </dgm:pt>
    <dgm:pt modelId="{40554B3E-E3E7-4046-9882-0E4A41E45B86}" type="pres">
      <dgm:prSet presAssocID="{96BCDE66-1ECF-964D-91CF-43DA13DE925F}" presName="node" presStyleLbl="node1" presStyleIdx="0" presStyleCnt="3">
        <dgm:presLayoutVars>
          <dgm:bulletEnabled val="1"/>
        </dgm:presLayoutVars>
      </dgm:prSet>
      <dgm:spPr/>
    </dgm:pt>
    <dgm:pt modelId="{95A50CA1-8D1B-E545-BD5E-F1BF3DE1CCB3}" type="pres">
      <dgm:prSet presAssocID="{07745C90-8B8F-E647-86BA-9BDC242617C9}" presName="sibTrans" presStyleCnt="0"/>
      <dgm:spPr/>
    </dgm:pt>
    <dgm:pt modelId="{815214FA-3663-7240-8577-6D14E1E72282}" type="pres">
      <dgm:prSet presAssocID="{35EB8324-9273-7549-8582-73C029B657E4}" presName="node" presStyleLbl="node1" presStyleIdx="1" presStyleCnt="3">
        <dgm:presLayoutVars>
          <dgm:bulletEnabled val="1"/>
        </dgm:presLayoutVars>
      </dgm:prSet>
      <dgm:spPr/>
    </dgm:pt>
    <dgm:pt modelId="{7504F51B-1128-9D41-9DC1-2DD2E8921631}" type="pres">
      <dgm:prSet presAssocID="{CE68D3F2-7193-3B42-81BB-12D902E3EE3B}" presName="sibTrans" presStyleCnt="0"/>
      <dgm:spPr/>
    </dgm:pt>
    <dgm:pt modelId="{C7A01FDB-03A9-A748-9E1F-EB06275F1907}" type="pres">
      <dgm:prSet presAssocID="{663FA643-ED10-AB4D-A1F5-ED438933CFDA}" presName="node" presStyleLbl="node1" presStyleIdx="2" presStyleCnt="3">
        <dgm:presLayoutVars>
          <dgm:bulletEnabled val="1"/>
        </dgm:presLayoutVars>
      </dgm:prSet>
      <dgm:spPr/>
    </dgm:pt>
  </dgm:ptLst>
  <dgm:cxnLst>
    <dgm:cxn modelId="{D4466A06-176A-5D40-B9B7-C3FD1265595B}" type="presOf" srcId="{663FA643-ED10-AB4D-A1F5-ED438933CFDA}" destId="{C7A01FDB-03A9-A748-9E1F-EB06275F1907}" srcOrd="0" destOrd="0" presId="urn:microsoft.com/office/officeart/2005/8/layout/default"/>
    <dgm:cxn modelId="{DB3EEA11-3BB8-2844-9362-A6698004B34E}" srcId="{9A147014-67C0-49B3-9A65-AE3613C63B8C}" destId="{96BCDE66-1ECF-964D-91CF-43DA13DE925F}" srcOrd="0" destOrd="0" parTransId="{94C9FEEE-8577-DD4B-A171-0BFCCCE26868}" sibTransId="{07745C90-8B8F-E647-86BA-9BDC242617C9}"/>
    <dgm:cxn modelId="{9386E243-EED5-534C-92EF-2A360439FDD2}" type="presOf" srcId="{9A147014-67C0-49B3-9A65-AE3613C63B8C}" destId="{E31C8BCF-F8E7-D842-B7C9-33650C36A131}" srcOrd="0" destOrd="0" presId="urn:microsoft.com/office/officeart/2005/8/layout/default"/>
    <dgm:cxn modelId="{AA27145F-4FA2-AB45-B3C6-BE0E0F6F3C98}" srcId="{9A147014-67C0-49B3-9A65-AE3613C63B8C}" destId="{663FA643-ED10-AB4D-A1F5-ED438933CFDA}" srcOrd="2" destOrd="0" parTransId="{A7B58A65-824A-3241-82C9-471C2E7FE7F8}" sibTransId="{0A994BE2-2DF4-D94C-9F5A-D7E99632D94C}"/>
    <dgm:cxn modelId="{00064496-5421-4346-8E49-18CC317C9B4E}" srcId="{9A147014-67C0-49B3-9A65-AE3613C63B8C}" destId="{35EB8324-9273-7549-8582-73C029B657E4}" srcOrd="1" destOrd="0" parTransId="{7AFC8B96-F716-AB45-A640-2977C0630A1A}" sibTransId="{CE68D3F2-7193-3B42-81BB-12D902E3EE3B}"/>
    <dgm:cxn modelId="{9FE51BD8-50BB-2C44-937F-81F311BAF442}" type="presOf" srcId="{35EB8324-9273-7549-8582-73C029B657E4}" destId="{815214FA-3663-7240-8577-6D14E1E72282}" srcOrd="0" destOrd="0" presId="urn:microsoft.com/office/officeart/2005/8/layout/default"/>
    <dgm:cxn modelId="{D28140E1-90F3-084E-AC1E-449963DB0FA2}" type="presOf" srcId="{96BCDE66-1ECF-964D-91CF-43DA13DE925F}" destId="{40554B3E-E3E7-4046-9882-0E4A41E45B86}" srcOrd="0" destOrd="0" presId="urn:microsoft.com/office/officeart/2005/8/layout/default"/>
    <dgm:cxn modelId="{8B745814-3743-E741-A6C2-A96CB19809E4}" type="presParOf" srcId="{E31C8BCF-F8E7-D842-B7C9-33650C36A131}" destId="{40554B3E-E3E7-4046-9882-0E4A41E45B86}" srcOrd="0" destOrd="0" presId="urn:microsoft.com/office/officeart/2005/8/layout/default"/>
    <dgm:cxn modelId="{23F3649C-07BA-5E42-9F7A-0482D72B3640}" type="presParOf" srcId="{E31C8BCF-F8E7-D842-B7C9-33650C36A131}" destId="{95A50CA1-8D1B-E545-BD5E-F1BF3DE1CCB3}" srcOrd="1" destOrd="0" presId="urn:microsoft.com/office/officeart/2005/8/layout/default"/>
    <dgm:cxn modelId="{6A08D9FC-149B-2645-910C-276238B9AEBD}" type="presParOf" srcId="{E31C8BCF-F8E7-D842-B7C9-33650C36A131}" destId="{815214FA-3663-7240-8577-6D14E1E72282}" srcOrd="2" destOrd="0" presId="urn:microsoft.com/office/officeart/2005/8/layout/default"/>
    <dgm:cxn modelId="{9EBEA86E-E189-3441-96D8-E48AFD20E4BF}" type="presParOf" srcId="{E31C8BCF-F8E7-D842-B7C9-33650C36A131}" destId="{7504F51B-1128-9D41-9DC1-2DD2E8921631}" srcOrd="3" destOrd="0" presId="urn:microsoft.com/office/officeart/2005/8/layout/default"/>
    <dgm:cxn modelId="{32017B69-F8DB-7B43-9115-1F09E26BE514}" type="presParOf" srcId="{E31C8BCF-F8E7-D842-B7C9-33650C36A131}" destId="{C7A01FDB-03A9-A748-9E1F-EB06275F190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54B3E-E3E7-4046-9882-0E4A41E45B86}">
      <dsp:nvSpPr>
        <dsp:cNvPr id="0" name=""/>
        <dsp:cNvSpPr/>
      </dsp:nvSpPr>
      <dsp:spPr>
        <a:xfrm>
          <a:off x="0" y="1102610"/>
          <a:ext cx="3286125" cy="1971675"/>
        </a:xfrm>
        <a:prstGeom prst="rect">
          <a:avLst/>
        </a:prstGeom>
        <a:solidFill>
          <a:schemeClr val="tx1">
            <a:lumMod val="6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/>
            <a:t>참여</a:t>
          </a:r>
        </a:p>
      </dsp:txBody>
      <dsp:txXfrm>
        <a:off x="0" y="1102610"/>
        <a:ext cx="3286125" cy="1971675"/>
      </dsp:txXfrm>
    </dsp:sp>
    <dsp:sp modelId="{815214FA-3663-7240-8577-6D14E1E72282}">
      <dsp:nvSpPr>
        <dsp:cNvPr id="0" name=""/>
        <dsp:cNvSpPr/>
      </dsp:nvSpPr>
      <dsp:spPr>
        <a:xfrm>
          <a:off x="3614737" y="1102610"/>
          <a:ext cx="3286125" cy="1971675"/>
        </a:xfrm>
        <a:prstGeom prst="rect">
          <a:avLst/>
        </a:prstGeom>
        <a:solidFill>
          <a:schemeClr val="tx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/>
            <a:t>대화</a:t>
          </a:r>
        </a:p>
      </dsp:txBody>
      <dsp:txXfrm>
        <a:off x="3614737" y="1102610"/>
        <a:ext cx="3286125" cy="1971675"/>
      </dsp:txXfrm>
    </dsp:sp>
    <dsp:sp modelId="{C7A01FDB-03A9-A748-9E1F-EB06275F1907}">
      <dsp:nvSpPr>
        <dsp:cNvPr id="0" name=""/>
        <dsp:cNvSpPr/>
      </dsp:nvSpPr>
      <dsp:spPr>
        <a:xfrm>
          <a:off x="7229475" y="1102610"/>
          <a:ext cx="3286125" cy="1971675"/>
        </a:xfrm>
        <a:prstGeom prst="rect">
          <a:avLst/>
        </a:prstGeom>
        <a:solidFill>
          <a:schemeClr val="tx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/>
            <a:t>사고</a:t>
          </a:r>
        </a:p>
      </dsp:txBody>
      <dsp:txXfrm>
        <a:off x="7229475" y="1102610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3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0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7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5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8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57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76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3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5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5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9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64" r:id="rId7"/>
    <p:sldLayoutId id="2147483765" r:id="rId8"/>
    <p:sldLayoutId id="2147483766" r:id="rId9"/>
    <p:sldLayoutId id="2147483767" r:id="rId10"/>
    <p:sldLayoutId id="2147483774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6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BB766-FBAC-DF8B-4370-E056CD9D8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85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929F66-89AE-C273-BE7E-F0DD534F8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853673"/>
            <a:ext cx="402336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en-US" sz="7200"/>
              <a:t>황병훈</a:t>
            </a:r>
            <a:r>
              <a:rPr kumimoji="1" lang="en-US" altLang="ko-KR" sz="7200"/>
              <a:t> </a:t>
            </a:r>
            <a:r>
              <a:rPr kumimoji="1" lang="ko-KR" altLang="en-US" sz="7200"/>
              <a:t>선생님</a:t>
            </a:r>
            <a:endParaRPr kumimoji="1" lang="en-US" altLang="en-US" sz="72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AC43C7-A48E-4A3A-F7AE-6324ED082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9083" y="853673"/>
            <a:ext cx="571500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Blog : https://</a:t>
            </a:r>
            <a:r>
              <a:rPr kumimoji="1" lang="en-US" altLang="ko-Kore-KR" dirty="0" err="1"/>
              <a:t>velog.io</a:t>
            </a:r>
            <a:r>
              <a:rPr kumimoji="1" lang="en-US" altLang="ko-Kore-KR" dirty="0"/>
              <a:t>/@</a:t>
            </a:r>
            <a:r>
              <a:rPr kumimoji="1" lang="en-US" altLang="ko-Kore-KR" dirty="0" err="1"/>
              <a:t>hwang_bbang</a:t>
            </a:r>
            <a:endParaRPr kumimoji="1" lang="en-US" altLang="ko-Kore-KR" dirty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</a:rPr>
              <a:t>연락처 </a:t>
            </a:r>
            <a:r>
              <a:rPr lang="en-US" altLang="ko-Kore-KR" b="0" i="0" dirty="0">
                <a:effectLst/>
              </a:rPr>
              <a:t>e-mail : h1009218@hufs.ac.kr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ore-KR" b="0" i="0" dirty="0">
                <a:effectLst/>
              </a:rPr>
              <a:t>https://</a:t>
            </a:r>
            <a:r>
              <a:rPr lang="en-US" altLang="ko-Kore-KR" b="0" i="0" dirty="0" err="1">
                <a:effectLst/>
              </a:rPr>
              <a:t>github.com</a:t>
            </a:r>
            <a:r>
              <a:rPr lang="en-US" altLang="ko-Kore-KR" b="0" i="0" dirty="0">
                <a:effectLst/>
              </a:rPr>
              <a:t>/</a:t>
            </a:r>
            <a:r>
              <a:rPr lang="en-US" altLang="ko-Kore-KR" b="0" i="0" dirty="0" err="1">
                <a:effectLst/>
              </a:rPr>
              <a:t>HwangBBang</a:t>
            </a:r>
            <a:endParaRPr lang="en-US" altLang="ko-Kore-KR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ore-KR" b="0" i="0" dirty="0">
                <a:effectLst/>
              </a:rPr>
              <a:t>number : 010-9542-3738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ore-KR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kumimoji="1" lang="en-US" altLang="en-US" dirty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kumimoji="1" lang="en-US" altLang="en-US" dirty="0"/>
          </a:p>
        </p:txBody>
      </p:sp>
      <p:sp>
        <p:nvSpPr>
          <p:cNvPr id="78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65698-D1DD-4362-23D9-0D2A24E7D4CC}"/>
              </a:ext>
            </a:extLst>
          </p:cNvPr>
          <p:cNvSpPr txBox="1"/>
          <p:nvPr/>
        </p:nvSpPr>
        <p:spPr>
          <a:xfrm>
            <a:off x="877917" y="4857823"/>
            <a:ext cx="374168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강의 과목 </a:t>
            </a:r>
            <a:endParaRPr lang="en-US" altLang="ko-Kore-KR" b="0" i="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600"/>
              </a:spcAft>
            </a:pPr>
            <a:r>
              <a:rPr lang="en-US" altLang="ko-Kore-KR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python, java, c/</a:t>
            </a:r>
            <a:r>
              <a:rPr lang="en-US" altLang="ko-Kore-KR" b="0" i="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c++</a:t>
            </a:r>
            <a:r>
              <a:rPr lang="en-US" altLang="ko-Kore-KR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html, </a:t>
            </a:r>
            <a:r>
              <a:rPr lang="en-US" altLang="ko-Kore-KR" b="0" i="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css</a:t>
            </a:r>
            <a:r>
              <a:rPr lang="en-US" altLang="ko-Kore-KR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b="0" i="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js</a:t>
            </a:r>
            <a:r>
              <a:rPr lang="en-US" altLang="ko-KR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en-US" altLang="ko-Kore-KR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b="0" i="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php</a:t>
            </a:r>
            <a:r>
              <a:rPr lang="en-US" altLang="ko-Kore-KR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git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15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하얀색, 바둑판식이(가) 표시된 사진&#10;&#10;자동 생성된 설명">
            <a:extLst>
              <a:ext uri="{FF2B5EF4-FFF2-40B4-BE49-F238E27FC236}">
                <a16:creationId xmlns:a16="http://schemas.microsoft.com/office/drawing/2014/main" id="{176BB766-FBAC-DF8B-4370-E056CD9D8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834" r="-1" b="-1"/>
          <a:stretch/>
        </p:blipFill>
        <p:spPr>
          <a:xfrm>
            <a:off x="0" y="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929F66-89AE-C273-BE7E-F0DD534F8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52389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5000"/>
              </a:lnSpc>
            </a:pP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지켜야 할 약속 </a:t>
            </a: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가지</a:t>
            </a:r>
            <a:endParaRPr kumimoji="1" lang="en-US" altLang="en-US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AC43C7-A48E-4A3A-F7AE-6324ED082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수업 시간 </a:t>
            </a:r>
            <a:r>
              <a:rPr kumimoji="1"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r>
              <a:rPr kumimoji="1"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 전에 입장하기</a:t>
            </a:r>
            <a:endParaRPr kumimoji="1" lang="en-US" altLang="ko-KR" sz="27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이해가 안되는 부분은 꼭 이야기하기</a:t>
            </a:r>
            <a:endParaRPr kumimoji="1" lang="en-US" altLang="ko-KR" sz="27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소스코드를 말로 풀어서 이해하기</a:t>
            </a:r>
            <a:endParaRPr kumimoji="1" lang="en-US" altLang="en-US" sz="27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78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하얀색, 바둑판식이(가) 표시된 사진&#10;&#10;자동 생성된 설명">
            <a:extLst>
              <a:ext uri="{FF2B5EF4-FFF2-40B4-BE49-F238E27FC236}">
                <a16:creationId xmlns:a16="http://schemas.microsoft.com/office/drawing/2014/main" id="{B00976C3-829B-F726-64EE-987F0FA93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85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1A933BE-E063-F679-A642-30F17D29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ore-KR" altLang="en-US" sz="7200"/>
              <a:t>수업</a:t>
            </a:r>
            <a:r>
              <a:rPr kumimoji="1" lang="ko-KR" altLang="en-US" sz="7200"/>
              <a:t> 진행 방식</a:t>
            </a:r>
            <a:endParaRPr kumimoji="1" lang="ko-Kore-KR" altLang="en-US" sz="720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B09C363-5D88-D007-87C4-0EC636F9C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953258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십자형[C] 12">
            <a:extLst>
              <a:ext uri="{FF2B5EF4-FFF2-40B4-BE49-F238E27FC236}">
                <a16:creationId xmlns:a16="http://schemas.microsoft.com/office/drawing/2014/main" id="{D6A0386E-8807-5AC2-EC44-4C36957ED9BF}"/>
              </a:ext>
            </a:extLst>
          </p:cNvPr>
          <p:cNvSpPr/>
          <p:nvPr/>
        </p:nvSpPr>
        <p:spPr>
          <a:xfrm>
            <a:off x="3799268" y="3622662"/>
            <a:ext cx="965915" cy="901519"/>
          </a:xfrm>
          <a:prstGeom prst="plus">
            <a:avLst>
              <a:gd name="adj" fmla="val 3563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십자형[C] 13">
            <a:extLst>
              <a:ext uri="{FF2B5EF4-FFF2-40B4-BE49-F238E27FC236}">
                <a16:creationId xmlns:a16="http://schemas.microsoft.com/office/drawing/2014/main" id="{DA538465-1E61-9B23-EDF2-2852250A12C0}"/>
              </a:ext>
            </a:extLst>
          </p:cNvPr>
          <p:cNvSpPr/>
          <p:nvPr/>
        </p:nvSpPr>
        <p:spPr>
          <a:xfrm>
            <a:off x="7426819" y="3564440"/>
            <a:ext cx="965915" cy="901519"/>
          </a:xfrm>
          <a:prstGeom prst="plus">
            <a:avLst>
              <a:gd name="adj" fmla="val 3563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7787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하얀색, 바둑판식이(가) 표시된 사진&#10;&#10;자동 생성된 설명">
            <a:extLst>
              <a:ext uri="{FF2B5EF4-FFF2-40B4-BE49-F238E27FC236}">
                <a16:creationId xmlns:a16="http://schemas.microsoft.com/office/drawing/2014/main" id="{B00976C3-829B-F726-64EE-987F0FA93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858"/>
          <a:stretch/>
        </p:blipFill>
        <p:spPr>
          <a:xfrm>
            <a:off x="-3027" y="0"/>
            <a:ext cx="12191979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1A933BE-E063-F679-A642-30F17D29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ko-Kore-KR" sz="4500" dirty="0"/>
              <a:t>Python </a:t>
            </a:r>
            <a:r>
              <a:rPr kumimoji="1" lang="en-US" altLang="ko-Kore-KR" sz="4500" dirty="0" err="1"/>
              <a:t>Promgramming</a:t>
            </a:r>
            <a:r>
              <a:rPr kumimoji="1" lang="en-US" altLang="ko-Kore-KR" sz="4500" dirty="0"/>
              <a:t> Solution Test</a:t>
            </a:r>
            <a:endParaRPr kumimoji="1" lang="en-US" altLang="en-US" sz="450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6A730-1631-78A5-59E0-F8E1398EF1AD}"/>
              </a:ext>
            </a:extLst>
          </p:cNvPr>
          <p:cNvSpPr txBox="1"/>
          <p:nvPr/>
        </p:nvSpPr>
        <p:spPr>
          <a:xfrm>
            <a:off x="2770213" y="3193779"/>
            <a:ext cx="6645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6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20:10~ 20 :30</a:t>
            </a:r>
            <a:endParaRPr kumimoji="1" lang="ko-Kore-KR" altLang="en-US" sz="6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41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87</Words>
  <Application>Microsoft Macintosh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Apple SD Gothic Neo</vt:lpstr>
      <vt:lpstr>Microsoft GothicNeo</vt:lpstr>
      <vt:lpstr>Arial</vt:lpstr>
      <vt:lpstr>SketchyVTI</vt:lpstr>
      <vt:lpstr>황병훈 선생님</vt:lpstr>
      <vt:lpstr>지켜야 할 약속 3 가지</vt:lpstr>
      <vt:lpstr>수업 진행 방식</vt:lpstr>
      <vt:lpstr>Python Promgramming Solution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황병훈 선생님</dc:title>
  <dc:creator>황 병훈</dc:creator>
  <cp:lastModifiedBy>황 병훈</cp:lastModifiedBy>
  <cp:revision>2</cp:revision>
  <dcterms:created xsi:type="dcterms:W3CDTF">2023-01-31T10:50:05Z</dcterms:created>
  <dcterms:modified xsi:type="dcterms:W3CDTF">2023-01-31T11:32:46Z</dcterms:modified>
</cp:coreProperties>
</file>