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72"/>
    <p:restoredTop sz="96197"/>
  </p:normalViewPr>
  <p:slideViewPr>
    <p:cSldViewPr snapToGrid="0">
      <p:cViewPr varScale="1">
        <p:scale>
          <a:sx n="77" d="100"/>
          <a:sy n="77" d="100"/>
        </p:scale>
        <p:origin x="208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9E3FB-A477-A6C6-7A55-2B06DEA16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8958EE-8DB3-954C-DA5A-3C4934673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65C0D-CD71-5117-1C66-8B08FBDD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2B6E-553F-9548-9650-22014E039552}" type="datetimeFigureOut">
              <a:rPr kumimoji="1" lang="ko-Kore-KR" altLang="en-US" smtClean="0"/>
              <a:t>2023. 1. 26.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9BB754-975B-3BF3-4A01-F8556B45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FDFA5-C760-528C-A1D2-EE933F00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483-469D-F24B-8E49-8301F6BCDF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321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F1F72-27FF-5C27-9F06-26EDEC15C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8B6B36-F35F-CF0B-66C3-721BD9CB0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6EC507-0676-5B42-EE4F-75B0B8268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2B6E-553F-9548-9650-22014E039552}" type="datetimeFigureOut">
              <a:rPr kumimoji="1" lang="ko-Kore-KR" altLang="en-US" smtClean="0"/>
              <a:t>2023. 1. 26.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C59C56-625C-04D4-3584-A5D64E1F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C7B9F9-F35E-5B0A-2A2A-12D02C6F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483-469D-F24B-8E49-8301F6BCDF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35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0D2682-867D-EDEC-60C9-FD6F02B8A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1BF37F-2A1D-4095-0035-31E1C2659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5795FB-E693-6E13-7662-91C74F7D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2B6E-553F-9548-9650-22014E039552}" type="datetimeFigureOut">
              <a:rPr kumimoji="1" lang="ko-Kore-KR" altLang="en-US" smtClean="0"/>
              <a:t>2023. 1. 26.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E8E88C-B1AC-BE3A-5D4E-C8F8BB44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F048B9-5D6D-BA30-B981-8F87B4E2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483-469D-F24B-8E49-8301F6BCDF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404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0F894-60E4-BE36-E3D4-E94EA0E3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9B6B5F-4EB0-20D2-8A80-0A3AD7521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76DE9-AF81-9200-0F04-7AF17D9E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2B6E-553F-9548-9650-22014E039552}" type="datetimeFigureOut">
              <a:rPr kumimoji="1" lang="ko-Kore-KR" altLang="en-US" smtClean="0"/>
              <a:t>2023. 1. 26.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55D532-BE36-F9BE-014B-10F545724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21222-D025-45CE-8F2B-0BC4443C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483-469D-F24B-8E49-8301F6BCDF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16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89469-2B9B-615E-FE1E-61229C869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484F13-6DA0-F32E-FAE1-DE3F0FFD3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7C3EA1-2557-F0D9-1ECC-6B9AAD32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2B6E-553F-9548-9650-22014E039552}" type="datetimeFigureOut">
              <a:rPr kumimoji="1" lang="ko-Kore-KR" altLang="en-US" smtClean="0"/>
              <a:t>2023. 1. 26.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DF1D6-06BB-A401-FCDA-9045D02B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030066-9AA3-A085-498C-7F6F0B8B7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483-469D-F24B-8E49-8301F6BCDF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164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10288-4E0D-56AD-A5E0-EB3949D3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CB5F1-BDB3-AF00-4851-F3FB87D88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517B6E-8F65-ED89-1527-2FF443D68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8CDB10-B074-780B-2D95-B2A2153F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2B6E-553F-9548-9650-22014E039552}" type="datetimeFigureOut">
              <a:rPr kumimoji="1" lang="ko-Kore-KR" altLang="en-US" smtClean="0"/>
              <a:t>2023. 1. 26.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E3784E-65F1-F1D2-747F-FAD4B56B5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BE8830-331C-7E5C-3A11-1B3B9C0F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483-469D-F24B-8E49-8301F6BCDF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182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BC2B7-A75A-C0AB-96BB-F19A95756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24F363-E30F-FA2C-F95B-BC856F11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10AF20-4BE2-7EB0-0C74-724D7C0E1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05F82D-6A58-6ED9-8120-BFAF7B16E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73CC8A-2FC2-C32F-EF89-039024AB8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55BA73-1D0D-642D-25C0-FD5F6E88C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2B6E-553F-9548-9650-22014E039552}" type="datetimeFigureOut">
              <a:rPr kumimoji="1" lang="ko-Kore-KR" altLang="en-US" smtClean="0"/>
              <a:t>2023. 1. 26.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DD0850-79D6-C4FE-BF84-26282F2E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A333C5-5BD6-CDC2-0D28-031CF9B3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483-469D-F24B-8E49-8301F6BCDF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537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5C3CA-52FC-6D90-C640-730A1422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1B282C-0A45-60B9-9394-BFDC777D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2B6E-553F-9548-9650-22014E039552}" type="datetimeFigureOut">
              <a:rPr kumimoji="1" lang="ko-Kore-KR" altLang="en-US" smtClean="0"/>
              <a:t>2023. 1. 26.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19B35F-2531-0057-2CF4-FEF47A8BA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D8F4DA-1115-FB84-D207-1497AFD5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483-469D-F24B-8E49-8301F6BCDF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7659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E1C5FC-D606-9700-7EFB-487A06359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2B6E-553F-9548-9650-22014E039552}" type="datetimeFigureOut">
              <a:rPr kumimoji="1" lang="ko-Kore-KR" altLang="en-US" smtClean="0"/>
              <a:t>2023. 1. 26.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D88C36-E932-3D14-6C89-AF3F4D79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1C73EF-657D-DEDC-7ED3-7BBAB1A4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483-469D-F24B-8E49-8301F6BCDF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059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1D9B5-04A8-48F7-6D98-DA8E152DB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4AA37-5F01-CF62-13AC-22F51D60B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1E2473-C2DA-A91F-7A4B-47909F795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32E3D-3A1D-8A2E-17CA-819A1F028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2B6E-553F-9548-9650-22014E039552}" type="datetimeFigureOut">
              <a:rPr kumimoji="1" lang="ko-Kore-KR" altLang="en-US" smtClean="0"/>
              <a:t>2023. 1. 26.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CF4FDB-2734-37AA-9A32-FF2B71991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D10867-AE08-A23E-534D-10A174D7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483-469D-F24B-8E49-8301F6BCDF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3079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600E6-FDB0-FCEE-6176-3BBCB7FA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44F7CA-1FBA-2D78-3E16-1116C2226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CE9FC5-0B32-CC73-50AD-12A44174D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898CA-CEB6-812F-CEA0-AF5CE5E2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2B6E-553F-9548-9650-22014E039552}" type="datetimeFigureOut">
              <a:rPr kumimoji="1" lang="ko-Kore-KR" altLang="en-US" smtClean="0"/>
              <a:t>2023. 1. 26.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00EE7E-29B5-04A3-2BC4-C2D93FFA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3AC928-4892-6077-BD9E-315C5E20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483-469D-F24B-8E49-8301F6BCDF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415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DEE79C-B855-9C0E-1C9A-E87E8F06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DAFEFC-2279-289D-727F-2E09AD53A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E59CB2-7039-6ECA-707B-7B16AE94C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02B6E-553F-9548-9650-22014E039552}" type="datetimeFigureOut">
              <a:rPr kumimoji="1" lang="ko-Kore-KR" altLang="en-US" smtClean="0"/>
              <a:t>2023. 1. 26.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3B267-D2BA-BF2A-A82F-E18D229AD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CA65B7-3755-1B57-E369-27BDCB3C3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EE483-469D-F24B-8E49-8301F6BCDF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022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페트리 접시에 DNA 샘플을 첨가하는 피펫">
            <a:extLst>
              <a:ext uri="{FF2B5EF4-FFF2-40B4-BE49-F238E27FC236}">
                <a16:creationId xmlns:a16="http://schemas.microsoft.com/office/drawing/2014/main" id="{37D804B7-4D57-6D11-7C31-108F5ADE3B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13A63A8-5505-2DD0-FD6B-A36383574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kumimoji="1" lang="en-US" altLang="ko-Kore-KR" dirty="0">
                <a:solidFill>
                  <a:srgbClr val="FFFFFF"/>
                </a:solidFill>
              </a:rPr>
              <a:t>HTML5 Table </a:t>
            </a:r>
            <a:r>
              <a:rPr kumimoji="1" lang="ko-Kore-KR" altLang="en-US" dirty="0">
                <a:solidFill>
                  <a:srgbClr val="FFFFFF"/>
                </a:solidFill>
              </a:rPr>
              <a:t>심화</a:t>
            </a:r>
          </a:p>
        </p:txBody>
      </p:sp>
    </p:spTree>
    <p:extLst>
      <p:ext uri="{BB962C8B-B14F-4D97-AF65-F5344CB8AC3E}">
        <p14:creationId xmlns:p14="http://schemas.microsoft.com/office/powerpoint/2010/main" val="2794349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시트에 펜과 음영 원을 들고 있는 손">
            <a:extLst>
              <a:ext uri="{FF2B5EF4-FFF2-40B4-BE49-F238E27FC236}">
                <a16:creationId xmlns:a16="http://schemas.microsoft.com/office/drawing/2014/main" id="{6A65D0DB-3F95-ACE0-3839-C3282C3B29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4" b="256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8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3BEC42-C6BD-C140-DF5A-560726164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ko-KR" altLang="en-US" sz="5200" dirty="0">
                <a:solidFill>
                  <a:srgbClr val="FFFFFF"/>
                </a:solidFill>
              </a:rPr>
              <a:t>풀이 시간 </a:t>
            </a:r>
            <a:r>
              <a:rPr kumimoji="1" lang="en-US" altLang="ko-KR" sz="5200" dirty="0">
                <a:solidFill>
                  <a:srgbClr val="FFFFFF"/>
                </a:solidFill>
              </a:rPr>
              <a:t>: 19:00 ~ 19:30</a:t>
            </a:r>
            <a:endParaRPr kumimoji="1" lang="en-US" altLang="en-US" sz="5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29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692B5F-FDAC-EE7E-028B-93012ABC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문제</a:t>
            </a:r>
            <a:r>
              <a:rPr kumimoji="1" lang="en-US" altLang="ko-KR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C.</a:t>
            </a:r>
            <a:endParaRPr kumimoji="1" lang="en-US" alt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FC5ACC-2744-31C9-02EE-99F5BBC75A67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2200" dirty="0"/>
              <a:t>좌측</a:t>
            </a:r>
            <a:r>
              <a:rPr kumimoji="1" lang="en-US" altLang="ko-KR" sz="2200" dirty="0"/>
              <a:t> </a:t>
            </a:r>
            <a:r>
              <a:rPr kumimoji="1" lang="ko-KR" altLang="en-US" sz="2200" dirty="0"/>
              <a:t>그림과 같이 만들어보세요</a:t>
            </a:r>
            <a:endParaRPr kumimoji="1" lang="en-US" altLang="en-US" sz="22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89DB1EE-6C62-A846-9631-6A373F6B5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2178" y="0"/>
            <a:ext cx="4818888" cy="695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62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16</Words>
  <Application>Microsoft Macintosh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HTML5 Table 심화</vt:lpstr>
      <vt:lpstr>풀이 시간 : 19:00 ~ 19:30</vt:lpstr>
      <vt:lpstr>문제 C.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점검 테스트 </dc:title>
  <dc:creator>황 병훈</dc:creator>
  <cp:lastModifiedBy>황 병훈</cp:lastModifiedBy>
  <cp:revision>3</cp:revision>
  <dcterms:created xsi:type="dcterms:W3CDTF">2023-01-26T00:56:19Z</dcterms:created>
  <dcterms:modified xsi:type="dcterms:W3CDTF">2023-01-26T12:24:05Z</dcterms:modified>
</cp:coreProperties>
</file>