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6C542-B6FA-4AEB-AB52-5D25EAFB1C07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FBA0FDA-C1C3-488E-8CA9-85C6D48BDFE9}">
      <dgm:prSet phldrT="[텍스트]"/>
      <dgm:spPr/>
      <dgm:t>
        <a:bodyPr/>
        <a:lstStyle/>
        <a:p>
          <a:pPr latinLnBrk="1"/>
          <a:r>
            <a:rPr lang="ko-KR" altLang="en-US" dirty="0"/>
            <a:t>여행</a:t>
          </a:r>
        </a:p>
      </dgm:t>
    </dgm:pt>
    <dgm:pt modelId="{61FDF2D5-E7DE-4979-9DCE-92ADFD340BD6}" type="parTrans" cxnId="{D73EA1CD-15E5-42E6-9C85-88506761D992}">
      <dgm:prSet/>
      <dgm:spPr/>
      <dgm:t>
        <a:bodyPr/>
        <a:lstStyle/>
        <a:p>
          <a:pPr latinLnBrk="1"/>
          <a:endParaRPr lang="ko-KR" altLang="en-US"/>
        </a:p>
      </dgm:t>
    </dgm:pt>
    <dgm:pt modelId="{67E1535D-7F46-4860-A60A-46AD91857BC9}" type="sibTrans" cxnId="{D73EA1CD-15E5-42E6-9C85-88506761D992}">
      <dgm:prSet/>
      <dgm:spPr/>
      <dgm:t>
        <a:bodyPr/>
        <a:lstStyle/>
        <a:p>
          <a:pPr latinLnBrk="1"/>
          <a:endParaRPr lang="ko-KR" altLang="en-US"/>
        </a:p>
      </dgm:t>
    </dgm:pt>
    <dgm:pt modelId="{D13873D5-22E1-4EBF-97FA-16FA2FD6F794}">
      <dgm:prSet phldrT="[텍스트]"/>
      <dgm:spPr/>
      <dgm:t>
        <a:bodyPr/>
        <a:lstStyle/>
        <a:p>
          <a:pPr latinLnBrk="1"/>
          <a:r>
            <a:rPr lang="ko-KR" altLang="en-US" dirty="0"/>
            <a:t>맛집</a:t>
          </a:r>
        </a:p>
      </dgm:t>
    </dgm:pt>
    <dgm:pt modelId="{33554C28-A40D-4B22-877A-FC69E3D5151F}" type="parTrans" cxnId="{4A889A51-5B13-42B9-954B-B421E123304D}">
      <dgm:prSet/>
      <dgm:spPr/>
      <dgm:t>
        <a:bodyPr/>
        <a:lstStyle/>
        <a:p>
          <a:pPr latinLnBrk="1"/>
          <a:endParaRPr lang="ko-KR" altLang="en-US"/>
        </a:p>
      </dgm:t>
    </dgm:pt>
    <dgm:pt modelId="{443983B2-20F6-4D82-9DBA-7475AEE37E42}" type="sibTrans" cxnId="{4A889A51-5B13-42B9-954B-B421E123304D}">
      <dgm:prSet/>
      <dgm:spPr/>
      <dgm:t>
        <a:bodyPr/>
        <a:lstStyle/>
        <a:p>
          <a:pPr latinLnBrk="1"/>
          <a:endParaRPr lang="ko-KR" altLang="en-US"/>
        </a:p>
      </dgm:t>
    </dgm:pt>
    <dgm:pt modelId="{840CAE20-6A53-4C20-8B50-522CB7EA9E5C}">
      <dgm:prSet phldrT="[텍스트]"/>
      <dgm:spPr/>
      <dgm:t>
        <a:bodyPr/>
        <a:lstStyle/>
        <a:p>
          <a:pPr latinLnBrk="1"/>
          <a:r>
            <a:rPr lang="ko-KR" altLang="en-US" dirty="0"/>
            <a:t>사진찍기 </a:t>
          </a:r>
          <a:r>
            <a:rPr lang="ko-KR" altLang="en-US" dirty="0" err="1"/>
            <a:t>좋은곳</a:t>
          </a:r>
          <a:endParaRPr lang="ko-KR" altLang="en-US" dirty="0"/>
        </a:p>
      </dgm:t>
    </dgm:pt>
    <dgm:pt modelId="{5F374EEE-92FE-4621-AFFE-F3803178EA8E}" type="parTrans" cxnId="{03B8CE6C-226E-4A2E-AB69-18ECB838B67D}">
      <dgm:prSet/>
      <dgm:spPr/>
      <dgm:t>
        <a:bodyPr/>
        <a:lstStyle/>
        <a:p>
          <a:pPr latinLnBrk="1"/>
          <a:endParaRPr lang="ko-KR" altLang="en-US"/>
        </a:p>
      </dgm:t>
    </dgm:pt>
    <dgm:pt modelId="{42284AC7-1E4A-4643-AFC8-EDE74CC4B5CB}" type="sibTrans" cxnId="{03B8CE6C-226E-4A2E-AB69-18ECB838B67D}">
      <dgm:prSet/>
      <dgm:spPr/>
      <dgm:t>
        <a:bodyPr/>
        <a:lstStyle/>
        <a:p>
          <a:pPr latinLnBrk="1"/>
          <a:endParaRPr lang="ko-KR" altLang="en-US"/>
        </a:p>
      </dgm:t>
    </dgm:pt>
    <dgm:pt modelId="{E1A64532-25C3-45C0-9918-8FB592F95D2C}">
      <dgm:prSet phldrT="[텍스트]"/>
      <dgm:spPr/>
      <dgm:t>
        <a:bodyPr/>
        <a:lstStyle/>
        <a:p>
          <a:pPr latinLnBrk="1"/>
          <a:r>
            <a:rPr lang="ko-KR" altLang="en-US" dirty="0" err="1"/>
            <a:t>티켓팅</a:t>
          </a:r>
          <a:endParaRPr lang="ko-KR" altLang="en-US" dirty="0"/>
        </a:p>
      </dgm:t>
    </dgm:pt>
    <dgm:pt modelId="{3433A2CF-99F9-4FD2-93FE-A95B48FB8A0B}" type="parTrans" cxnId="{320851A2-0D93-41EC-B9E0-87D5023E973D}">
      <dgm:prSet/>
      <dgm:spPr/>
      <dgm:t>
        <a:bodyPr/>
        <a:lstStyle/>
        <a:p>
          <a:pPr latinLnBrk="1"/>
          <a:endParaRPr lang="ko-KR" altLang="en-US"/>
        </a:p>
      </dgm:t>
    </dgm:pt>
    <dgm:pt modelId="{035139C5-568D-4FB5-9234-E464A01B1750}" type="sibTrans" cxnId="{320851A2-0D93-41EC-B9E0-87D5023E973D}">
      <dgm:prSet/>
      <dgm:spPr/>
      <dgm:t>
        <a:bodyPr/>
        <a:lstStyle/>
        <a:p>
          <a:pPr latinLnBrk="1"/>
          <a:endParaRPr lang="ko-KR" altLang="en-US"/>
        </a:p>
      </dgm:t>
    </dgm:pt>
    <dgm:pt modelId="{8E95C8C9-D82D-48C6-B572-FA3B3C771648}">
      <dgm:prSet phldrT="[텍스트]"/>
      <dgm:spPr/>
      <dgm:t>
        <a:bodyPr/>
        <a:lstStyle/>
        <a:p>
          <a:pPr latinLnBrk="1"/>
          <a:r>
            <a:rPr lang="ko-KR" altLang="en-US" dirty="0"/>
            <a:t>명소</a:t>
          </a:r>
        </a:p>
      </dgm:t>
    </dgm:pt>
    <dgm:pt modelId="{37BDEC86-F8FF-4C31-8C1C-0B0386025A30}" type="parTrans" cxnId="{ED23A46D-D4B0-4872-9C7C-9CAE3234C2E3}">
      <dgm:prSet/>
      <dgm:spPr/>
      <dgm:t>
        <a:bodyPr/>
        <a:lstStyle/>
        <a:p>
          <a:pPr latinLnBrk="1"/>
          <a:endParaRPr lang="ko-KR" altLang="en-US"/>
        </a:p>
      </dgm:t>
    </dgm:pt>
    <dgm:pt modelId="{618B9D94-C33B-46BE-940A-C3FEE3363A42}" type="sibTrans" cxnId="{ED23A46D-D4B0-4872-9C7C-9CAE3234C2E3}">
      <dgm:prSet/>
      <dgm:spPr/>
      <dgm:t>
        <a:bodyPr/>
        <a:lstStyle/>
        <a:p>
          <a:pPr latinLnBrk="1"/>
          <a:endParaRPr lang="ko-KR" altLang="en-US"/>
        </a:p>
      </dgm:t>
    </dgm:pt>
    <dgm:pt modelId="{AC5AFDA6-0E77-42AD-AE90-B2639BA7CA2B}">
      <dgm:prSet phldrT="[텍스트]"/>
      <dgm:spPr/>
      <dgm:t>
        <a:bodyPr/>
        <a:lstStyle/>
        <a:p>
          <a:pPr latinLnBrk="1"/>
          <a:r>
            <a:rPr lang="ko-KR" altLang="en-US" dirty="0"/>
            <a:t>숙소</a:t>
          </a:r>
        </a:p>
      </dgm:t>
    </dgm:pt>
    <dgm:pt modelId="{662213FF-AABB-4751-B1DA-217E6A4989EC}" type="sibTrans" cxnId="{39F9B1A3-5FBC-4A82-BDE6-E95F692C93C6}">
      <dgm:prSet/>
      <dgm:spPr/>
      <dgm:t>
        <a:bodyPr/>
        <a:lstStyle/>
        <a:p>
          <a:pPr latinLnBrk="1"/>
          <a:endParaRPr lang="ko-KR" altLang="en-US"/>
        </a:p>
      </dgm:t>
    </dgm:pt>
    <dgm:pt modelId="{846AC8D9-D1D7-4C94-81D7-D54C36A64F03}" type="parTrans" cxnId="{39F9B1A3-5FBC-4A82-BDE6-E95F692C93C6}">
      <dgm:prSet/>
      <dgm:spPr/>
      <dgm:t>
        <a:bodyPr/>
        <a:lstStyle/>
        <a:p>
          <a:pPr latinLnBrk="1"/>
          <a:endParaRPr lang="ko-KR" altLang="en-US"/>
        </a:p>
      </dgm:t>
    </dgm:pt>
    <dgm:pt modelId="{42460527-A7A9-47EF-8E14-B8BB5ED0FD8E}" type="pres">
      <dgm:prSet presAssocID="{8386C542-B6FA-4AEB-AB52-5D25EAFB1C0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8FA2AE-AC4D-432A-AF10-7382A1F7F378}" type="pres">
      <dgm:prSet presAssocID="{2FBA0FDA-C1C3-488E-8CA9-85C6D48BDFE9}" presName="centerShape" presStyleLbl="node0" presStyleIdx="0" presStyleCnt="1"/>
      <dgm:spPr/>
    </dgm:pt>
    <dgm:pt modelId="{E51E4BCA-CAD4-4D17-BFB8-6CB32D89E44C}" type="pres">
      <dgm:prSet presAssocID="{33554C28-A40D-4B22-877A-FC69E3D5151F}" presName="parTrans" presStyleLbl="sibTrans2D1" presStyleIdx="0" presStyleCnt="5"/>
      <dgm:spPr/>
    </dgm:pt>
    <dgm:pt modelId="{C80B40D9-484D-4060-BEE6-C21D92267E10}" type="pres">
      <dgm:prSet presAssocID="{33554C28-A40D-4B22-877A-FC69E3D5151F}" presName="connectorText" presStyleLbl="sibTrans2D1" presStyleIdx="0" presStyleCnt="5"/>
      <dgm:spPr/>
    </dgm:pt>
    <dgm:pt modelId="{A65FCBD3-DC48-402A-820C-3086CBE44B92}" type="pres">
      <dgm:prSet presAssocID="{D13873D5-22E1-4EBF-97FA-16FA2FD6F794}" presName="node" presStyleLbl="node1" presStyleIdx="0" presStyleCnt="5">
        <dgm:presLayoutVars>
          <dgm:bulletEnabled val="1"/>
        </dgm:presLayoutVars>
      </dgm:prSet>
      <dgm:spPr/>
    </dgm:pt>
    <dgm:pt modelId="{EDD9D06B-1EC2-4E0A-B32A-B8968232EC26}" type="pres">
      <dgm:prSet presAssocID="{846AC8D9-D1D7-4C94-81D7-D54C36A64F03}" presName="parTrans" presStyleLbl="sibTrans2D1" presStyleIdx="1" presStyleCnt="5"/>
      <dgm:spPr/>
    </dgm:pt>
    <dgm:pt modelId="{8C1A60F2-A7F8-468B-A6BA-DC6431E98FBD}" type="pres">
      <dgm:prSet presAssocID="{846AC8D9-D1D7-4C94-81D7-D54C36A64F03}" presName="connectorText" presStyleLbl="sibTrans2D1" presStyleIdx="1" presStyleCnt="5"/>
      <dgm:spPr/>
    </dgm:pt>
    <dgm:pt modelId="{A0AA0A67-598A-4503-AF29-860510659396}" type="pres">
      <dgm:prSet presAssocID="{AC5AFDA6-0E77-42AD-AE90-B2639BA7CA2B}" presName="node" presStyleLbl="node1" presStyleIdx="1" presStyleCnt="5">
        <dgm:presLayoutVars>
          <dgm:bulletEnabled val="1"/>
        </dgm:presLayoutVars>
      </dgm:prSet>
      <dgm:spPr/>
    </dgm:pt>
    <dgm:pt modelId="{F87CC0E7-CB6C-42FD-9ED2-12751F5C7A9D}" type="pres">
      <dgm:prSet presAssocID="{5F374EEE-92FE-4621-AFFE-F3803178EA8E}" presName="parTrans" presStyleLbl="sibTrans2D1" presStyleIdx="2" presStyleCnt="5"/>
      <dgm:spPr/>
    </dgm:pt>
    <dgm:pt modelId="{5B0F27C1-A7F0-4340-9FD3-22D529E0A37D}" type="pres">
      <dgm:prSet presAssocID="{5F374EEE-92FE-4621-AFFE-F3803178EA8E}" presName="connectorText" presStyleLbl="sibTrans2D1" presStyleIdx="2" presStyleCnt="5"/>
      <dgm:spPr/>
    </dgm:pt>
    <dgm:pt modelId="{73A7719D-3FE0-4846-8549-5AB4C0F22614}" type="pres">
      <dgm:prSet presAssocID="{840CAE20-6A53-4C20-8B50-522CB7EA9E5C}" presName="node" presStyleLbl="node1" presStyleIdx="2" presStyleCnt="5">
        <dgm:presLayoutVars>
          <dgm:bulletEnabled val="1"/>
        </dgm:presLayoutVars>
      </dgm:prSet>
      <dgm:spPr/>
    </dgm:pt>
    <dgm:pt modelId="{2C7B7145-0F70-4D78-B8E3-5E80B0189794}" type="pres">
      <dgm:prSet presAssocID="{3433A2CF-99F9-4FD2-93FE-A95B48FB8A0B}" presName="parTrans" presStyleLbl="sibTrans2D1" presStyleIdx="3" presStyleCnt="5"/>
      <dgm:spPr/>
    </dgm:pt>
    <dgm:pt modelId="{65D33F43-A0D6-44FC-9D4A-1CF69E8683C3}" type="pres">
      <dgm:prSet presAssocID="{3433A2CF-99F9-4FD2-93FE-A95B48FB8A0B}" presName="connectorText" presStyleLbl="sibTrans2D1" presStyleIdx="3" presStyleCnt="5"/>
      <dgm:spPr/>
    </dgm:pt>
    <dgm:pt modelId="{5250FA80-BE73-42B2-83FB-5D4ED517048A}" type="pres">
      <dgm:prSet presAssocID="{E1A64532-25C3-45C0-9918-8FB592F95D2C}" presName="node" presStyleLbl="node1" presStyleIdx="3" presStyleCnt="5">
        <dgm:presLayoutVars>
          <dgm:bulletEnabled val="1"/>
        </dgm:presLayoutVars>
      </dgm:prSet>
      <dgm:spPr/>
    </dgm:pt>
    <dgm:pt modelId="{4AAB92EF-FF81-4928-8878-6920B5039CD6}" type="pres">
      <dgm:prSet presAssocID="{37BDEC86-F8FF-4C31-8C1C-0B0386025A30}" presName="parTrans" presStyleLbl="sibTrans2D1" presStyleIdx="4" presStyleCnt="5"/>
      <dgm:spPr/>
    </dgm:pt>
    <dgm:pt modelId="{8FCF9D80-1631-4A7F-A3CB-F0D60C8B9452}" type="pres">
      <dgm:prSet presAssocID="{37BDEC86-F8FF-4C31-8C1C-0B0386025A30}" presName="connectorText" presStyleLbl="sibTrans2D1" presStyleIdx="4" presStyleCnt="5"/>
      <dgm:spPr/>
    </dgm:pt>
    <dgm:pt modelId="{4F1A0E76-00DE-48DD-B0FE-C4E5AFAB27A8}" type="pres">
      <dgm:prSet presAssocID="{8E95C8C9-D82D-48C6-B572-FA3B3C771648}" presName="node" presStyleLbl="node1" presStyleIdx="4" presStyleCnt="5">
        <dgm:presLayoutVars>
          <dgm:bulletEnabled val="1"/>
        </dgm:presLayoutVars>
      </dgm:prSet>
      <dgm:spPr/>
    </dgm:pt>
  </dgm:ptLst>
  <dgm:cxnLst>
    <dgm:cxn modelId="{DD62360D-FBF8-42C3-A73D-1D4F6A76A188}" type="presOf" srcId="{AC5AFDA6-0E77-42AD-AE90-B2639BA7CA2B}" destId="{A0AA0A67-598A-4503-AF29-860510659396}" srcOrd="0" destOrd="0" presId="urn:microsoft.com/office/officeart/2005/8/layout/radial5"/>
    <dgm:cxn modelId="{4C62C031-75C1-415C-BC52-200375282151}" type="presOf" srcId="{5F374EEE-92FE-4621-AFFE-F3803178EA8E}" destId="{F87CC0E7-CB6C-42FD-9ED2-12751F5C7A9D}" srcOrd="0" destOrd="0" presId="urn:microsoft.com/office/officeart/2005/8/layout/radial5"/>
    <dgm:cxn modelId="{1206473D-6AFC-466C-B9D2-83C32BC3B7D9}" type="presOf" srcId="{8386C542-B6FA-4AEB-AB52-5D25EAFB1C07}" destId="{42460527-A7A9-47EF-8E14-B8BB5ED0FD8E}" srcOrd="0" destOrd="0" presId="urn:microsoft.com/office/officeart/2005/8/layout/radial5"/>
    <dgm:cxn modelId="{9290DF3D-B263-4D80-97F2-CA4A76BD4010}" type="presOf" srcId="{840CAE20-6A53-4C20-8B50-522CB7EA9E5C}" destId="{73A7719D-3FE0-4846-8549-5AB4C0F22614}" srcOrd="0" destOrd="0" presId="urn:microsoft.com/office/officeart/2005/8/layout/radial5"/>
    <dgm:cxn modelId="{54085E6C-6CD9-4664-90EA-DFC85192D568}" type="presOf" srcId="{37BDEC86-F8FF-4C31-8C1C-0B0386025A30}" destId="{8FCF9D80-1631-4A7F-A3CB-F0D60C8B9452}" srcOrd="1" destOrd="0" presId="urn:microsoft.com/office/officeart/2005/8/layout/radial5"/>
    <dgm:cxn modelId="{03B8CE6C-226E-4A2E-AB69-18ECB838B67D}" srcId="{2FBA0FDA-C1C3-488E-8CA9-85C6D48BDFE9}" destId="{840CAE20-6A53-4C20-8B50-522CB7EA9E5C}" srcOrd="2" destOrd="0" parTransId="{5F374EEE-92FE-4621-AFFE-F3803178EA8E}" sibTransId="{42284AC7-1E4A-4643-AFC8-EDE74CC4B5CB}"/>
    <dgm:cxn modelId="{ED23A46D-D4B0-4872-9C7C-9CAE3234C2E3}" srcId="{2FBA0FDA-C1C3-488E-8CA9-85C6D48BDFE9}" destId="{8E95C8C9-D82D-48C6-B572-FA3B3C771648}" srcOrd="4" destOrd="0" parTransId="{37BDEC86-F8FF-4C31-8C1C-0B0386025A30}" sibTransId="{618B9D94-C33B-46BE-940A-C3FEE3363A42}"/>
    <dgm:cxn modelId="{4A889A51-5B13-42B9-954B-B421E123304D}" srcId="{2FBA0FDA-C1C3-488E-8CA9-85C6D48BDFE9}" destId="{D13873D5-22E1-4EBF-97FA-16FA2FD6F794}" srcOrd="0" destOrd="0" parTransId="{33554C28-A40D-4B22-877A-FC69E3D5151F}" sibTransId="{443983B2-20F6-4D82-9DBA-7475AEE37E42}"/>
    <dgm:cxn modelId="{ADEB5295-5146-41BD-B53E-CF81FBF11E79}" type="presOf" srcId="{33554C28-A40D-4B22-877A-FC69E3D5151F}" destId="{C80B40D9-484D-4060-BEE6-C21D92267E10}" srcOrd="1" destOrd="0" presId="urn:microsoft.com/office/officeart/2005/8/layout/radial5"/>
    <dgm:cxn modelId="{C626A498-9C94-48FA-975A-E3FD6266A57A}" type="presOf" srcId="{846AC8D9-D1D7-4C94-81D7-D54C36A64F03}" destId="{EDD9D06B-1EC2-4E0A-B32A-B8968232EC26}" srcOrd="0" destOrd="0" presId="urn:microsoft.com/office/officeart/2005/8/layout/radial5"/>
    <dgm:cxn modelId="{870EA998-BE70-4F51-B21E-364E80EE260A}" type="presOf" srcId="{33554C28-A40D-4B22-877A-FC69E3D5151F}" destId="{E51E4BCA-CAD4-4D17-BFB8-6CB32D89E44C}" srcOrd="0" destOrd="0" presId="urn:microsoft.com/office/officeart/2005/8/layout/radial5"/>
    <dgm:cxn modelId="{320851A2-0D93-41EC-B9E0-87D5023E973D}" srcId="{2FBA0FDA-C1C3-488E-8CA9-85C6D48BDFE9}" destId="{E1A64532-25C3-45C0-9918-8FB592F95D2C}" srcOrd="3" destOrd="0" parTransId="{3433A2CF-99F9-4FD2-93FE-A95B48FB8A0B}" sibTransId="{035139C5-568D-4FB5-9234-E464A01B1750}"/>
    <dgm:cxn modelId="{39F9B1A3-5FBC-4A82-BDE6-E95F692C93C6}" srcId="{2FBA0FDA-C1C3-488E-8CA9-85C6D48BDFE9}" destId="{AC5AFDA6-0E77-42AD-AE90-B2639BA7CA2B}" srcOrd="1" destOrd="0" parTransId="{846AC8D9-D1D7-4C94-81D7-D54C36A64F03}" sibTransId="{662213FF-AABB-4751-B1DA-217E6A4989EC}"/>
    <dgm:cxn modelId="{45159AAC-17D8-4856-9EB8-DA03F62D331A}" type="presOf" srcId="{5F374EEE-92FE-4621-AFFE-F3803178EA8E}" destId="{5B0F27C1-A7F0-4340-9FD3-22D529E0A37D}" srcOrd="1" destOrd="0" presId="urn:microsoft.com/office/officeart/2005/8/layout/radial5"/>
    <dgm:cxn modelId="{861B94BA-1CDD-44D2-B0EE-1C3B2A829733}" type="presOf" srcId="{E1A64532-25C3-45C0-9918-8FB592F95D2C}" destId="{5250FA80-BE73-42B2-83FB-5D4ED517048A}" srcOrd="0" destOrd="0" presId="urn:microsoft.com/office/officeart/2005/8/layout/radial5"/>
    <dgm:cxn modelId="{05B321C0-CB40-4B3D-A6C7-A07285F743AF}" type="presOf" srcId="{3433A2CF-99F9-4FD2-93FE-A95B48FB8A0B}" destId="{2C7B7145-0F70-4D78-B8E3-5E80B0189794}" srcOrd="0" destOrd="0" presId="urn:microsoft.com/office/officeart/2005/8/layout/radial5"/>
    <dgm:cxn modelId="{B1E170C1-76BA-4EF7-8C35-90EADA00A762}" type="presOf" srcId="{846AC8D9-D1D7-4C94-81D7-D54C36A64F03}" destId="{8C1A60F2-A7F8-468B-A6BA-DC6431E98FBD}" srcOrd="1" destOrd="0" presId="urn:microsoft.com/office/officeart/2005/8/layout/radial5"/>
    <dgm:cxn modelId="{16FA83C2-E786-4F14-ADF7-46F5AC49A23A}" type="presOf" srcId="{D13873D5-22E1-4EBF-97FA-16FA2FD6F794}" destId="{A65FCBD3-DC48-402A-820C-3086CBE44B92}" srcOrd="0" destOrd="0" presId="urn:microsoft.com/office/officeart/2005/8/layout/radial5"/>
    <dgm:cxn modelId="{D73EA1CD-15E5-42E6-9C85-88506761D992}" srcId="{8386C542-B6FA-4AEB-AB52-5D25EAFB1C07}" destId="{2FBA0FDA-C1C3-488E-8CA9-85C6D48BDFE9}" srcOrd="0" destOrd="0" parTransId="{61FDF2D5-E7DE-4979-9DCE-92ADFD340BD6}" sibTransId="{67E1535D-7F46-4860-A60A-46AD91857BC9}"/>
    <dgm:cxn modelId="{2B575ED1-9954-49D3-962F-744260E7315B}" type="presOf" srcId="{3433A2CF-99F9-4FD2-93FE-A95B48FB8A0B}" destId="{65D33F43-A0D6-44FC-9D4A-1CF69E8683C3}" srcOrd="1" destOrd="0" presId="urn:microsoft.com/office/officeart/2005/8/layout/radial5"/>
    <dgm:cxn modelId="{966550E5-D6C6-4942-8376-7D89F0FD469E}" type="presOf" srcId="{8E95C8C9-D82D-48C6-B572-FA3B3C771648}" destId="{4F1A0E76-00DE-48DD-B0FE-C4E5AFAB27A8}" srcOrd="0" destOrd="0" presId="urn:microsoft.com/office/officeart/2005/8/layout/radial5"/>
    <dgm:cxn modelId="{098092E9-0259-41A2-AE78-8F2C73E4009E}" type="presOf" srcId="{2FBA0FDA-C1C3-488E-8CA9-85C6D48BDFE9}" destId="{AD8FA2AE-AC4D-432A-AF10-7382A1F7F378}" srcOrd="0" destOrd="0" presId="urn:microsoft.com/office/officeart/2005/8/layout/radial5"/>
    <dgm:cxn modelId="{1822EBF0-F0F8-4180-8D28-C833A31433E6}" type="presOf" srcId="{37BDEC86-F8FF-4C31-8C1C-0B0386025A30}" destId="{4AAB92EF-FF81-4928-8878-6920B5039CD6}" srcOrd="0" destOrd="0" presId="urn:microsoft.com/office/officeart/2005/8/layout/radial5"/>
    <dgm:cxn modelId="{E7F16241-7E4E-4CBE-967A-577976FB9603}" type="presParOf" srcId="{42460527-A7A9-47EF-8E14-B8BB5ED0FD8E}" destId="{AD8FA2AE-AC4D-432A-AF10-7382A1F7F378}" srcOrd="0" destOrd="0" presId="urn:microsoft.com/office/officeart/2005/8/layout/radial5"/>
    <dgm:cxn modelId="{7068CCBA-2698-4FB5-B773-9786FB0AD250}" type="presParOf" srcId="{42460527-A7A9-47EF-8E14-B8BB5ED0FD8E}" destId="{E51E4BCA-CAD4-4D17-BFB8-6CB32D89E44C}" srcOrd="1" destOrd="0" presId="urn:microsoft.com/office/officeart/2005/8/layout/radial5"/>
    <dgm:cxn modelId="{49E770E3-EA9A-4DF3-B5EC-AB5BE9FBF6C4}" type="presParOf" srcId="{E51E4BCA-CAD4-4D17-BFB8-6CB32D89E44C}" destId="{C80B40D9-484D-4060-BEE6-C21D92267E10}" srcOrd="0" destOrd="0" presId="urn:microsoft.com/office/officeart/2005/8/layout/radial5"/>
    <dgm:cxn modelId="{4A85734F-8CC8-4E8C-8EC2-00875CADFC8F}" type="presParOf" srcId="{42460527-A7A9-47EF-8E14-B8BB5ED0FD8E}" destId="{A65FCBD3-DC48-402A-820C-3086CBE44B92}" srcOrd="2" destOrd="0" presId="urn:microsoft.com/office/officeart/2005/8/layout/radial5"/>
    <dgm:cxn modelId="{1067AB9A-197D-4BDD-83AD-F9AC217FD7B8}" type="presParOf" srcId="{42460527-A7A9-47EF-8E14-B8BB5ED0FD8E}" destId="{EDD9D06B-1EC2-4E0A-B32A-B8968232EC26}" srcOrd="3" destOrd="0" presId="urn:microsoft.com/office/officeart/2005/8/layout/radial5"/>
    <dgm:cxn modelId="{1E3369F4-BAD3-4F0D-8472-B3C16AAF667A}" type="presParOf" srcId="{EDD9D06B-1EC2-4E0A-B32A-B8968232EC26}" destId="{8C1A60F2-A7F8-468B-A6BA-DC6431E98FBD}" srcOrd="0" destOrd="0" presId="urn:microsoft.com/office/officeart/2005/8/layout/radial5"/>
    <dgm:cxn modelId="{4C6A4FFB-E770-40F1-9B50-2C802D7A284B}" type="presParOf" srcId="{42460527-A7A9-47EF-8E14-B8BB5ED0FD8E}" destId="{A0AA0A67-598A-4503-AF29-860510659396}" srcOrd="4" destOrd="0" presId="urn:microsoft.com/office/officeart/2005/8/layout/radial5"/>
    <dgm:cxn modelId="{085348A7-3F91-4570-9C92-13257FB23333}" type="presParOf" srcId="{42460527-A7A9-47EF-8E14-B8BB5ED0FD8E}" destId="{F87CC0E7-CB6C-42FD-9ED2-12751F5C7A9D}" srcOrd="5" destOrd="0" presId="urn:microsoft.com/office/officeart/2005/8/layout/radial5"/>
    <dgm:cxn modelId="{8629182F-028F-41DB-8FC1-FDE2C19EA109}" type="presParOf" srcId="{F87CC0E7-CB6C-42FD-9ED2-12751F5C7A9D}" destId="{5B0F27C1-A7F0-4340-9FD3-22D529E0A37D}" srcOrd="0" destOrd="0" presId="urn:microsoft.com/office/officeart/2005/8/layout/radial5"/>
    <dgm:cxn modelId="{F7B22822-8754-4EAD-88E6-D0838073B154}" type="presParOf" srcId="{42460527-A7A9-47EF-8E14-B8BB5ED0FD8E}" destId="{73A7719D-3FE0-4846-8549-5AB4C0F22614}" srcOrd="6" destOrd="0" presId="urn:microsoft.com/office/officeart/2005/8/layout/radial5"/>
    <dgm:cxn modelId="{11E1DB60-45F8-4B80-A02C-3924786BB302}" type="presParOf" srcId="{42460527-A7A9-47EF-8E14-B8BB5ED0FD8E}" destId="{2C7B7145-0F70-4D78-B8E3-5E80B0189794}" srcOrd="7" destOrd="0" presId="urn:microsoft.com/office/officeart/2005/8/layout/radial5"/>
    <dgm:cxn modelId="{1B07217A-EF23-4015-939E-8E810B61E843}" type="presParOf" srcId="{2C7B7145-0F70-4D78-B8E3-5E80B0189794}" destId="{65D33F43-A0D6-44FC-9D4A-1CF69E8683C3}" srcOrd="0" destOrd="0" presId="urn:microsoft.com/office/officeart/2005/8/layout/radial5"/>
    <dgm:cxn modelId="{2AE691E9-61A0-4203-8022-3F61EDE028AA}" type="presParOf" srcId="{42460527-A7A9-47EF-8E14-B8BB5ED0FD8E}" destId="{5250FA80-BE73-42B2-83FB-5D4ED517048A}" srcOrd="8" destOrd="0" presId="urn:microsoft.com/office/officeart/2005/8/layout/radial5"/>
    <dgm:cxn modelId="{F3393418-BDE7-412D-8FC1-5A750BB54E7B}" type="presParOf" srcId="{42460527-A7A9-47EF-8E14-B8BB5ED0FD8E}" destId="{4AAB92EF-FF81-4928-8878-6920B5039CD6}" srcOrd="9" destOrd="0" presId="urn:microsoft.com/office/officeart/2005/8/layout/radial5"/>
    <dgm:cxn modelId="{E052A4A0-AC41-417A-ABA4-2C9C58ED934C}" type="presParOf" srcId="{4AAB92EF-FF81-4928-8878-6920B5039CD6}" destId="{8FCF9D80-1631-4A7F-A3CB-F0D60C8B9452}" srcOrd="0" destOrd="0" presId="urn:microsoft.com/office/officeart/2005/8/layout/radial5"/>
    <dgm:cxn modelId="{B8E91CD4-1BEA-4ADF-A817-4C4DEF67006F}" type="presParOf" srcId="{42460527-A7A9-47EF-8E14-B8BB5ED0FD8E}" destId="{4F1A0E76-00DE-48DD-B0FE-C4E5AFAB27A8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FA2AE-AC4D-432A-AF10-7382A1F7F378}">
      <dsp:nvSpPr>
        <dsp:cNvPr id="0" name=""/>
        <dsp:cNvSpPr/>
      </dsp:nvSpPr>
      <dsp:spPr>
        <a:xfrm>
          <a:off x="3298031" y="2148196"/>
          <a:ext cx="1531937" cy="15319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700" kern="1200" dirty="0"/>
            <a:t>여행</a:t>
          </a:r>
        </a:p>
      </dsp:txBody>
      <dsp:txXfrm>
        <a:off x="3522378" y="2372543"/>
        <a:ext cx="1083243" cy="1083243"/>
      </dsp:txXfrm>
    </dsp:sp>
    <dsp:sp modelId="{E51E4BCA-CAD4-4D17-BFB8-6CB32D89E44C}">
      <dsp:nvSpPr>
        <dsp:cNvPr id="0" name=""/>
        <dsp:cNvSpPr/>
      </dsp:nvSpPr>
      <dsp:spPr>
        <a:xfrm rot="16200000">
          <a:off x="3901531" y="1590418"/>
          <a:ext cx="324937" cy="520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/>
        </a:p>
      </dsp:txBody>
      <dsp:txXfrm>
        <a:off x="3950272" y="1743331"/>
        <a:ext cx="227456" cy="312514"/>
      </dsp:txXfrm>
    </dsp:sp>
    <dsp:sp modelId="{A65FCBD3-DC48-402A-820C-3086CBE44B92}">
      <dsp:nvSpPr>
        <dsp:cNvPr id="0" name=""/>
        <dsp:cNvSpPr/>
      </dsp:nvSpPr>
      <dsp:spPr>
        <a:xfrm>
          <a:off x="3298031" y="3169"/>
          <a:ext cx="1531937" cy="15319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맛집</a:t>
          </a:r>
        </a:p>
      </dsp:txBody>
      <dsp:txXfrm>
        <a:off x="3522378" y="227516"/>
        <a:ext cx="1083243" cy="1083243"/>
      </dsp:txXfrm>
    </dsp:sp>
    <dsp:sp modelId="{EDD9D06B-1EC2-4E0A-B32A-B8968232EC26}">
      <dsp:nvSpPr>
        <dsp:cNvPr id="0" name=""/>
        <dsp:cNvSpPr/>
      </dsp:nvSpPr>
      <dsp:spPr>
        <a:xfrm rot="20520000">
          <a:off x="4912806" y="2325152"/>
          <a:ext cx="324937" cy="520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/>
        </a:p>
      </dsp:txBody>
      <dsp:txXfrm>
        <a:off x="4915192" y="2444386"/>
        <a:ext cx="227456" cy="312514"/>
      </dsp:txXfrm>
    </dsp:sp>
    <dsp:sp modelId="{A0AA0A67-598A-4503-AF29-860510659396}">
      <dsp:nvSpPr>
        <dsp:cNvPr id="0" name=""/>
        <dsp:cNvSpPr/>
      </dsp:nvSpPr>
      <dsp:spPr>
        <a:xfrm>
          <a:off x="5338073" y="1485346"/>
          <a:ext cx="1531937" cy="15319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숙소</a:t>
          </a:r>
        </a:p>
      </dsp:txBody>
      <dsp:txXfrm>
        <a:off x="5562420" y="1709693"/>
        <a:ext cx="1083243" cy="1083243"/>
      </dsp:txXfrm>
    </dsp:sp>
    <dsp:sp modelId="{F87CC0E7-CB6C-42FD-9ED2-12751F5C7A9D}">
      <dsp:nvSpPr>
        <dsp:cNvPr id="0" name=""/>
        <dsp:cNvSpPr/>
      </dsp:nvSpPr>
      <dsp:spPr>
        <a:xfrm rot="3240000">
          <a:off x="4526533" y="3513977"/>
          <a:ext cx="324937" cy="520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/>
        </a:p>
      </dsp:txBody>
      <dsp:txXfrm>
        <a:off x="4546625" y="3578717"/>
        <a:ext cx="227456" cy="312514"/>
      </dsp:txXfrm>
    </dsp:sp>
    <dsp:sp modelId="{73A7719D-3FE0-4846-8549-5AB4C0F22614}">
      <dsp:nvSpPr>
        <dsp:cNvPr id="0" name=""/>
        <dsp:cNvSpPr/>
      </dsp:nvSpPr>
      <dsp:spPr>
        <a:xfrm>
          <a:off x="4558846" y="3883560"/>
          <a:ext cx="1531937" cy="153193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사진찍기 </a:t>
          </a:r>
          <a:r>
            <a:rPr lang="ko-KR" altLang="en-US" sz="3300" kern="1200" dirty="0" err="1"/>
            <a:t>좋은곳</a:t>
          </a:r>
          <a:endParaRPr lang="ko-KR" altLang="en-US" sz="3300" kern="1200" dirty="0"/>
        </a:p>
      </dsp:txBody>
      <dsp:txXfrm>
        <a:off x="4783193" y="4107907"/>
        <a:ext cx="1083243" cy="1083243"/>
      </dsp:txXfrm>
    </dsp:sp>
    <dsp:sp modelId="{2C7B7145-0F70-4D78-B8E3-5E80B0189794}">
      <dsp:nvSpPr>
        <dsp:cNvPr id="0" name=""/>
        <dsp:cNvSpPr/>
      </dsp:nvSpPr>
      <dsp:spPr>
        <a:xfrm rot="7560000">
          <a:off x="3276528" y="3513977"/>
          <a:ext cx="324937" cy="520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/>
        </a:p>
      </dsp:txBody>
      <dsp:txXfrm rot="10800000">
        <a:off x="3353917" y="3578717"/>
        <a:ext cx="227456" cy="312514"/>
      </dsp:txXfrm>
    </dsp:sp>
    <dsp:sp modelId="{5250FA80-BE73-42B2-83FB-5D4ED517048A}">
      <dsp:nvSpPr>
        <dsp:cNvPr id="0" name=""/>
        <dsp:cNvSpPr/>
      </dsp:nvSpPr>
      <dsp:spPr>
        <a:xfrm>
          <a:off x="2037215" y="3883560"/>
          <a:ext cx="1531937" cy="153193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5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 err="1"/>
            <a:t>티켓팅</a:t>
          </a:r>
          <a:endParaRPr lang="ko-KR" altLang="en-US" sz="3300" kern="1200" dirty="0"/>
        </a:p>
      </dsp:txBody>
      <dsp:txXfrm>
        <a:off x="2261562" y="4107907"/>
        <a:ext cx="1083243" cy="1083243"/>
      </dsp:txXfrm>
    </dsp:sp>
    <dsp:sp modelId="{4AAB92EF-FF81-4928-8878-6920B5039CD6}">
      <dsp:nvSpPr>
        <dsp:cNvPr id="0" name=""/>
        <dsp:cNvSpPr/>
      </dsp:nvSpPr>
      <dsp:spPr>
        <a:xfrm rot="11880000">
          <a:off x="2890256" y="2325152"/>
          <a:ext cx="324937" cy="520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/>
        </a:p>
      </dsp:txBody>
      <dsp:txXfrm rot="10800000">
        <a:off x="2985351" y="2444386"/>
        <a:ext cx="227456" cy="312514"/>
      </dsp:txXfrm>
    </dsp:sp>
    <dsp:sp modelId="{4F1A0E76-00DE-48DD-B0FE-C4E5AFAB27A8}">
      <dsp:nvSpPr>
        <dsp:cNvPr id="0" name=""/>
        <dsp:cNvSpPr/>
      </dsp:nvSpPr>
      <dsp:spPr>
        <a:xfrm>
          <a:off x="1257988" y="1485346"/>
          <a:ext cx="1531937" cy="153193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명소</a:t>
          </a:r>
        </a:p>
      </dsp:txBody>
      <dsp:txXfrm>
        <a:off x="1482335" y="1709693"/>
        <a:ext cx="1083243" cy="1083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9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7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9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9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0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2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1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1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6978A2-FC59-4BB6-8E4E-7E82DDA2272B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921690-9197-4E29-A89C-9EB734D1948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92DB8-AE7A-4C52-A7A8-B36763EF5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스마트 콘텐츠 설계 및 분석</a:t>
            </a:r>
            <a:br>
              <a:rPr lang="ko-KR" altLang="en-US" sz="1800" dirty="0">
                <a:solidFill>
                  <a:srgbClr val="000000"/>
                </a:solidFill>
                <a:effectLst/>
                <a:latin typeface="함초롬바탕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99D8F-8A95-4F8A-A8BF-EA4B6F587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황보준</a:t>
            </a:r>
            <a:r>
              <a:rPr lang="en-US" altLang="ko-KR" dirty="0"/>
              <a:t>-2021-07-19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53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0407-D0EE-4085-83F7-8606908D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사용자 조사하기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5B9DA-9AA7-4893-820E-66AFB23B592B}"/>
              </a:ext>
            </a:extLst>
          </p:cNvPr>
          <p:cNvSpPr txBox="1"/>
          <p:nvPr/>
        </p:nvSpPr>
        <p:spPr>
          <a:xfrm>
            <a:off x="6683229" y="1472574"/>
            <a:ext cx="47649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전에 혼자 여행을 가본 적이 있는데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혼자</a:t>
            </a:r>
            <a:r>
              <a:rPr lang="ko-KR" altLang="en-US" sz="14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여행에서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어려웠던 부분이 혼자서 여행 스케줄을 </a:t>
            </a:r>
            <a:r>
              <a:rPr lang="ko-KR" altLang="en-US" sz="14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작성해야한다는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것이었다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조사를 하면서 가장 먼저 떠올랐던 부분이 나처럼 혼자서 여행을 가거나 아니면 여행스케줄을 작성하는데 힘들어 </a:t>
            </a:r>
            <a:r>
              <a:rPr lang="ko-KR" altLang="en-US" sz="14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하는사람들을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위해서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다른 사람들과 의견도 공유하고 여행지 관련 정보들도 참고할 수 있도록 도와주는 것이었다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중심으로 컨텐츠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타겟층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 등으로 나누어 생각나는 키워드를 나열하여 조사하였다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여행 스케줄 앱의 타겟은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20~30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자유여행을 처음 시작하는 사람들로 정했고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컨셉은 “여행의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Z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 모두 알려드립니다” 라는 문구와 함께 가독성이 좋도록 깔끔하고 심플한 디자인 방향을 정했</a:t>
            </a:r>
            <a:endParaRPr lang="en-US" altLang="ko-KR" sz="14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solidFill>
                <a:srgbClr val="000000"/>
              </a:solidFill>
              <a:effectLst/>
              <a:latin typeface="함초롬바탕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6FFE9A1-053C-43B9-95A5-0C69C0BA1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563298"/>
              </p:ext>
            </p:extLst>
          </p:nvPr>
        </p:nvGraphicFramePr>
        <p:xfrm>
          <a:off x="-711200" y="8958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194C-2BFB-4BA3-8282-B99A4ED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사용자 분석 페르소나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4AD6A-9BEB-49E7-ABED-612C4431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48" y="1875636"/>
            <a:ext cx="4165951" cy="4164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91AAB-B0D6-4686-BFCB-B389B748B25D}"/>
              </a:ext>
            </a:extLst>
          </p:cNvPr>
          <p:cNvSpPr txBox="1"/>
          <p:nvPr/>
        </p:nvSpPr>
        <p:spPr>
          <a:xfrm flipH="1">
            <a:off x="7344139" y="2202531"/>
            <a:ext cx="16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이름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문송윤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A9650-E3A9-4007-A4DA-2EE035B929D0}"/>
              </a:ext>
            </a:extLst>
          </p:cNvPr>
          <p:cNvSpPr txBox="1"/>
          <p:nvPr/>
        </p:nvSpPr>
        <p:spPr>
          <a:xfrm flipH="1">
            <a:off x="7344139" y="2571863"/>
            <a:ext cx="16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나이</a:t>
            </a:r>
            <a:r>
              <a:rPr lang="en-US" altLang="ko-KR" sz="1600" dirty="0"/>
              <a:t>: 26</a:t>
            </a:r>
            <a:r>
              <a:rPr lang="ko-KR" altLang="en-US" sz="1600" dirty="0"/>
              <a:t>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80F8A-F881-429B-8AFF-DE480A8F1D95}"/>
              </a:ext>
            </a:extLst>
          </p:cNvPr>
          <p:cNvSpPr txBox="1"/>
          <p:nvPr/>
        </p:nvSpPr>
        <p:spPr>
          <a:xfrm flipH="1">
            <a:off x="7344138" y="2941195"/>
            <a:ext cx="16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직업</a:t>
            </a:r>
            <a:r>
              <a:rPr lang="en-US" altLang="ko-KR" sz="1600" dirty="0"/>
              <a:t>: </a:t>
            </a:r>
            <a:r>
              <a:rPr lang="ko-KR" altLang="en-US" sz="1600" dirty="0"/>
              <a:t>대학생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F8C50-47FF-4CFE-ABA9-123F6A9397BB}"/>
              </a:ext>
            </a:extLst>
          </p:cNvPr>
          <p:cNvSpPr txBox="1"/>
          <p:nvPr/>
        </p:nvSpPr>
        <p:spPr>
          <a:xfrm flipH="1">
            <a:off x="7344135" y="3337705"/>
            <a:ext cx="1674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지역</a:t>
            </a:r>
            <a:r>
              <a:rPr lang="en-US" altLang="ko-KR" sz="1600" dirty="0"/>
              <a:t>: </a:t>
            </a:r>
            <a:r>
              <a:rPr lang="ko-KR" altLang="en-US" sz="1600" dirty="0"/>
              <a:t>인천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2ECEF-C494-494C-94FC-F4723C106FF9}"/>
              </a:ext>
            </a:extLst>
          </p:cNvPr>
          <p:cNvSpPr txBox="1"/>
          <p:nvPr/>
        </p:nvSpPr>
        <p:spPr>
          <a:xfrm flipH="1">
            <a:off x="7344133" y="3732140"/>
            <a:ext cx="3908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r>
              <a:rPr lang="en-US" altLang="ko-KR" sz="1600" dirty="0"/>
              <a:t>:</a:t>
            </a:r>
            <a:r>
              <a:rPr lang="ko-KR" altLang="en-US" sz="1600" dirty="0"/>
              <a:t> 저는 매년 학기가 끝나고 방학이 오면 아르바이트로 돈을 모아서 여행을 자주 갑니다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항상 갈때마다 느끼는 거지만 여행스케줄 짜는게 세상에서 너무 제일 </a:t>
            </a:r>
            <a:r>
              <a:rPr lang="ko-KR" altLang="en-US" sz="1600" dirty="0" err="1"/>
              <a:t>힘든것같아요</a:t>
            </a:r>
            <a:r>
              <a:rPr lang="en-US" altLang="ko-KR" sz="1600" dirty="0"/>
              <a:t>. </a:t>
            </a:r>
            <a:r>
              <a:rPr lang="ko-KR" altLang="en-US" sz="1600" dirty="0"/>
              <a:t>여행지에서 무엇을 </a:t>
            </a:r>
            <a:r>
              <a:rPr lang="ko-KR" altLang="en-US" sz="1600" dirty="0" err="1"/>
              <a:t>먹어야하는지</a:t>
            </a:r>
            <a:r>
              <a:rPr lang="ko-KR" altLang="en-US" sz="1600" dirty="0"/>
              <a:t> 그곳에는 뭐가 유명한지 사진찍기 </a:t>
            </a:r>
            <a:r>
              <a:rPr lang="ko-KR" altLang="en-US" sz="1600" dirty="0" err="1"/>
              <a:t>좋은곳은</a:t>
            </a:r>
            <a:r>
              <a:rPr lang="ko-KR" altLang="en-US" sz="1600" dirty="0"/>
              <a:t> 어딘지 숙소는 어디가 </a:t>
            </a:r>
            <a:r>
              <a:rPr lang="ko-KR" altLang="en-US" sz="1600" dirty="0" err="1"/>
              <a:t>괜찬은지</a:t>
            </a:r>
            <a:r>
              <a:rPr lang="ko-KR" altLang="en-US" sz="1600" dirty="0"/>
              <a:t> 등등 이런 정보가 부족해서 스케줄 짜는데 늘 어려움을 </a:t>
            </a:r>
            <a:r>
              <a:rPr lang="ko-KR" altLang="en-US" sz="1600" dirty="0" err="1"/>
              <a:t>껵습니다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23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5CB1A14-8204-4A1E-A6D6-D0CAD31F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69" y="570451"/>
            <a:ext cx="6858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4B40E5-0F3A-461E-93BB-0EF76D9E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912" y="570451"/>
            <a:ext cx="6858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7E4136-7276-4521-BD00-3B5047B8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15" y="2266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비주얼 무드모드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B9627-6354-4B70-A8DC-790CA7579A07}"/>
              </a:ext>
            </a:extLst>
          </p:cNvPr>
          <p:cNvSpPr txBox="1"/>
          <p:nvPr/>
        </p:nvSpPr>
        <p:spPr>
          <a:xfrm>
            <a:off x="-610299" y="1182739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Niagara Engraved" panose="04020502070703030202" pitchFamily="82" charset="0"/>
                <a:ea typeface="Adobe Fan Heiti Std B" pitchFamily="34" charset="-128"/>
              </a:rPr>
              <a:t>IMAGES</a:t>
            </a:r>
            <a:endParaRPr lang="ko-KR" altLang="en-US" sz="7200" dirty="0">
              <a:solidFill>
                <a:schemeClr val="tx1"/>
              </a:solidFill>
              <a:latin typeface="Niagara Engraved" panose="0402050207070303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B88C1-D29E-45B4-B6E7-D76682DDE5A6}"/>
              </a:ext>
            </a:extLst>
          </p:cNvPr>
          <p:cNvSpPr txBox="1"/>
          <p:nvPr/>
        </p:nvSpPr>
        <p:spPr>
          <a:xfrm>
            <a:off x="5983448" y="1182739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Niagara Engraved" panose="04020502070703030202" pitchFamily="82" charset="0"/>
              </a:rPr>
              <a:t>COLOR</a:t>
            </a:r>
            <a:endParaRPr lang="ko-KR" altLang="en-US" sz="7200" dirty="0">
              <a:solidFill>
                <a:schemeClr val="tx1"/>
              </a:solidFill>
              <a:latin typeface="Niagara Engraved" panose="04020502070703030202" pitchFamily="82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5CDF6A-DBCA-464C-9C8F-62A2792E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5" y="2164452"/>
            <a:ext cx="2108328" cy="13967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C18A10-4A8F-4DDC-B060-AF66F3E1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74" y="2299056"/>
            <a:ext cx="1650588" cy="11299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9AC8DA-728F-49E8-AE36-73785C23C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0" y="3588857"/>
            <a:ext cx="2483142" cy="13967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F20EE3-89C7-4879-857E-C38861783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92" y="5013262"/>
            <a:ext cx="2653564" cy="14926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6F8F9E9-7082-4C42-9FDD-95363B719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39" y="1670501"/>
            <a:ext cx="5087061" cy="50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5CB1A14-8204-4A1E-A6D6-D0CAD31F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69" y="570451"/>
            <a:ext cx="68580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4B40E5-0F3A-461E-93BB-0EF76D9E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01" y="450810"/>
            <a:ext cx="6858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7E4136-7276-4521-BD00-3B5047B8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15" y="2266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비주얼 무드모드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B9627-6354-4B70-A8DC-790CA7579A07}"/>
              </a:ext>
            </a:extLst>
          </p:cNvPr>
          <p:cNvSpPr txBox="1"/>
          <p:nvPr/>
        </p:nvSpPr>
        <p:spPr>
          <a:xfrm>
            <a:off x="-59421" y="1133077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Niagara Engraved" panose="04020502070703030202" pitchFamily="82" charset="0"/>
                <a:ea typeface="Adobe Fan Heiti Std B" pitchFamily="34" charset="-128"/>
              </a:rPr>
              <a:t>FONTS</a:t>
            </a:r>
            <a:endParaRPr lang="ko-KR" altLang="en-US" sz="7200" dirty="0">
              <a:solidFill>
                <a:schemeClr val="tx1"/>
              </a:solidFill>
              <a:latin typeface="Niagara Engraved" panose="0402050207070303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B88C1-D29E-45B4-B6E7-D76682DDE5A6}"/>
              </a:ext>
            </a:extLst>
          </p:cNvPr>
          <p:cNvSpPr txBox="1"/>
          <p:nvPr/>
        </p:nvSpPr>
        <p:spPr>
          <a:xfrm>
            <a:off x="5894315" y="1182739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>
                <a:latin typeface="Niagara Engraved" panose="04020502070703030202" pitchFamily="82" charset="0"/>
              </a:rPr>
              <a:t>ICON</a:t>
            </a:r>
            <a:endParaRPr lang="ko-KR" altLang="en-US" sz="7200" dirty="0">
              <a:solidFill>
                <a:schemeClr val="tx1"/>
              </a:solidFill>
              <a:latin typeface="Niagara Engraved" panose="04020502070703030202" pitchFamily="82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DFCB0E-D2D6-4B69-977C-370454214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15" y="2493911"/>
            <a:ext cx="2085975" cy="3181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E57832-8DDB-44DF-B9C5-F8745A3957EF}"/>
              </a:ext>
            </a:extLst>
          </p:cNvPr>
          <p:cNvSpPr txBox="1"/>
          <p:nvPr/>
        </p:nvSpPr>
        <p:spPr>
          <a:xfrm>
            <a:off x="1845892" y="2899632"/>
            <a:ext cx="83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여행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2621B-812B-4DC8-A396-57B4D3EAD8E1}"/>
              </a:ext>
            </a:extLst>
          </p:cNvPr>
          <p:cNvSpPr txBox="1"/>
          <p:nvPr/>
        </p:nvSpPr>
        <p:spPr>
          <a:xfrm>
            <a:off x="1008405" y="3447241"/>
            <a:ext cx="12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Blackadder ITC" panose="04020505051007020D02" pitchFamily="82" charset="0"/>
                <a:ea typeface="HY크리스탈M" panose="02030600000101010101" pitchFamily="18" charset="-127"/>
              </a:rPr>
              <a:t>COFFEE</a:t>
            </a:r>
            <a:endParaRPr lang="ko-KR" altLang="en-US" dirty="0">
              <a:solidFill>
                <a:srgbClr val="0070C0"/>
              </a:solidFill>
              <a:latin typeface="Blackadder ITC" panose="04020505051007020D02" pitchFamily="82" charset="0"/>
              <a:ea typeface="HY크리스탈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53B9C-0825-4DD8-BB67-69943D61DB7C}"/>
              </a:ext>
            </a:extLst>
          </p:cNvPr>
          <p:cNvSpPr txBox="1"/>
          <p:nvPr/>
        </p:nvSpPr>
        <p:spPr>
          <a:xfrm rot="5929846">
            <a:off x="2512193" y="3447241"/>
            <a:ext cx="12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숙소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D58F5-224A-4957-AA6F-8B42D7EF9C9A}"/>
              </a:ext>
            </a:extLst>
          </p:cNvPr>
          <p:cNvSpPr txBox="1"/>
          <p:nvPr/>
        </p:nvSpPr>
        <p:spPr>
          <a:xfrm rot="20140966">
            <a:off x="2627530" y="219898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호캉스</a:t>
            </a:r>
            <a:endParaRPr lang="ko-KR" altLang="en-US" sz="2400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941A4-F815-457A-807E-BE4BDD1D4010}"/>
              </a:ext>
            </a:extLst>
          </p:cNvPr>
          <p:cNvSpPr txBox="1"/>
          <p:nvPr/>
        </p:nvSpPr>
        <p:spPr>
          <a:xfrm>
            <a:off x="3959401" y="2430669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A65526"/>
                </a:solidFill>
                <a:latin typeface="나눔고딕" pitchFamily="50" charset="-127"/>
                <a:ea typeface="나눔고딕" pitchFamily="50" charset="-127"/>
              </a:rPr>
              <a:t>여름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72A8C7-75D4-4FE8-BE2F-1D636675DB64}"/>
              </a:ext>
            </a:extLst>
          </p:cNvPr>
          <p:cNvSpPr txBox="1"/>
          <p:nvPr/>
        </p:nvSpPr>
        <p:spPr>
          <a:xfrm rot="19921946">
            <a:off x="1378393" y="309535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아이스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18F7C-3399-4502-984B-ED9C422E9A59}"/>
              </a:ext>
            </a:extLst>
          </p:cNvPr>
          <p:cNvSpPr txBox="1"/>
          <p:nvPr/>
        </p:nvSpPr>
        <p:spPr>
          <a:xfrm rot="3694795">
            <a:off x="3247950" y="3733024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593E2E"/>
                </a:solidFill>
                <a:latin typeface="나눔고딕" pitchFamily="50" charset="-127"/>
                <a:ea typeface="나눔고딕" pitchFamily="50" charset="-127"/>
              </a:rPr>
              <a:t>히치하이킹</a:t>
            </a:r>
            <a:endParaRPr lang="ko-KR" altLang="en-US" sz="2400" dirty="0">
              <a:solidFill>
                <a:srgbClr val="593E2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56EFE-FB43-402F-8999-054E2F008ADB}"/>
              </a:ext>
            </a:extLst>
          </p:cNvPr>
          <p:cNvSpPr txBox="1"/>
          <p:nvPr/>
        </p:nvSpPr>
        <p:spPr>
          <a:xfrm rot="19360994">
            <a:off x="3707277" y="4913303"/>
            <a:ext cx="1562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A65526"/>
                </a:solidFill>
                <a:latin typeface="Noto Sans KR Medium" pitchFamily="34" charset="-127"/>
                <a:ea typeface="Noto Sans KR Medium" pitchFamily="34" charset="-127"/>
              </a:rPr>
              <a:t>Meeting</a:t>
            </a:r>
            <a:endParaRPr lang="ko-KR" altLang="en-US" sz="2800" i="1" dirty="0">
              <a:solidFill>
                <a:srgbClr val="A65526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8C8E5-288D-4E31-AE29-7DDC0DFA6CBF}"/>
              </a:ext>
            </a:extLst>
          </p:cNvPr>
          <p:cNvSpPr txBox="1"/>
          <p:nvPr/>
        </p:nvSpPr>
        <p:spPr>
          <a:xfrm>
            <a:off x="1603175" y="5337279"/>
            <a:ext cx="183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Medium" pitchFamily="34" charset="-127"/>
                <a:ea typeface="Noto Sans KR Medium" pitchFamily="34" charset="-127"/>
              </a:rPr>
              <a:t>Franchise</a:t>
            </a:r>
            <a:endParaRPr lang="ko-KR" altLang="en-US" sz="2800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3DFCB-C222-4CD9-A11F-E7B58B44BA53}"/>
              </a:ext>
            </a:extLst>
          </p:cNvPr>
          <p:cNvSpPr txBox="1"/>
          <p:nvPr/>
        </p:nvSpPr>
        <p:spPr>
          <a:xfrm rot="674485">
            <a:off x="2765731" y="4291119"/>
            <a:ext cx="1701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rgbClr val="01C982"/>
                </a:solidFill>
                <a:latin typeface="Noto Sans KR Medium" pitchFamily="34" charset="-127"/>
                <a:ea typeface="Noto Sans KR Medium" pitchFamily="34" charset="-127"/>
              </a:rPr>
              <a:t>Take Out</a:t>
            </a:r>
            <a:endParaRPr lang="ko-KR" altLang="en-US" sz="2800" u="sng" dirty="0">
              <a:solidFill>
                <a:srgbClr val="01C982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10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199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8" baseType="lpstr">
      <vt:lpstr>HY동녘B</vt:lpstr>
      <vt:lpstr>HY태백B</vt:lpstr>
      <vt:lpstr>Noto Sans KR Medium</vt:lpstr>
      <vt:lpstr>굴림</vt:lpstr>
      <vt:lpstr>나눔고딕</vt:lpstr>
      <vt:lpstr>맑은 고딕</vt:lpstr>
      <vt:lpstr>함초롬바탕</vt:lpstr>
      <vt:lpstr>Blackadder ITC</vt:lpstr>
      <vt:lpstr>Niagara Engraved</vt:lpstr>
      <vt:lpstr>Tw Cen MT</vt:lpstr>
      <vt:lpstr>Tw Cen MT Condensed</vt:lpstr>
      <vt:lpstr>Wingdings 3</vt:lpstr>
      <vt:lpstr>전체</vt:lpstr>
      <vt:lpstr>스마트 콘텐츠 설계 및 분석 </vt:lpstr>
      <vt:lpstr>사용자 조사하기</vt:lpstr>
      <vt:lpstr>사용자 분석 페르소나</vt:lpstr>
      <vt:lpstr>비주얼 무드모드1</vt:lpstr>
      <vt:lpstr>비주얼 무드모드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콘텐츠 설계 및 분석 </dc:title>
  <dc:creator>ekk1346@naver.com</dc:creator>
  <cp:lastModifiedBy>ekk1346@naver.com</cp:lastModifiedBy>
  <cp:revision>6</cp:revision>
  <dcterms:created xsi:type="dcterms:W3CDTF">2021-07-19T01:12:18Z</dcterms:created>
  <dcterms:modified xsi:type="dcterms:W3CDTF">2021-07-19T02:04:06Z</dcterms:modified>
</cp:coreProperties>
</file>