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7" r:id="rId2"/>
    <p:sldId id="259" r:id="rId3"/>
    <p:sldId id="256" r:id="rId4"/>
    <p:sldId id="258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B53CAF-DF40-4074-AAF6-705BA131D62F}" type="doc">
      <dgm:prSet loTypeId="urn:microsoft.com/office/officeart/2005/8/layout/orgChart1" loCatId="hierarchy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F38FAAFC-68F4-4658-A5CB-EE70AE38F60A}">
      <dgm:prSet phldrT="[텍스트]"/>
      <dgm:spPr/>
      <dgm:t>
        <a:bodyPr/>
        <a:lstStyle/>
        <a:p>
          <a:pPr latinLnBrk="1"/>
          <a:r>
            <a:rPr lang="ko-KR" altLang="en-US" dirty="0" err="1"/>
            <a:t>메인페이지</a:t>
          </a:r>
          <a:endParaRPr lang="ko-KR" altLang="en-US" dirty="0"/>
        </a:p>
      </dgm:t>
    </dgm:pt>
    <dgm:pt modelId="{D266C431-DF42-4A92-81F3-F50286DBFA64}" type="parTrans" cxnId="{04A8F13C-BB10-45CE-B872-6E0E121E240C}">
      <dgm:prSet/>
      <dgm:spPr/>
      <dgm:t>
        <a:bodyPr/>
        <a:lstStyle/>
        <a:p>
          <a:pPr latinLnBrk="1"/>
          <a:endParaRPr lang="ko-KR" altLang="en-US"/>
        </a:p>
      </dgm:t>
    </dgm:pt>
    <dgm:pt modelId="{8F53E7BD-8C46-482F-A0C7-462F4A111E9C}" type="sibTrans" cxnId="{04A8F13C-BB10-45CE-B872-6E0E121E240C}">
      <dgm:prSet/>
      <dgm:spPr/>
      <dgm:t>
        <a:bodyPr/>
        <a:lstStyle/>
        <a:p>
          <a:pPr latinLnBrk="1"/>
          <a:endParaRPr lang="ko-KR" altLang="en-US"/>
        </a:p>
      </dgm:t>
    </dgm:pt>
    <dgm:pt modelId="{DAE7DF2D-09D0-4EB7-9704-24DF3C40BD0B}">
      <dgm:prSet phldrT="[텍스트]"/>
      <dgm:spPr/>
      <dgm:t>
        <a:bodyPr/>
        <a:lstStyle/>
        <a:p>
          <a:pPr latinLnBrk="1"/>
          <a:r>
            <a:rPr lang="ko-KR" altLang="en-US" dirty="0"/>
            <a:t>마이페이지</a:t>
          </a:r>
        </a:p>
      </dgm:t>
    </dgm:pt>
    <dgm:pt modelId="{0577D070-9D55-4877-B0C7-25EBA481E8CB}" type="parTrans" cxnId="{7F82BFDB-AA79-43D9-9902-42FCB933BC1E}">
      <dgm:prSet/>
      <dgm:spPr/>
      <dgm:t>
        <a:bodyPr/>
        <a:lstStyle/>
        <a:p>
          <a:pPr latinLnBrk="1"/>
          <a:endParaRPr lang="ko-KR" altLang="en-US"/>
        </a:p>
      </dgm:t>
    </dgm:pt>
    <dgm:pt modelId="{AB42AC0E-2B3D-412A-892B-61A55683416E}" type="sibTrans" cxnId="{7F82BFDB-AA79-43D9-9902-42FCB933BC1E}">
      <dgm:prSet/>
      <dgm:spPr/>
      <dgm:t>
        <a:bodyPr/>
        <a:lstStyle/>
        <a:p>
          <a:pPr latinLnBrk="1"/>
          <a:endParaRPr lang="ko-KR" altLang="en-US"/>
        </a:p>
      </dgm:t>
    </dgm:pt>
    <dgm:pt modelId="{C39B0208-6CE7-4C7D-8D91-71A1E5A70013}">
      <dgm:prSet phldrT="[텍스트]"/>
      <dgm:spPr/>
      <dgm:t>
        <a:bodyPr/>
        <a:lstStyle/>
        <a:p>
          <a:pPr latinLnBrk="1"/>
          <a:r>
            <a:rPr lang="ko-KR" altLang="en-US" dirty="0"/>
            <a:t>스케줄 관리</a:t>
          </a:r>
        </a:p>
      </dgm:t>
    </dgm:pt>
    <dgm:pt modelId="{B1E28986-2B3C-48BE-89D5-928F3B4724E5}" type="parTrans" cxnId="{17B25090-67D3-4031-AFCE-F31CCC37F3BE}">
      <dgm:prSet/>
      <dgm:spPr/>
      <dgm:t>
        <a:bodyPr/>
        <a:lstStyle/>
        <a:p>
          <a:pPr latinLnBrk="1"/>
          <a:endParaRPr lang="ko-KR" altLang="en-US"/>
        </a:p>
      </dgm:t>
    </dgm:pt>
    <dgm:pt modelId="{95EEA4DE-2AF7-4FD4-99C0-988C8270D61A}" type="sibTrans" cxnId="{17B25090-67D3-4031-AFCE-F31CCC37F3BE}">
      <dgm:prSet/>
      <dgm:spPr/>
      <dgm:t>
        <a:bodyPr/>
        <a:lstStyle/>
        <a:p>
          <a:pPr latinLnBrk="1"/>
          <a:endParaRPr lang="ko-KR" altLang="en-US"/>
        </a:p>
      </dgm:t>
    </dgm:pt>
    <dgm:pt modelId="{D7FD13C2-82E0-4529-A94E-319BFB552805}">
      <dgm:prSet phldrT="[텍스트]"/>
      <dgm:spPr/>
      <dgm:t>
        <a:bodyPr/>
        <a:lstStyle/>
        <a:p>
          <a:pPr latinLnBrk="1"/>
          <a:r>
            <a:rPr lang="ko-KR" altLang="en-US" dirty="0"/>
            <a:t>추천 여행지</a:t>
          </a:r>
        </a:p>
      </dgm:t>
    </dgm:pt>
    <dgm:pt modelId="{8F905552-924B-4349-9E4B-B49D160B1E7C}" type="parTrans" cxnId="{6CBAA69D-654E-4711-8B04-14CF8A2A3AE3}">
      <dgm:prSet/>
      <dgm:spPr/>
      <dgm:t>
        <a:bodyPr/>
        <a:lstStyle/>
        <a:p>
          <a:pPr latinLnBrk="1"/>
          <a:endParaRPr lang="ko-KR" altLang="en-US"/>
        </a:p>
      </dgm:t>
    </dgm:pt>
    <dgm:pt modelId="{851B3EDA-5BBC-41C1-964F-32A1D52D4376}" type="sibTrans" cxnId="{6CBAA69D-654E-4711-8B04-14CF8A2A3AE3}">
      <dgm:prSet/>
      <dgm:spPr/>
      <dgm:t>
        <a:bodyPr/>
        <a:lstStyle/>
        <a:p>
          <a:pPr latinLnBrk="1"/>
          <a:endParaRPr lang="ko-KR" altLang="en-US"/>
        </a:p>
      </dgm:t>
    </dgm:pt>
    <dgm:pt modelId="{33018366-9702-4413-BB56-09A151C5627F}">
      <dgm:prSet phldrT="[텍스트]"/>
      <dgm:spPr/>
      <dgm:t>
        <a:bodyPr/>
        <a:lstStyle/>
        <a:p>
          <a:pPr latinLnBrk="1"/>
          <a:r>
            <a:rPr lang="ko-KR" altLang="en-US" dirty="0"/>
            <a:t>커뮤니티</a:t>
          </a:r>
        </a:p>
      </dgm:t>
    </dgm:pt>
    <dgm:pt modelId="{1FB9CB67-4494-40C3-93D9-144A8C28F263}" type="parTrans" cxnId="{E29BA0FF-8C29-40B1-8C7F-ADE948931CC0}">
      <dgm:prSet/>
      <dgm:spPr/>
      <dgm:t>
        <a:bodyPr/>
        <a:lstStyle/>
        <a:p>
          <a:pPr latinLnBrk="1"/>
          <a:endParaRPr lang="ko-KR" altLang="en-US"/>
        </a:p>
      </dgm:t>
    </dgm:pt>
    <dgm:pt modelId="{06E68A30-D279-4E5C-B207-8A2F1763991B}" type="sibTrans" cxnId="{E29BA0FF-8C29-40B1-8C7F-ADE948931CC0}">
      <dgm:prSet/>
      <dgm:spPr/>
      <dgm:t>
        <a:bodyPr/>
        <a:lstStyle/>
        <a:p>
          <a:pPr latinLnBrk="1"/>
          <a:endParaRPr lang="ko-KR" altLang="en-US"/>
        </a:p>
      </dgm:t>
    </dgm:pt>
    <dgm:pt modelId="{78666EA2-1028-4AFA-A5D6-1A03B1A38B5D}">
      <dgm:prSet phldrT="[텍스트]"/>
      <dgm:spPr/>
      <dgm:t>
        <a:bodyPr/>
        <a:lstStyle/>
        <a:p>
          <a:pPr latinLnBrk="1"/>
          <a:r>
            <a:rPr lang="ko-KR" altLang="en-US" dirty="0"/>
            <a:t>이벤트</a:t>
          </a:r>
        </a:p>
      </dgm:t>
    </dgm:pt>
    <dgm:pt modelId="{D7C2D67F-CA4E-4C3C-99E5-A69C10087E38}" type="parTrans" cxnId="{A5097E76-FD15-47C3-A280-392D6A8D4735}">
      <dgm:prSet/>
      <dgm:spPr/>
      <dgm:t>
        <a:bodyPr/>
        <a:lstStyle/>
        <a:p>
          <a:pPr latinLnBrk="1"/>
          <a:endParaRPr lang="ko-KR" altLang="en-US"/>
        </a:p>
      </dgm:t>
    </dgm:pt>
    <dgm:pt modelId="{C6EC1B8E-D3F4-48EA-BBA0-9903B2573403}" type="sibTrans" cxnId="{A5097E76-FD15-47C3-A280-392D6A8D4735}">
      <dgm:prSet/>
      <dgm:spPr/>
      <dgm:t>
        <a:bodyPr/>
        <a:lstStyle/>
        <a:p>
          <a:pPr latinLnBrk="1"/>
          <a:endParaRPr lang="ko-KR" altLang="en-US"/>
        </a:p>
      </dgm:t>
    </dgm:pt>
    <dgm:pt modelId="{F571AF92-DC24-415D-9C52-A54DF48E71D4}" type="pres">
      <dgm:prSet presAssocID="{DEB53CAF-DF40-4074-AAF6-705BA131D62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D1E5E7-0415-450C-B98A-B71092050773}" type="pres">
      <dgm:prSet presAssocID="{F38FAAFC-68F4-4658-A5CB-EE70AE38F60A}" presName="hierRoot1" presStyleCnt="0">
        <dgm:presLayoutVars>
          <dgm:hierBranch val="init"/>
        </dgm:presLayoutVars>
      </dgm:prSet>
      <dgm:spPr/>
    </dgm:pt>
    <dgm:pt modelId="{6C9CC06A-A288-4472-BB07-5FDAB347EDA9}" type="pres">
      <dgm:prSet presAssocID="{F38FAAFC-68F4-4658-A5CB-EE70AE38F60A}" presName="rootComposite1" presStyleCnt="0"/>
      <dgm:spPr/>
    </dgm:pt>
    <dgm:pt modelId="{4697F0D2-013A-4FEE-B1DA-73CD847B83EF}" type="pres">
      <dgm:prSet presAssocID="{F38FAAFC-68F4-4658-A5CB-EE70AE38F60A}" presName="rootText1" presStyleLbl="node0" presStyleIdx="0" presStyleCnt="1">
        <dgm:presLayoutVars>
          <dgm:chPref val="3"/>
        </dgm:presLayoutVars>
      </dgm:prSet>
      <dgm:spPr/>
    </dgm:pt>
    <dgm:pt modelId="{0E0E18B0-4378-4749-ACBF-1B1611649E55}" type="pres">
      <dgm:prSet presAssocID="{F38FAAFC-68F4-4658-A5CB-EE70AE38F60A}" presName="rootConnector1" presStyleLbl="node1" presStyleIdx="0" presStyleCnt="0"/>
      <dgm:spPr/>
    </dgm:pt>
    <dgm:pt modelId="{AE36082D-0054-4AC8-8D18-01623A63716E}" type="pres">
      <dgm:prSet presAssocID="{F38FAAFC-68F4-4658-A5CB-EE70AE38F60A}" presName="hierChild2" presStyleCnt="0"/>
      <dgm:spPr/>
    </dgm:pt>
    <dgm:pt modelId="{00458540-3E4F-43A6-8EAD-3F1347D6AB4B}" type="pres">
      <dgm:prSet presAssocID="{0577D070-9D55-4877-B0C7-25EBA481E8CB}" presName="Name37" presStyleLbl="parChTrans1D2" presStyleIdx="0" presStyleCnt="5"/>
      <dgm:spPr/>
    </dgm:pt>
    <dgm:pt modelId="{AE8BDA62-C5C3-40B0-B5C5-313429174F52}" type="pres">
      <dgm:prSet presAssocID="{DAE7DF2D-09D0-4EB7-9704-24DF3C40BD0B}" presName="hierRoot2" presStyleCnt="0">
        <dgm:presLayoutVars>
          <dgm:hierBranch val="init"/>
        </dgm:presLayoutVars>
      </dgm:prSet>
      <dgm:spPr/>
    </dgm:pt>
    <dgm:pt modelId="{EE2AB3C1-A2B6-43C2-B902-AFB6B1A35CA4}" type="pres">
      <dgm:prSet presAssocID="{DAE7DF2D-09D0-4EB7-9704-24DF3C40BD0B}" presName="rootComposite" presStyleCnt="0"/>
      <dgm:spPr/>
    </dgm:pt>
    <dgm:pt modelId="{423E00E3-5EA5-4EA3-89CF-95FE9DA79E11}" type="pres">
      <dgm:prSet presAssocID="{DAE7DF2D-09D0-4EB7-9704-24DF3C40BD0B}" presName="rootText" presStyleLbl="node2" presStyleIdx="0" presStyleCnt="5">
        <dgm:presLayoutVars>
          <dgm:chPref val="3"/>
        </dgm:presLayoutVars>
      </dgm:prSet>
      <dgm:spPr/>
    </dgm:pt>
    <dgm:pt modelId="{38E79BCB-8AF0-4F5B-84CE-0EA9EC729742}" type="pres">
      <dgm:prSet presAssocID="{DAE7DF2D-09D0-4EB7-9704-24DF3C40BD0B}" presName="rootConnector" presStyleLbl="node2" presStyleIdx="0" presStyleCnt="5"/>
      <dgm:spPr/>
    </dgm:pt>
    <dgm:pt modelId="{2449A929-1A25-4223-8DC6-3CED53568E96}" type="pres">
      <dgm:prSet presAssocID="{DAE7DF2D-09D0-4EB7-9704-24DF3C40BD0B}" presName="hierChild4" presStyleCnt="0"/>
      <dgm:spPr/>
    </dgm:pt>
    <dgm:pt modelId="{67CCD070-F13A-43F3-B17F-377F4602C4CA}" type="pres">
      <dgm:prSet presAssocID="{DAE7DF2D-09D0-4EB7-9704-24DF3C40BD0B}" presName="hierChild5" presStyleCnt="0"/>
      <dgm:spPr/>
    </dgm:pt>
    <dgm:pt modelId="{4FDC985E-08A1-4A8C-A944-576B17E056A4}" type="pres">
      <dgm:prSet presAssocID="{D7C2D67F-CA4E-4C3C-99E5-A69C10087E38}" presName="Name37" presStyleLbl="parChTrans1D2" presStyleIdx="1" presStyleCnt="5"/>
      <dgm:spPr/>
    </dgm:pt>
    <dgm:pt modelId="{8F638580-26A4-4B22-8AE7-46DBA417CDC7}" type="pres">
      <dgm:prSet presAssocID="{78666EA2-1028-4AFA-A5D6-1A03B1A38B5D}" presName="hierRoot2" presStyleCnt="0">
        <dgm:presLayoutVars>
          <dgm:hierBranch val="init"/>
        </dgm:presLayoutVars>
      </dgm:prSet>
      <dgm:spPr/>
    </dgm:pt>
    <dgm:pt modelId="{BD413A00-50E3-41B1-B845-8FDADD292DF0}" type="pres">
      <dgm:prSet presAssocID="{78666EA2-1028-4AFA-A5D6-1A03B1A38B5D}" presName="rootComposite" presStyleCnt="0"/>
      <dgm:spPr/>
    </dgm:pt>
    <dgm:pt modelId="{0071FFCB-CE79-4F5F-9B73-5C591CAA83E3}" type="pres">
      <dgm:prSet presAssocID="{78666EA2-1028-4AFA-A5D6-1A03B1A38B5D}" presName="rootText" presStyleLbl="node2" presStyleIdx="1" presStyleCnt="5">
        <dgm:presLayoutVars>
          <dgm:chPref val="3"/>
        </dgm:presLayoutVars>
      </dgm:prSet>
      <dgm:spPr/>
    </dgm:pt>
    <dgm:pt modelId="{9824EF73-995C-4C8D-B6AB-86DF20485549}" type="pres">
      <dgm:prSet presAssocID="{78666EA2-1028-4AFA-A5D6-1A03B1A38B5D}" presName="rootConnector" presStyleLbl="node2" presStyleIdx="1" presStyleCnt="5"/>
      <dgm:spPr/>
    </dgm:pt>
    <dgm:pt modelId="{7874922D-43B6-44A4-AA4F-2848247E37F0}" type="pres">
      <dgm:prSet presAssocID="{78666EA2-1028-4AFA-A5D6-1A03B1A38B5D}" presName="hierChild4" presStyleCnt="0"/>
      <dgm:spPr/>
    </dgm:pt>
    <dgm:pt modelId="{6B5F5AB5-20F1-4453-8FCF-1C46E9173F79}" type="pres">
      <dgm:prSet presAssocID="{78666EA2-1028-4AFA-A5D6-1A03B1A38B5D}" presName="hierChild5" presStyleCnt="0"/>
      <dgm:spPr/>
    </dgm:pt>
    <dgm:pt modelId="{C1261694-E6B4-4943-966A-EDC979FE6F46}" type="pres">
      <dgm:prSet presAssocID="{B1E28986-2B3C-48BE-89D5-928F3B4724E5}" presName="Name37" presStyleLbl="parChTrans1D2" presStyleIdx="2" presStyleCnt="5"/>
      <dgm:spPr/>
    </dgm:pt>
    <dgm:pt modelId="{E4112654-DCDA-4486-B74C-A04820706223}" type="pres">
      <dgm:prSet presAssocID="{C39B0208-6CE7-4C7D-8D91-71A1E5A70013}" presName="hierRoot2" presStyleCnt="0">
        <dgm:presLayoutVars>
          <dgm:hierBranch val="init"/>
        </dgm:presLayoutVars>
      </dgm:prSet>
      <dgm:spPr/>
    </dgm:pt>
    <dgm:pt modelId="{66B704EB-7FA0-43B2-B241-BFE97CDE5668}" type="pres">
      <dgm:prSet presAssocID="{C39B0208-6CE7-4C7D-8D91-71A1E5A70013}" presName="rootComposite" presStyleCnt="0"/>
      <dgm:spPr/>
    </dgm:pt>
    <dgm:pt modelId="{0A6B15BC-0736-451C-8D42-144F1E8E84DF}" type="pres">
      <dgm:prSet presAssocID="{C39B0208-6CE7-4C7D-8D91-71A1E5A70013}" presName="rootText" presStyleLbl="node2" presStyleIdx="2" presStyleCnt="5">
        <dgm:presLayoutVars>
          <dgm:chPref val="3"/>
        </dgm:presLayoutVars>
      </dgm:prSet>
      <dgm:spPr/>
    </dgm:pt>
    <dgm:pt modelId="{C58021EA-2B92-4356-9A28-FDDE5F4973BC}" type="pres">
      <dgm:prSet presAssocID="{C39B0208-6CE7-4C7D-8D91-71A1E5A70013}" presName="rootConnector" presStyleLbl="node2" presStyleIdx="2" presStyleCnt="5"/>
      <dgm:spPr/>
    </dgm:pt>
    <dgm:pt modelId="{A277F3FD-8E3A-4FDE-B2EB-0403EAE95D7F}" type="pres">
      <dgm:prSet presAssocID="{C39B0208-6CE7-4C7D-8D91-71A1E5A70013}" presName="hierChild4" presStyleCnt="0"/>
      <dgm:spPr/>
    </dgm:pt>
    <dgm:pt modelId="{3B527F50-3B04-4524-BD0D-DE8CAE7526EC}" type="pres">
      <dgm:prSet presAssocID="{C39B0208-6CE7-4C7D-8D91-71A1E5A70013}" presName="hierChild5" presStyleCnt="0"/>
      <dgm:spPr/>
    </dgm:pt>
    <dgm:pt modelId="{FB7AE8AE-3549-4A71-BEE9-4DB5068D5B56}" type="pres">
      <dgm:prSet presAssocID="{8F905552-924B-4349-9E4B-B49D160B1E7C}" presName="Name37" presStyleLbl="parChTrans1D2" presStyleIdx="3" presStyleCnt="5"/>
      <dgm:spPr/>
    </dgm:pt>
    <dgm:pt modelId="{E40878B2-DEBB-4A61-AC7B-719497680970}" type="pres">
      <dgm:prSet presAssocID="{D7FD13C2-82E0-4529-A94E-319BFB552805}" presName="hierRoot2" presStyleCnt="0">
        <dgm:presLayoutVars>
          <dgm:hierBranch val="init"/>
        </dgm:presLayoutVars>
      </dgm:prSet>
      <dgm:spPr/>
    </dgm:pt>
    <dgm:pt modelId="{5019A211-63FC-40F8-8A85-F0ABAA7CE2C3}" type="pres">
      <dgm:prSet presAssocID="{D7FD13C2-82E0-4529-A94E-319BFB552805}" presName="rootComposite" presStyleCnt="0"/>
      <dgm:spPr/>
    </dgm:pt>
    <dgm:pt modelId="{531C91B1-18E2-4739-95D5-0DF11C320832}" type="pres">
      <dgm:prSet presAssocID="{D7FD13C2-82E0-4529-A94E-319BFB552805}" presName="rootText" presStyleLbl="node2" presStyleIdx="3" presStyleCnt="5">
        <dgm:presLayoutVars>
          <dgm:chPref val="3"/>
        </dgm:presLayoutVars>
      </dgm:prSet>
      <dgm:spPr/>
    </dgm:pt>
    <dgm:pt modelId="{63A0AD89-0158-4221-966A-B14863F79965}" type="pres">
      <dgm:prSet presAssocID="{D7FD13C2-82E0-4529-A94E-319BFB552805}" presName="rootConnector" presStyleLbl="node2" presStyleIdx="3" presStyleCnt="5"/>
      <dgm:spPr/>
    </dgm:pt>
    <dgm:pt modelId="{78FB4E5D-C58B-421A-AAC3-7BB62D33104A}" type="pres">
      <dgm:prSet presAssocID="{D7FD13C2-82E0-4529-A94E-319BFB552805}" presName="hierChild4" presStyleCnt="0"/>
      <dgm:spPr/>
    </dgm:pt>
    <dgm:pt modelId="{B91A6AEE-5BC8-4A2C-BDDA-20CED32B0212}" type="pres">
      <dgm:prSet presAssocID="{D7FD13C2-82E0-4529-A94E-319BFB552805}" presName="hierChild5" presStyleCnt="0"/>
      <dgm:spPr/>
    </dgm:pt>
    <dgm:pt modelId="{BF18A998-F5E2-4261-A77C-85499009C7FE}" type="pres">
      <dgm:prSet presAssocID="{1FB9CB67-4494-40C3-93D9-144A8C28F263}" presName="Name37" presStyleLbl="parChTrans1D2" presStyleIdx="4" presStyleCnt="5"/>
      <dgm:spPr/>
    </dgm:pt>
    <dgm:pt modelId="{4AD4E549-B049-4DC4-AEF1-3D1B66820769}" type="pres">
      <dgm:prSet presAssocID="{33018366-9702-4413-BB56-09A151C5627F}" presName="hierRoot2" presStyleCnt="0">
        <dgm:presLayoutVars>
          <dgm:hierBranch val="init"/>
        </dgm:presLayoutVars>
      </dgm:prSet>
      <dgm:spPr/>
    </dgm:pt>
    <dgm:pt modelId="{43750C22-5B6D-4E3A-B355-987EC99C8072}" type="pres">
      <dgm:prSet presAssocID="{33018366-9702-4413-BB56-09A151C5627F}" presName="rootComposite" presStyleCnt="0"/>
      <dgm:spPr/>
    </dgm:pt>
    <dgm:pt modelId="{A1BE801C-D5CE-46E9-AA5F-AA7A6C6A656E}" type="pres">
      <dgm:prSet presAssocID="{33018366-9702-4413-BB56-09A151C5627F}" presName="rootText" presStyleLbl="node2" presStyleIdx="4" presStyleCnt="5">
        <dgm:presLayoutVars>
          <dgm:chPref val="3"/>
        </dgm:presLayoutVars>
      </dgm:prSet>
      <dgm:spPr/>
    </dgm:pt>
    <dgm:pt modelId="{ED8652A2-F0F6-4E52-8F48-8977F583AEF9}" type="pres">
      <dgm:prSet presAssocID="{33018366-9702-4413-BB56-09A151C5627F}" presName="rootConnector" presStyleLbl="node2" presStyleIdx="4" presStyleCnt="5"/>
      <dgm:spPr/>
    </dgm:pt>
    <dgm:pt modelId="{27ACCE52-A6A0-4C46-94EA-FC7D396874C5}" type="pres">
      <dgm:prSet presAssocID="{33018366-9702-4413-BB56-09A151C5627F}" presName="hierChild4" presStyleCnt="0"/>
      <dgm:spPr/>
    </dgm:pt>
    <dgm:pt modelId="{DEE77C10-D769-4F6D-9171-CC21925F2AA1}" type="pres">
      <dgm:prSet presAssocID="{33018366-9702-4413-BB56-09A151C5627F}" presName="hierChild5" presStyleCnt="0"/>
      <dgm:spPr/>
    </dgm:pt>
    <dgm:pt modelId="{1F739E96-6725-4278-8F61-0D6397108B5A}" type="pres">
      <dgm:prSet presAssocID="{F38FAAFC-68F4-4658-A5CB-EE70AE38F60A}" presName="hierChild3" presStyleCnt="0"/>
      <dgm:spPr/>
    </dgm:pt>
  </dgm:ptLst>
  <dgm:cxnLst>
    <dgm:cxn modelId="{06E3A131-1F48-4D47-B8D6-6CB61227BE1F}" type="presOf" srcId="{D7FD13C2-82E0-4529-A94E-319BFB552805}" destId="{63A0AD89-0158-4221-966A-B14863F79965}" srcOrd="1" destOrd="0" presId="urn:microsoft.com/office/officeart/2005/8/layout/orgChart1"/>
    <dgm:cxn modelId="{04A8F13C-BB10-45CE-B872-6E0E121E240C}" srcId="{DEB53CAF-DF40-4074-AAF6-705BA131D62F}" destId="{F38FAAFC-68F4-4658-A5CB-EE70AE38F60A}" srcOrd="0" destOrd="0" parTransId="{D266C431-DF42-4A92-81F3-F50286DBFA64}" sibTransId="{8F53E7BD-8C46-482F-A0C7-462F4A111E9C}"/>
    <dgm:cxn modelId="{9206645E-8AC0-4DFA-B2F7-B1A772A7C8C4}" type="presOf" srcId="{F38FAAFC-68F4-4658-A5CB-EE70AE38F60A}" destId="{4697F0D2-013A-4FEE-B1DA-73CD847B83EF}" srcOrd="0" destOrd="0" presId="urn:microsoft.com/office/officeart/2005/8/layout/orgChart1"/>
    <dgm:cxn modelId="{D819FD49-B83A-4FC4-8C7A-434641FA404B}" type="presOf" srcId="{D7C2D67F-CA4E-4C3C-99E5-A69C10087E38}" destId="{4FDC985E-08A1-4A8C-A944-576B17E056A4}" srcOrd="0" destOrd="0" presId="urn:microsoft.com/office/officeart/2005/8/layout/orgChart1"/>
    <dgm:cxn modelId="{63ACD26D-C230-4E9B-B8E9-639A9B93F514}" type="presOf" srcId="{F38FAAFC-68F4-4658-A5CB-EE70AE38F60A}" destId="{0E0E18B0-4378-4749-ACBF-1B1611649E55}" srcOrd="1" destOrd="0" presId="urn:microsoft.com/office/officeart/2005/8/layout/orgChart1"/>
    <dgm:cxn modelId="{1E986F6E-D058-494F-B4F5-2D50D75AB561}" type="presOf" srcId="{78666EA2-1028-4AFA-A5D6-1A03B1A38B5D}" destId="{0071FFCB-CE79-4F5F-9B73-5C591CAA83E3}" srcOrd="0" destOrd="0" presId="urn:microsoft.com/office/officeart/2005/8/layout/orgChart1"/>
    <dgm:cxn modelId="{7D18A173-1D01-4A80-AC87-B33720F761B0}" type="presOf" srcId="{33018366-9702-4413-BB56-09A151C5627F}" destId="{A1BE801C-D5CE-46E9-AA5F-AA7A6C6A656E}" srcOrd="0" destOrd="0" presId="urn:microsoft.com/office/officeart/2005/8/layout/orgChart1"/>
    <dgm:cxn modelId="{6048FF53-67BB-4D23-B2FD-FC7F763220C3}" type="presOf" srcId="{B1E28986-2B3C-48BE-89D5-928F3B4724E5}" destId="{C1261694-E6B4-4943-966A-EDC979FE6F46}" srcOrd="0" destOrd="0" presId="urn:microsoft.com/office/officeart/2005/8/layout/orgChart1"/>
    <dgm:cxn modelId="{3ECCCE75-EF0F-4DF0-B7E2-657AA46FA300}" type="presOf" srcId="{DAE7DF2D-09D0-4EB7-9704-24DF3C40BD0B}" destId="{423E00E3-5EA5-4EA3-89CF-95FE9DA79E11}" srcOrd="0" destOrd="0" presId="urn:microsoft.com/office/officeart/2005/8/layout/orgChart1"/>
    <dgm:cxn modelId="{AB1DFC55-A081-4F86-98FB-758879EA364B}" type="presOf" srcId="{C39B0208-6CE7-4C7D-8D91-71A1E5A70013}" destId="{C58021EA-2B92-4356-9A28-FDDE5F4973BC}" srcOrd="1" destOrd="0" presId="urn:microsoft.com/office/officeart/2005/8/layout/orgChart1"/>
    <dgm:cxn modelId="{A5097E76-FD15-47C3-A280-392D6A8D4735}" srcId="{F38FAAFC-68F4-4658-A5CB-EE70AE38F60A}" destId="{78666EA2-1028-4AFA-A5D6-1A03B1A38B5D}" srcOrd="1" destOrd="0" parTransId="{D7C2D67F-CA4E-4C3C-99E5-A69C10087E38}" sibTransId="{C6EC1B8E-D3F4-48EA-BBA0-9903B2573403}"/>
    <dgm:cxn modelId="{51DB0B59-1B57-47E1-A05B-478B78F63419}" type="presOf" srcId="{8F905552-924B-4349-9E4B-B49D160B1E7C}" destId="{FB7AE8AE-3549-4A71-BEE9-4DB5068D5B56}" srcOrd="0" destOrd="0" presId="urn:microsoft.com/office/officeart/2005/8/layout/orgChart1"/>
    <dgm:cxn modelId="{17B25090-67D3-4031-AFCE-F31CCC37F3BE}" srcId="{F38FAAFC-68F4-4658-A5CB-EE70AE38F60A}" destId="{C39B0208-6CE7-4C7D-8D91-71A1E5A70013}" srcOrd="2" destOrd="0" parTransId="{B1E28986-2B3C-48BE-89D5-928F3B4724E5}" sibTransId="{95EEA4DE-2AF7-4FD4-99C0-988C8270D61A}"/>
    <dgm:cxn modelId="{A8CFFF9A-FEEE-4826-99FE-6805AC92927E}" type="presOf" srcId="{DAE7DF2D-09D0-4EB7-9704-24DF3C40BD0B}" destId="{38E79BCB-8AF0-4F5B-84CE-0EA9EC729742}" srcOrd="1" destOrd="0" presId="urn:microsoft.com/office/officeart/2005/8/layout/orgChart1"/>
    <dgm:cxn modelId="{7F5C509D-DC90-4217-82E2-086D4BAB29B9}" type="presOf" srcId="{78666EA2-1028-4AFA-A5D6-1A03B1A38B5D}" destId="{9824EF73-995C-4C8D-B6AB-86DF20485549}" srcOrd="1" destOrd="0" presId="urn:microsoft.com/office/officeart/2005/8/layout/orgChart1"/>
    <dgm:cxn modelId="{6CBAA69D-654E-4711-8B04-14CF8A2A3AE3}" srcId="{F38FAAFC-68F4-4658-A5CB-EE70AE38F60A}" destId="{D7FD13C2-82E0-4529-A94E-319BFB552805}" srcOrd="3" destOrd="0" parTransId="{8F905552-924B-4349-9E4B-B49D160B1E7C}" sibTransId="{851B3EDA-5BBC-41C1-964F-32A1D52D4376}"/>
    <dgm:cxn modelId="{3B6344AF-4BF0-46C0-A2C7-A2ADA3831CDC}" type="presOf" srcId="{1FB9CB67-4494-40C3-93D9-144A8C28F263}" destId="{BF18A998-F5E2-4261-A77C-85499009C7FE}" srcOrd="0" destOrd="0" presId="urn:microsoft.com/office/officeart/2005/8/layout/orgChart1"/>
    <dgm:cxn modelId="{432CC1BE-1941-4507-8FA1-5DDFD9707F39}" type="presOf" srcId="{D7FD13C2-82E0-4529-A94E-319BFB552805}" destId="{531C91B1-18E2-4739-95D5-0DF11C320832}" srcOrd="0" destOrd="0" presId="urn:microsoft.com/office/officeart/2005/8/layout/orgChart1"/>
    <dgm:cxn modelId="{351709C3-0421-4CA6-9C19-33AC584E9DB4}" type="presOf" srcId="{C39B0208-6CE7-4C7D-8D91-71A1E5A70013}" destId="{0A6B15BC-0736-451C-8D42-144F1E8E84DF}" srcOrd="0" destOrd="0" presId="urn:microsoft.com/office/officeart/2005/8/layout/orgChart1"/>
    <dgm:cxn modelId="{7AFA1BCA-D5F6-49FE-B0D2-38F36D329571}" type="presOf" srcId="{0577D070-9D55-4877-B0C7-25EBA481E8CB}" destId="{00458540-3E4F-43A6-8EAD-3F1347D6AB4B}" srcOrd="0" destOrd="0" presId="urn:microsoft.com/office/officeart/2005/8/layout/orgChart1"/>
    <dgm:cxn modelId="{D00486CB-5137-4E91-9E20-522923596CE5}" type="presOf" srcId="{33018366-9702-4413-BB56-09A151C5627F}" destId="{ED8652A2-F0F6-4E52-8F48-8977F583AEF9}" srcOrd="1" destOrd="0" presId="urn:microsoft.com/office/officeart/2005/8/layout/orgChart1"/>
    <dgm:cxn modelId="{7F82BFDB-AA79-43D9-9902-42FCB933BC1E}" srcId="{F38FAAFC-68F4-4658-A5CB-EE70AE38F60A}" destId="{DAE7DF2D-09D0-4EB7-9704-24DF3C40BD0B}" srcOrd="0" destOrd="0" parTransId="{0577D070-9D55-4877-B0C7-25EBA481E8CB}" sibTransId="{AB42AC0E-2B3D-412A-892B-61A55683416E}"/>
    <dgm:cxn modelId="{8744EFF1-10BB-47F1-86D4-77A066AF92CA}" type="presOf" srcId="{DEB53CAF-DF40-4074-AAF6-705BA131D62F}" destId="{F571AF92-DC24-415D-9C52-A54DF48E71D4}" srcOrd="0" destOrd="0" presId="urn:microsoft.com/office/officeart/2005/8/layout/orgChart1"/>
    <dgm:cxn modelId="{E29BA0FF-8C29-40B1-8C7F-ADE948931CC0}" srcId="{F38FAAFC-68F4-4658-A5CB-EE70AE38F60A}" destId="{33018366-9702-4413-BB56-09A151C5627F}" srcOrd="4" destOrd="0" parTransId="{1FB9CB67-4494-40C3-93D9-144A8C28F263}" sibTransId="{06E68A30-D279-4E5C-B207-8A2F1763991B}"/>
    <dgm:cxn modelId="{D7B5634D-F96C-4710-99DE-5C76C5952E5D}" type="presParOf" srcId="{F571AF92-DC24-415D-9C52-A54DF48E71D4}" destId="{0CD1E5E7-0415-450C-B98A-B71092050773}" srcOrd="0" destOrd="0" presId="urn:microsoft.com/office/officeart/2005/8/layout/orgChart1"/>
    <dgm:cxn modelId="{DE9E44FD-4ED0-42AC-9064-1D8D43CD433D}" type="presParOf" srcId="{0CD1E5E7-0415-450C-B98A-B71092050773}" destId="{6C9CC06A-A288-4472-BB07-5FDAB347EDA9}" srcOrd="0" destOrd="0" presId="urn:microsoft.com/office/officeart/2005/8/layout/orgChart1"/>
    <dgm:cxn modelId="{0D597789-6B01-42BA-82B1-3DE097DC821D}" type="presParOf" srcId="{6C9CC06A-A288-4472-BB07-5FDAB347EDA9}" destId="{4697F0D2-013A-4FEE-B1DA-73CD847B83EF}" srcOrd="0" destOrd="0" presId="urn:microsoft.com/office/officeart/2005/8/layout/orgChart1"/>
    <dgm:cxn modelId="{02EA539B-4BF0-40B9-954B-6B71824D84A3}" type="presParOf" srcId="{6C9CC06A-A288-4472-BB07-5FDAB347EDA9}" destId="{0E0E18B0-4378-4749-ACBF-1B1611649E55}" srcOrd="1" destOrd="0" presId="urn:microsoft.com/office/officeart/2005/8/layout/orgChart1"/>
    <dgm:cxn modelId="{C1A48DF3-C775-46FD-A005-D11022619AF7}" type="presParOf" srcId="{0CD1E5E7-0415-450C-B98A-B71092050773}" destId="{AE36082D-0054-4AC8-8D18-01623A63716E}" srcOrd="1" destOrd="0" presId="urn:microsoft.com/office/officeart/2005/8/layout/orgChart1"/>
    <dgm:cxn modelId="{FA67577C-9ED6-4CB9-93FC-3C202672E443}" type="presParOf" srcId="{AE36082D-0054-4AC8-8D18-01623A63716E}" destId="{00458540-3E4F-43A6-8EAD-3F1347D6AB4B}" srcOrd="0" destOrd="0" presId="urn:microsoft.com/office/officeart/2005/8/layout/orgChart1"/>
    <dgm:cxn modelId="{6BF8161D-088A-4AB9-ACAB-F22CA18402EF}" type="presParOf" srcId="{AE36082D-0054-4AC8-8D18-01623A63716E}" destId="{AE8BDA62-C5C3-40B0-B5C5-313429174F52}" srcOrd="1" destOrd="0" presId="urn:microsoft.com/office/officeart/2005/8/layout/orgChart1"/>
    <dgm:cxn modelId="{7CF40234-0E4C-4812-9014-25029E46E4CB}" type="presParOf" srcId="{AE8BDA62-C5C3-40B0-B5C5-313429174F52}" destId="{EE2AB3C1-A2B6-43C2-B902-AFB6B1A35CA4}" srcOrd="0" destOrd="0" presId="urn:microsoft.com/office/officeart/2005/8/layout/orgChart1"/>
    <dgm:cxn modelId="{D4F159D8-2C3B-46F8-8756-4B7A351DB51A}" type="presParOf" srcId="{EE2AB3C1-A2B6-43C2-B902-AFB6B1A35CA4}" destId="{423E00E3-5EA5-4EA3-89CF-95FE9DA79E11}" srcOrd="0" destOrd="0" presId="urn:microsoft.com/office/officeart/2005/8/layout/orgChart1"/>
    <dgm:cxn modelId="{5F127AE5-81B8-4BB2-9850-515DB1C9F1CA}" type="presParOf" srcId="{EE2AB3C1-A2B6-43C2-B902-AFB6B1A35CA4}" destId="{38E79BCB-8AF0-4F5B-84CE-0EA9EC729742}" srcOrd="1" destOrd="0" presId="urn:microsoft.com/office/officeart/2005/8/layout/orgChart1"/>
    <dgm:cxn modelId="{4BC9FF4A-3952-4947-91E3-A18302648743}" type="presParOf" srcId="{AE8BDA62-C5C3-40B0-B5C5-313429174F52}" destId="{2449A929-1A25-4223-8DC6-3CED53568E96}" srcOrd="1" destOrd="0" presId="urn:microsoft.com/office/officeart/2005/8/layout/orgChart1"/>
    <dgm:cxn modelId="{9900C6F2-1D13-41E8-B2CB-AC60863BDA53}" type="presParOf" srcId="{AE8BDA62-C5C3-40B0-B5C5-313429174F52}" destId="{67CCD070-F13A-43F3-B17F-377F4602C4CA}" srcOrd="2" destOrd="0" presId="urn:microsoft.com/office/officeart/2005/8/layout/orgChart1"/>
    <dgm:cxn modelId="{216A0574-70A5-4E7C-B3D7-7C2FF7FF8178}" type="presParOf" srcId="{AE36082D-0054-4AC8-8D18-01623A63716E}" destId="{4FDC985E-08A1-4A8C-A944-576B17E056A4}" srcOrd="2" destOrd="0" presId="urn:microsoft.com/office/officeart/2005/8/layout/orgChart1"/>
    <dgm:cxn modelId="{BAFB65DE-026F-425A-864E-8AA9FCDAF474}" type="presParOf" srcId="{AE36082D-0054-4AC8-8D18-01623A63716E}" destId="{8F638580-26A4-4B22-8AE7-46DBA417CDC7}" srcOrd="3" destOrd="0" presId="urn:microsoft.com/office/officeart/2005/8/layout/orgChart1"/>
    <dgm:cxn modelId="{C89B9654-79D8-4E30-8DEB-74A33B337FDD}" type="presParOf" srcId="{8F638580-26A4-4B22-8AE7-46DBA417CDC7}" destId="{BD413A00-50E3-41B1-B845-8FDADD292DF0}" srcOrd="0" destOrd="0" presId="urn:microsoft.com/office/officeart/2005/8/layout/orgChart1"/>
    <dgm:cxn modelId="{87D66A6D-DCAA-4683-B91B-F547FAE8C45A}" type="presParOf" srcId="{BD413A00-50E3-41B1-B845-8FDADD292DF0}" destId="{0071FFCB-CE79-4F5F-9B73-5C591CAA83E3}" srcOrd="0" destOrd="0" presId="urn:microsoft.com/office/officeart/2005/8/layout/orgChart1"/>
    <dgm:cxn modelId="{67B5177D-5558-452F-9825-43F646033DCF}" type="presParOf" srcId="{BD413A00-50E3-41B1-B845-8FDADD292DF0}" destId="{9824EF73-995C-4C8D-B6AB-86DF20485549}" srcOrd="1" destOrd="0" presId="urn:microsoft.com/office/officeart/2005/8/layout/orgChart1"/>
    <dgm:cxn modelId="{46EE685B-6DAD-4C5B-BA77-603FFB0AEE93}" type="presParOf" srcId="{8F638580-26A4-4B22-8AE7-46DBA417CDC7}" destId="{7874922D-43B6-44A4-AA4F-2848247E37F0}" srcOrd="1" destOrd="0" presId="urn:microsoft.com/office/officeart/2005/8/layout/orgChart1"/>
    <dgm:cxn modelId="{B1A67A7B-1A9E-4920-AAC0-5472A0247980}" type="presParOf" srcId="{8F638580-26A4-4B22-8AE7-46DBA417CDC7}" destId="{6B5F5AB5-20F1-4453-8FCF-1C46E9173F79}" srcOrd="2" destOrd="0" presId="urn:microsoft.com/office/officeart/2005/8/layout/orgChart1"/>
    <dgm:cxn modelId="{A1492D90-31FF-401F-AB85-9769F864F792}" type="presParOf" srcId="{AE36082D-0054-4AC8-8D18-01623A63716E}" destId="{C1261694-E6B4-4943-966A-EDC979FE6F46}" srcOrd="4" destOrd="0" presId="urn:microsoft.com/office/officeart/2005/8/layout/orgChart1"/>
    <dgm:cxn modelId="{5519ABFC-3520-4785-9BF3-AF55CBDD623F}" type="presParOf" srcId="{AE36082D-0054-4AC8-8D18-01623A63716E}" destId="{E4112654-DCDA-4486-B74C-A04820706223}" srcOrd="5" destOrd="0" presId="urn:microsoft.com/office/officeart/2005/8/layout/orgChart1"/>
    <dgm:cxn modelId="{689624AC-B00B-4861-8882-EA93A6512716}" type="presParOf" srcId="{E4112654-DCDA-4486-B74C-A04820706223}" destId="{66B704EB-7FA0-43B2-B241-BFE97CDE5668}" srcOrd="0" destOrd="0" presId="urn:microsoft.com/office/officeart/2005/8/layout/orgChart1"/>
    <dgm:cxn modelId="{227230D7-5B12-408D-9CA1-A225B6116252}" type="presParOf" srcId="{66B704EB-7FA0-43B2-B241-BFE97CDE5668}" destId="{0A6B15BC-0736-451C-8D42-144F1E8E84DF}" srcOrd="0" destOrd="0" presId="urn:microsoft.com/office/officeart/2005/8/layout/orgChart1"/>
    <dgm:cxn modelId="{6435F7BA-A6B5-483D-84EC-54E518DE6952}" type="presParOf" srcId="{66B704EB-7FA0-43B2-B241-BFE97CDE5668}" destId="{C58021EA-2B92-4356-9A28-FDDE5F4973BC}" srcOrd="1" destOrd="0" presId="urn:microsoft.com/office/officeart/2005/8/layout/orgChart1"/>
    <dgm:cxn modelId="{FDF702CE-D73A-4BB7-849B-E8280ACB3B23}" type="presParOf" srcId="{E4112654-DCDA-4486-B74C-A04820706223}" destId="{A277F3FD-8E3A-4FDE-B2EB-0403EAE95D7F}" srcOrd="1" destOrd="0" presId="urn:microsoft.com/office/officeart/2005/8/layout/orgChart1"/>
    <dgm:cxn modelId="{72A244FE-53B8-438A-9E1C-9FED6955DB78}" type="presParOf" srcId="{E4112654-DCDA-4486-B74C-A04820706223}" destId="{3B527F50-3B04-4524-BD0D-DE8CAE7526EC}" srcOrd="2" destOrd="0" presId="urn:microsoft.com/office/officeart/2005/8/layout/orgChart1"/>
    <dgm:cxn modelId="{E086A4A7-F684-44AB-BD8A-D8431167AFB2}" type="presParOf" srcId="{AE36082D-0054-4AC8-8D18-01623A63716E}" destId="{FB7AE8AE-3549-4A71-BEE9-4DB5068D5B56}" srcOrd="6" destOrd="0" presId="urn:microsoft.com/office/officeart/2005/8/layout/orgChart1"/>
    <dgm:cxn modelId="{43C82FEB-FA74-46B4-A5EB-7409790E9D12}" type="presParOf" srcId="{AE36082D-0054-4AC8-8D18-01623A63716E}" destId="{E40878B2-DEBB-4A61-AC7B-719497680970}" srcOrd="7" destOrd="0" presId="urn:microsoft.com/office/officeart/2005/8/layout/orgChart1"/>
    <dgm:cxn modelId="{5D59B780-10BB-4FBD-A0F1-6E36075DF873}" type="presParOf" srcId="{E40878B2-DEBB-4A61-AC7B-719497680970}" destId="{5019A211-63FC-40F8-8A85-F0ABAA7CE2C3}" srcOrd="0" destOrd="0" presId="urn:microsoft.com/office/officeart/2005/8/layout/orgChart1"/>
    <dgm:cxn modelId="{07035699-790B-4869-A1E1-837358DE0D11}" type="presParOf" srcId="{5019A211-63FC-40F8-8A85-F0ABAA7CE2C3}" destId="{531C91B1-18E2-4739-95D5-0DF11C320832}" srcOrd="0" destOrd="0" presId="urn:microsoft.com/office/officeart/2005/8/layout/orgChart1"/>
    <dgm:cxn modelId="{B502E551-07C9-4488-BA3B-A163EF163BB8}" type="presParOf" srcId="{5019A211-63FC-40F8-8A85-F0ABAA7CE2C3}" destId="{63A0AD89-0158-4221-966A-B14863F79965}" srcOrd="1" destOrd="0" presId="urn:microsoft.com/office/officeart/2005/8/layout/orgChart1"/>
    <dgm:cxn modelId="{1FB6C563-5311-4F03-9CE0-43C0DC1AF2FB}" type="presParOf" srcId="{E40878B2-DEBB-4A61-AC7B-719497680970}" destId="{78FB4E5D-C58B-421A-AAC3-7BB62D33104A}" srcOrd="1" destOrd="0" presId="urn:microsoft.com/office/officeart/2005/8/layout/orgChart1"/>
    <dgm:cxn modelId="{39E5C3C4-9D29-4BC7-BDB5-88F1BEF02838}" type="presParOf" srcId="{E40878B2-DEBB-4A61-AC7B-719497680970}" destId="{B91A6AEE-5BC8-4A2C-BDDA-20CED32B0212}" srcOrd="2" destOrd="0" presId="urn:microsoft.com/office/officeart/2005/8/layout/orgChart1"/>
    <dgm:cxn modelId="{20000D38-D1D2-4604-B310-372EA28D80EC}" type="presParOf" srcId="{AE36082D-0054-4AC8-8D18-01623A63716E}" destId="{BF18A998-F5E2-4261-A77C-85499009C7FE}" srcOrd="8" destOrd="0" presId="urn:microsoft.com/office/officeart/2005/8/layout/orgChart1"/>
    <dgm:cxn modelId="{F67A31F7-4B3A-4767-9446-09B988FFB478}" type="presParOf" srcId="{AE36082D-0054-4AC8-8D18-01623A63716E}" destId="{4AD4E549-B049-4DC4-AEF1-3D1B66820769}" srcOrd="9" destOrd="0" presId="urn:microsoft.com/office/officeart/2005/8/layout/orgChart1"/>
    <dgm:cxn modelId="{7673670D-7A80-4A30-B0E7-C8D6493081ED}" type="presParOf" srcId="{4AD4E549-B049-4DC4-AEF1-3D1B66820769}" destId="{43750C22-5B6D-4E3A-B355-987EC99C8072}" srcOrd="0" destOrd="0" presId="urn:microsoft.com/office/officeart/2005/8/layout/orgChart1"/>
    <dgm:cxn modelId="{440CB5F2-367C-4CDC-8AF9-71F1A17BD725}" type="presParOf" srcId="{43750C22-5B6D-4E3A-B355-987EC99C8072}" destId="{A1BE801C-D5CE-46E9-AA5F-AA7A6C6A656E}" srcOrd="0" destOrd="0" presId="urn:microsoft.com/office/officeart/2005/8/layout/orgChart1"/>
    <dgm:cxn modelId="{01603152-C4C8-4961-A81A-B8444941BB8E}" type="presParOf" srcId="{43750C22-5B6D-4E3A-B355-987EC99C8072}" destId="{ED8652A2-F0F6-4E52-8F48-8977F583AEF9}" srcOrd="1" destOrd="0" presId="urn:microsoft.com/office/officeart/2005/8/layout/orgChart1"/>
    <dgm:cxn modelId="{C54C344F-C7B9-42A9-B639-E9D27722EA43}" type="presParOf" srcId="{4AD4E549-B049-4DC4-AEF1-3D1B66820769}" destId="{27ACCE52-A6A0-4C46-94EA-FC7D396874C5}" srcOrd="1" destOrd="0" presId="urn:microsoft.com/office/officeart/2005/8/layout/orgChart1"/>
    <dgm:cxn modelId="{B31F21EB-D62B-41FA-B927-A5806BA28D25}" type="presParOf" srcId="{4AD4E549-B049-4DC4-AEF1-3D1B66820769}" destId="{DEE77C10-D769-4F6D-9171-CC21925F2AA1}" srcOrd="2" destOrd="0" presId="urn:microsoft.com/office/officeart/2005/8/layout/orgChart1"/>
    <dgm:cxn modelId="{26C9B226-78D5-423E-9366-8CE41758B6C3}" type="presParOf" srcId="{0CD1E5E7-0415-450C-B98A-B71092050773}" destId="{1F739E96-6725-4278-8F61-0D6397108B5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FB5F4E-067F-48A9-B0C2-7C1EE41DC21C}" type="doc">
      <dgm:prSet loTypeId="urn:microsoft.com/office/officeart/2005/8/layout/orgChart1" loCatId="hierarchy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EBE284C8-AA7C-48DA-BF4F-7E781862ECF8}">
      <dgm:prSet phldrT="[텍스트]"/>
      <dgm:spPr/>
      <dgm:t>
        <a:bodyPr/>
        <a:lstStyle/>
        <a:p>
          <a:pPr latinLnBrk="1"/>
          <a:r>
            <a:rPr lang="ko-KR" altLang="en-US" dirty="0"/>
            <a:t>인덱스</a:t>
          </a:r>
        </a:p>
      </dgm:t>
    </dgm:pt>
    <dgm:pt modelId="{BB8235EC-022A-4DF7-882E-1560D76D3614}" type="parTrans" cxnId="{92F5E940-074E-4FCF-9BF4-D8FF85788276}">
      <dgm:prSet/>
      <dgm:spPr/>
      <dgm:t>
        <a:bodyPr/>
        <a:lstStyle/>
        <a:p>
          <a:pPr latinLnBrk="1"/>
          <a:endParaRPr lang="ko-KR" altLang="en-US"/>
        </a:p>
      </dgm:t>
    </dgm:pt>
    <dgm:pt modelId="{C8B31B5A-BA1E-409E-BA12-450F989A95E4}" type="sibTrans" cxnId="{92F5E940-074E-4FCF-9BF4-D8FF85788276}">
      <dgm:prSet/>
      <dgm:spPr/>
      <dgm:t>
        <a:bodyPr/>
        <a:lstStyle/>
        <a:p>
          <a:pPr latinLnBrk="1"/>
          <a:endParaRPr lang="ko-KR" altLang="en-US"/>
        </a:p>
      </dgm:t>
    </dgm:pt>
    <dgm:pt modelId="{F0DFEC9C-30B0-435F-BDD2-9A292F1D5CC2}">
      <dgm:prSet phldrT="[텍스트]"/>
      <dgm:spPr/>
      <dgm:t>
        <a:bodyPr/>
        <a:lstStyle/>
        <a:p>
          <a:pPr latinLnBrk="1"/>
          <a:r>
            <a:rPr lang="ko-KR" altLang="en-US" dirty="0"/>
            <a:t>마이페이지</a:t>
          </a:r>
        </a:p>
      </dgm:t>
    </dgm:pt>
    <dgm:pt modelId="{0F698F39-22D7-4373-A44D-309A15BE7585}" type="parTrans" cxnId="{6D6C0A15-FF70-4BA1-8BC9-509B9C299FFA}">
      <dgm:prSet/>
      <dgm:spPr/>
      <dgm:t>
        <a:bodyPr/>
        <a:lstStyle/>
        <a:p>
          <a:pPr latinLnBrk="1"/>
          <a:endParaRPr lang="ko-KR" altLang="en-US"/>
        </a:p>
      </dgm:t>
    </dgm:pt>
    <dgm:pt modelId="{76D5DD3D-40DE-465F-8313-F234A01013E7}" type="sibTrans" cxnId="{6D6C0A15-FF70-4BA1-8BC9-509B9C299FFA}">
      <dgm:prSet/>
      <dgm:spPr/>
      <dgm:t>
        <a:bodyPr/>
        <a:lstStyle/>
        <a:p>
          <a:pPr latinLnBrk="1"/>
          <a:endParaRPr lang="ko-KR" altLang="en-US"/>
        </a:p>
      </dgm:t>
    </dgm:pt>
    <dgm:pt modelId="{8E20151C-D0C9-4066-B4D9-4879B7D02E0C}">
      <dgm:prSet phldrT="[텍스트]"/>
      <dgm:spPr/>
      <dgm:t>
        <a:bodyPr/>
        <a:lstStyle/>
        <a:p>
          <a:pPr latinLnBrk="1"/>
          <a:r>
            <a:rPr lang="ko-KR" altLang="en-US" dirty="0"/>
            <a:t>스케줄관리</a:t>
          </a:r>
        </a:p>
      </dgm:t>
    </dgm:pt>
    <dgm:pt modelId="{B94452E2-6C3B-4A16-A74F-26EEAABC4244}" type="parTrans" cxnId="{8EE2FC41-7801-47CB-A938-7AC4D460A903}">
      <dgm:prSet/>
      <dgm:spPr/>
      <dgm:t>
        <a:bodyPr/>
        <a:lstStyle/>
        <a:p>
          <a:pPr latinLnBrk="1"/>
          <a:endParaRPr lang="ko-KR" altLang="en-US"/>
        </a:p>
      </dgm:t>
    </dgm:pt>
    <dgm:pt modelId="{9FD25269-CC55-4D1B-8B45-F73403A0776C}" type="sibTrans" cxnId="{8EE2FC41-7801-47CB-A938-7AC4D460A903}">
      <dgm:prSet/>
      <dgm:spPr/>
      <dgm:t>
        <a:bodyPr/>
        <a:lstStyle/>
        <a:p>
          <a:pPr latinLnBrk="1"/>
          <a:endParaRPr lang="ko-KR" altLang="en-US"/>
        </a:p>
      </dgm:t>
    </dgm:pt>
    <dgm:pt modelId="{EF704EA0-07FB-4201-AB2A-3CEED042C9F7}">
      <dgm:prSet phldrT="[텍스트]"/>
      <dgm:spPr/>
      <dgm:t>
        <a:bodyPr/>
        <a:lstStyle/>
        <a:p>
          <a:pPr latinLnBrk="1"/>
          <a:r>
            <a:rPr lang="ko-KR" altLang="en-US" dirty="0"/>
            <a:t>추천여행지</a:t>
          </a:r>
        </a:p>
      </dgm:t>
    </dgm:pt>
    <dgm:pt modelId="{55D578CC-98A8-449A-9C31-924E8EA0185A}" type="parTrans" cxnId="{1795E6D7-C898-46FD-A36F-67ABA185D76C}">
      <dgm:prSet/>
      <dgm:spPr/>
      <dgm:t>
        <a:bodyPr/>
        <a:lstStyle/>
        <a:p>
          <a:pPr latinLnBrk="1"/>
          <a:endParaRPr lang="ko-KR" altLang="en-US"/>
        </a:p>
      </dgm:t>
    </dgm:pt>
    <dgm:pt modelId="{A74FB757-14A6-4433-9E10-395DB5769361}" type="sibTrans" cxnId="{1795E6D7-C898-46FD-A36F-67ABA185D76C}">
      <dgm:prSet/>
      <dgm:spPr/>
      <dgm:t>
        <a:bodyPr/>
        <a:lstStyle/>
        <a:p>
          <a:pPr latinLnBrk="1"/>
          <a:endParaRPr lang="ko-KR" altLang="en-US"/>
        </a:p>
      </dgm:t>
    </dgm:pt>
    <dgm:pt modelId="{DB423034-A10F-4D1E-8828-8A1AF373C324}">
      <dgm:prSet phldrT="[텍스트]"/>
      <dgm:spPr/>
      <dgm:t>
        <a:bodyPr/>
        <a:lstStyle/>
        <a:p>
          <a:pPr latinLnBrk="1"/>
          <a:r>
            <a:rPr lang="ko-KR" altLang="en-US" dirty="0"/>
            <a:t>커뮤니티</a:t>
          </a:r>
        </a:p>
      </dgm:t>
    </dgm:pt>
    <dgm:pt modelId="{B246E278-E749-4019-9A38-6EA260F8600A}" type="parTrans" cxnId="{1A17E0CF-3B60-4BE6-B907-FC7D0AE1C6AC}">
      <dgm:prSet/>
      <dgm:spPr/>
      <dgm:t>
        <a:bodyPr/>
        <a:lstStyle/>
        <a:p>
          <a:pPr latinLnBrk="1"/>
          <a:endParaRPr lang="ko-KR" altLang="en-US"/>
        </a:p>
      </dgm:t>
    </dgm:pt>
    <dgm:pt modelId="{AA852630-391E-4D2F-A3C5-816893EB1599}" type="sibTrans" cxnId="{1A17E0CF-3B60-4BE6-B907-FC7D0AE1C6AC}">
      <dgm:prSet/>
      <dgm:spPr/>
      <dgm:t>
        <a:bodyPr/>
        <a:lstStyle/>
        <a:p>
          <a:pPr latinLnBrk="1"/>
          <a:endParaRPr lang="ko-KR" altLang="en-US"/>
        </a:p>
      </dgm:t>
    </dgm:pt>
    <dgm:pt modelId="{FA617246-39F6-496A-BD27-C293422F943A}" type="pres">
      <dgm:prSet presAssocID="{1CFB5F4E-067F-48A9-B0C2-7C1EE41DC2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BDFC8FD-A46E-4308-8259-63E7475514BF}" type="pres">
      <dgm:prSet presAssocID="{EBE284C8-AA7C-48DA-BF4F-7E781862ECF8}" presName="hierRoot1" presStyleCnt="0">
        <dgm:presLayoutVars>
          <dgm:hierBranch val="init"/>
        </dgm:presLayoutVars>
      </dgm:prSet>
      <dgm:spPr/>
    </dgm:pt>
    <dgm:pt modelId="{0C19DEAA-0E52-4F6F-B8DF-879D9FD76456}" type="pres">
      <dgm:prSet presAssocID="{EBE284C8-AA7C-48DA-BF4F-7E781862ECF8}" presName="rootComposite1" presStyleCnt="0"/>
      <dgm:spPr/>
    </dgm:pt>
    <dgm:pt modelId="{58BFF619-C7AC-4544-9BB8-B29731E618BA}" type="pres">
      <dgm:prSet presAssocID="{EBE284C8-AA7C-48DA-BF4F-7E781862ECF8}" presName="rootText1" presStyleLbl="node0" presStyleIdx="0" presStyleCnt="1">
        <dgm:presLayoutVars>
          <dgm:chPref val="3"/>
        </dgm:presLayoutVars>
      </dgm:prSet>
      <dgm:spPr/>
    </dgm:pt>
    <dgm:pt modelId="{3C82C8E9-442D-470D-BC69-804D716C1FAB}" type="pres">
      <dgm:prSet presAssocID="{EBE284C8-AA7C-48DA-BF4F-7E781862ECF8}" presName="rootConnector1" presStyleLbl="node1" presStyleIdx="0" presStyleCnt="0"/>
      <dgm:spPr/>
    </dgm:pt>
    <dgm:pt modelId="{D914D205-1608-4F3A-BFC8-96E95533BED0}" type="pres">
      <dgm:prSet presAssocID="{EBE284C8-AA7C-48DA-BF4F-7E781862ECF8}" presName="hierChild2" presStyleCnt="0"/>
      <dgm:spPr/>
    </dgm:pt>
    <dgm:pt modelId="{2FAFF80D-216A-410B-A3CF-6BF582D0241C}" type="pres">
      <dgm:prSet presAssocID="{0F698F39-22D7-4373-A44D-309A15BE7585}" presName="Name37" presStyleLbl="parChTrans1D2" presStyleIdx="0" presStyleCnt="4"/>
      <dgm:spPr/>
    </dgm:pt>
    <dgm:pt modelId="{27C93E40-A2A4-48E7-A598-CDBD06EA2190}" type="pres">
      <dgm:prSet presAssocID="{F0DFEC9C-30B0-435F-BDD2-9A292F1D5CC2}" presName="hierRoot2" presStyleCnt="0">
        <dgm:presLayoutVars>
          <dgm:hierBranch val="init"/>
        </dgm:presLayoutVars>
      </dgm:prSet>
      <dgm:spPr/>
    </dgm:pt>
    <dgm:pt modelId="{C6066439-27CC-47A3-AEF7-2170C89891AC}" type="pres">
      <dgm:prSet presAssocID="{F0DFEC9C-30B0-435F-BDD2-9A292F1D5CC2}" presName="rootComposite" presStyleCnt="0"/>
      <dgm:spPr/>
    </dgm:pt>
    <dgm:pt modelId="{3C7756D6-5648-485F-9F33-1C8BAF65A2AD}" type="pres">
      <dgm:prSet presAssocID="{F0DFEC9C-30B0-435F-BDD2-9A292F1D5CC2}" presName="rootText" presStyleLbl="node2" presStyleIdx="0" presStyleCnt="4">
        <dgm:presLayoutVars>
          <dgm:chPref val="3"/>
        </dgm:presLayoutVars>
      </dgm:prSet>
      <dgm:spPr/>
    </dgm:pt>
    <dgm:pt modelId="{CCFBC445-B659-4B80-B00F-76319BDB5811}" type="pres">
      <dgm:prSet presAssocID="{F0DFEC9C-30B0-435F-BDD2-9A292F1D5CC2}" presName="rootConnector" presStyleLbl="node2" presStyleIdx="0" presStyleCnt="4"/>
      <dgm:spPr/>
    </dgm:pt>
    <dgm:pt modelId="{8F0956F3-9F4A-4168-873E-F8644865FDED}" type="pres">
      <dgm:prSet presAssocID="{F0DFEC9C-30B0-435F-BDD2-9A292F1D5CC2}" presName="hierChild4" presStyleCnt="0"/>
      <dgm:spPr/>
    </dgm:pt>
    <dgm:pt modelId="{3E4F48E4-FFBC-4D87-9791-33D4977E7A86}" type="pres">
      <dgm:prSet presAssocID="{F0DFEC9C-30B0-435F-BDD2-9A292F1D5CC2}" presName="hierChild5" presStyleCnt="0"/>
      <dgm:spPr/>
    </dgm:pt>
    <dgm:pt modelId="{2044DA51-F067-430B-B8AC-AF42A520CADD}" type="pres">
      <dgm:prSet presAssocID="{B94452E2-6C3B-4A16-A74F-26EEAABC4244}" presName="Name37" presStyleLbl="parChTrans1D2" presStyleIdx="1" presStyleCnt="4"/>
      <dgm:spPr/>
    </dgm:pt>
    <dgm:pt modelId="{6075D143-5902-46B8-AF51-49615B56FB4C}" type="pres">
      <dgm:prSet presAssocID="{8E20151C-D0C9-4066-B4D9-4879B7D02E0C}" presName="hierRoot2" presStyleCnt="0">
        <dgm:presLayoutVars>
          <dgm:hierBranch val="init"/>
        </dgm:presLayoutVars>
      </dgm:prSet>
      <dgm:spPr/>
    </dgm:pt>
    <dgm:pt modelId="{1D33175C-4733-46EB-863D-04CD5DE5BD60}" type="pres">
      <dgm:prSet presAssocID="{8E20151C-D0C9-4066-B4D9-4879B7D02E0C}" presName="rootComposite" presStyleCnt="0"/>
      <dgm:spPr/>
    </dgm:pt>
    <dgm:pt modelId="{C219712F-0EEA-4A38-8BB8-8771805F0F0B}" type="pres">
      <dgm:prSet presAssocID="{8E20151C-D0C9-4066-B4D9-4879B7D02E0C}" presName="rootText" presStyleLbl="node2" presStyleIdx="1" presStyleCnt="4">
        <dgm:presLayoutVars>
          <dgm:chPref val="3"/>
        </dgm:presLayoutVars>
      </dgm:prSet>
      <dgm:spPr/>
    </dgm:pt>
    <dgm:pt modelId="{C9128794-41B2-48E6-9E8B-5F940C116907}" type="pres">
      <dgm:prSet presAssocID="{8E20151C-D0C9-4066-B4D9-4879B7D02E0C}" presName="rootConnector" presStyleLbl="node2" presStyleIdx="1" presStyleCnt="4"/>
      <dgm:spPr/>
    </dgm:pt>
    <dgm:pt modelId="{F5CDE535-0AF5-4810-8AA0-E16B2856196E}" type="pres">
      <dgm:prSet presAssocID="{8E20151C-D0C9-4066-B4D9-4879B7D02E0C}" presName="hierChild4" presStyleCnt="0"/>
      <dgm:spPr/>
    </dgm:pt>
    <dgm:pt modelId="{9B09253E-1862-4923-B076-BF1331FEAB32}" type="pres">
      <dgm:prSet presAssocID="{8E20151C-D0C9-4066-B4D9-4879B7D02E0C}" presName="hierChild5" presStyleCnt="0"/>
      <dgm:spPr/>
    </dgm:pt>
    <dgm:pt modelId="{82F8A38B-3FD5-4B62-939F-13A2A4C82934}" type="pres">
      <dgm:prSet presAssocID="{55D578CC-98A8-449A-9C31-924E8EA0185A}" presName="Name37" presStyleLbl="parChTrans1D2" presStyleIdx="2" presStyleCnt="4"/>
      <dgm:spPr/>
    </dgm:pt>
    <dgm:pt modelId="{BC801AA4-8DF3-42CD-A8F6-C1E89B24672F}" type="pres">
      <dgm:prSet presAssocID="{EF704EA0-07FB-4201-AB2A-3CEED042C9F7}" presName="hierRoot2" presStyleCnt="0">
        <dgm:presLayoutVars>
          <dgm:hierBranch val="init"/>
        </dgm:presLayoutVars>
      </dgm:prSet>
      <dgm:spPr/>
    </dgm:pt>
    <dgm:pt modelId="{724AAC1D-A85A-463F-84B1-113EDD0039CF}" type="pres">
      <dgm:prSet presAssocID="{EF704EA0-07FB-4201-AB2A-3CEED042C9F7}" presName="rootComposite" presStyleCnt="0"/>
      <dgm:spPr/>
    </dgm:pt>
    <dgm:pt modelId="{8DE9416B-CC43-4E5A-975D-E5B8E0AD7FA8}" type="pres">
      <dgm:prSet presAssocID="{EF704EA0-07FB-4201-AB2A-3CEED042C9F7}" presName="rootText" presStyleLbl="node2" presStyleIdx="2" presStyleCnt="4">
        <dgm:presLayoutVars>
          <dgm:chPref val="3"/>
        </dgm:presLayoutVars>
      </dgm:prSet>
      <dgm:spPr/>
    </dgm:pt>
    <dgm:pt modelId="{F083B350-D91C-4A11-A4FB-6DCB364B38A7}" type="pres">
      <dgm:prSet presAssocID="{EF704EA0-07FB-4201-AB2A-3CEED042C9F7}" presName="rootConnector" presStyleLbl="node2" presStyleIdx="2" presStyleCnt="4"/>
      <dgm:spPr/>
    </dgm:pt>
    <dgm:pt modelId="{31D97E4E-A1E3-4FB2-9E23-67D217156041}" type="pres">
      <dgm:prSet presAssocID="{EF704EA0-07FB-4201-AB2A-3CEED042C9F7}" presName="hierChild4" presStyleCnt="0"/>
      <dgm:spPr/>
    </dgm:pt>
    <dgm:pt modelId="{16049D90-92E9-4FD1-9524-A6D4C51FC1D9}" type="pres">
      <dgm:prSet presAssocID="{EF704EA0-07FB-4201-AB2A-3CEED042C9F7}" presName="hierChild5" presStyleCnt="0"/>
      <dgm:spPr/>
    </dgm:pt>
    <dgm:pt modelId="{8B6D2191-A344-4D3D-B0E2-2EF271D602B1}" type="pres">
      <dgm:prSet presAssocID="{B246E278-E749-4019-9A38-6EA260F8600A}" presName="Name37" presStyleLbl="parChTrans1D2" presStyleIdx="3" presStyleCnt="4"/>
      <dgm:spPr/>
    </dgm:pt>
    <dgm:pt modelId="{513F8166-C20D-433F-9EB0-FB7E1EF33208}" type="pres">
      <dgm:prSet presAssocID="{DB423034-A10F-4D1E-8828-8A1AF373C324}" presName="hierRoot2" presStyleCnt="0">
        <dgm:presLayoutVars>
          <dgm:hierBranch val="init"/>
        </dgm:presLayoutVars>
      </dgm:prSet>
      <dgm:spPr/>
    </dgm:pt>
    <dgm:pt modelId="{FBFC98E7-7B40-49FA-A110-EB591547EE12}" type="pres">
      <dgm:prSet presAssocID="{DB423034-A10F-4D1E-8828-8A1AF373C324}" presName="rootComposite" presStyleCnt="0"/>
      <dgm:spPr/>
    </dgm:pt>
    <dgm:pt modelId="{C6FA7FC1-E05D-4115-84E4-FF8591DB7951}" type="pres">
      <dgm:prSet presAssocID="{DB423034-A10F-4D1E-8828-8A1AF373C324}" presName="rootText" presStyleLbl="node2" presStyleIdx="3" presStyleCnt="4">
        <dgm:presLayoutVars>
          <dgm:chPref val="3"/>
        </dgm:presLayoutVars>
      </dgm:prSet>
      <dgm:spPr/>
    </dgm:pt>
    <dgm:pt modelId="{008B4F29-E256-4F9F-AAF8-C9666CA12F7C}" type="pres">
      <dgm:prSet presAssocID="{DB423034-A10F-4D1E-8828-8A1AF373C324}" presName="rootConnector" presStyleLbl="node2" presStyleIdx="3" presStyleCnt="4"/>
      <dgm:spPr/>
    </dgm:pt>
    <dgm:pt modelId="{D2E86FE0-2999-45E4-82A7-5D8A5BD47F03}" type="pres">
      <dgm:prSet presAssocID="{DB423034-A10F-4D1E-8828-8A1AF373C324}" presName="hierChild4" presStyleCnt="0"/>
      <dgm:spPr/>
    </dgm:pt>
    <dgm:pt modelId="{DFEF9201-343F-4844-9BE7-D9E1FE88A6DC}" type="pres">
      <dgm:prSet presAssocID="{DB423034-A10F-4D1E-8828-8A1AF373C324}" presName="hierChild5" presStyleCnt="0"/>
      <dgm:spPr/>
    </dgm:pt>
    <dgm:pt modelId="{84EBAD75-920D-4714-872E-6B3515A22AC3}" type="pres">
      <dgm:prSet presAssocID="{EBE284C8-AA7C-48DA-BF4F-7E781862ECF8}" presName="hierChild3" presStyleCnt="0"/>
      <dgm:spPr/>
    </dgm:pt>
  </dgm:ptLst>
  <dgm:cxnLst>
    <dgm:cxn modelId="{6D6C0A15-FF70-4BA1-8BC9-509B9C299FFA}" srcId="{EBE284C8-AA7C-48DA-BF4F-7E781862ECF8}" destId="{F0DFEC9C-30B0-435F-BDD2-9A292F1D5CC2}" srcOrd="0" destOrd="0" parTransId="{0F698F39-22D7-4373-A44D-309A15BE7585}" sibTransId="{76D5DD3D-40DE-465F-8313-F234A01013E7}"/>
    <dgm:cxn modelId="{36BFF63A-24B8-459E-ACB0-43E29D92374A}" type="presOf" srcId="{0F698F39-22D7-4373-A44D-309A15BE7585}" destId="{2FAFF80D-216A-410B-A3CF-6BF582D0241C}" srcOrd="0" destOrd="0" presId="urn:microsoft.com/office/officeart/2005/8/layout/orgChart1"/>
    <dgm:cxn modelId="{70CB0F3B-A826-4B67-85BF-8DE9E7CBB978}" type="presOf" srcId="{B94452E2-6C3B-4A16-A74F-26EEAABC4244}" destId="{2044DA51-F067-430B-B8AC-AF42A520CADD}" srcOrd="0" destOrd="0" presId="urn:microsoft.com/office/officeart/2005/8/layout/orgChart1"/>
    <dgm:cxn modelId="{92F5E940-074E-4FCF-9BF4-D8FF85788276}" srcId="{1CFB5F4E-067F-48A9-B0C2-7C1EE41DC21C}" destId="{EBE284C8-AA7C-48DA-BF4F-7E781862ECF8}" srcOrd="0" destOrd="0" parTransId="{BB8235EC-022A-4DF7-882E-1560D76D3614}" sibTransId="{C8B31B5A-BA1E-409E-BA12-450F989A95E4}"/>
    <dgm:cxn modelId="{8EE2FC41-7801-47CB-A938-7AC4D460A903}" srcId="{EBE284C8-AA7C-48DA-BF4F-7E781862ECF8}" destId="{8E20151C-D0C9-4066-B4D9-4879B7D02E0C}" srcOrd="1" destOrd="0" parTransId="{B94452E2-6C3B-4A16-A74F-26EEAABC4244}" sibTransId="{9FD25269-CC55-4D1B-8B45-F73403A0776C}"/>
    <dgm:cxn modelId="{CB142045-2B8E-46A3-B0BF-2B84D33B0C8B}" type="presOf" srcId="{B246E278-E749-4019-9A38-6EA260F8600A}" destId="{8B6D2191-A344-4D3D-B0E2-2EF271D602B1}" srcOrd="0" destOrd="0" presId="urn:microsoft.com/office/officeart/2005/8/layout/orgChart1"/>
    <dgm:cxn modelId="{8332E945-F8B1-4B45-8CE5-4CA2F5A201D9}" type="presOf" srcId="{8E20151C-D0C9-4066-B4D9-4879B7D02E0C}" destId="{C219712F-0EEA-4A38-8BB8-8771805F0F0B}" srcOrd="0" destOrd="0" presId="urn:microsoft.com/office/officeart/2005/8/layout/orgChart1"/>
    <dgm:cxn modelId="{285DE752-A514-4989-B29D-978C9FF6AA3E}" type="presOf" srcId="{8E20151C-D0C9-4066-B4D9-4879B7D02E0C}" destId="{C9128794-41B2-48E6-9E8B-5F940C116907}" srcOrd="1" destOrd="0" presId="urn:microsoft.com/office/officeart/2005/8/layout/orgChart1"/>
    <dgm:cxn modelId="{A7875FA2-1BF6-473F-A9E5-B50BEEB2AAE4}" type="presOf" srcId="{EBE284C8-AA7C-48DA-BF4F-7E781862ECF8}" destId="{3C82C8E9-442D-470D-BC69-804D716C1FAB}" srcOrd="1" destOrd="0" presId="urn:microsoft.com/office/officeart/2005/8/layout/orgChart1"/>
    <dgm:cxn modelId="{B43005A8-4B03-45C5-9E14-EDD4F150D8F1}" type="presOf" srcId="{EBE284C8-AA7C-48DA-BF4F-7E781862ECF8}" destId="{58BFF619-C7AC-4544-9BB8-B29731E618BA}" srcOrd="0" destOrd="0" presId="urn:microsoft.com/office/officeart/2005/8/layout/orgChart1"/>
    <dgm:cxn modelId="{85FC13AB-9A6C-4D47-999F-0B6E5231A4D8}" type="presOf" srcId="{F0DFEC9C-30B0-435F-BDD2-9A292F1D5CC2}" destId="{3C7756D6-5648-485F-9F33-1C8BAF65A2AD}" srcOrd="0" destOrd="0" presId="urn:microsoft.com/office/officeart/2005/8/layout/orgChart1"/>
    <dgm:cxn modelId="{54CB23AD-4254-4360-90CD-EABA26B90522}" type="presOf" srcId="{DB423034-A10F-4D1E-8828-8A1AF373C324}" destId="{008B4F29-E256-4F9F-AAF8-C9666CA12F7C}" srcOrd="1" destOrd="0" presId="urn:microsoft.com/office/officeart/2005/8/layout/orgChart1"/>
    <dgm:cxn modelId="{EE2D3AAD-8E33-4924-81C6-978CBE60AE99}" type="presOf" srcId="{DB423034-A10F-4D1E-8828-8A1AF373C324}" destId="{C6FA7FC1-E05D-4115-84E4-FF8591DB7951}" srcOrd="0" destOrd="0" presId="urn:microsoft.com/office/officeart/2005/8/layout/orgChart1"/>
    <dgm:cxn modelId="{BC25F4C6-9299-4FA6-BBCF-272AF51FD707}" type="presOf" srcId="{1CFB5F4E-067F-48A9-B0C2-7C1EE41DC21C}" destId="{FA617246-39F6-496A-BD27-C293422F943A}" srcOrd="0" destOrd="0" presId="urn:microsoft.com/office/officeart/2005/8/layout/orgChart1"/>
    <dgm:cxn modelId="{C913C7CC-5630-46C5-90CD-4DE7173FB29C}" type="presOf" srcId="{EF704EA0-07FB-4201-AB2A-3CEED042C9F7}" destId="{8DE9416B-CC43-4E5A-975D-E5B8E0AD7FA8}" srcOrd="0" destOrd="0" presId="urn:microsoft.com/office/officeart/2005/8/layout/orgChart1"/>
    <dgm:cxn modelId="{1A17E0CF-3B60-4BE6-B907-FC7D0AE1C6AC}" srcId="{EBE284C8-AA7C-48DA-BF4F-7E781862ECF8}" destId="{DB423034-A10F-4D1E-8828-8A1AF373C324}" srcOrd="3" destOrd="0" parTransId="{B246E278-E749-4019-9A38-6EA260F8600A}" sibTransId="{AA852630-391E-4D2F-A3C5-816893EB1599}"/>
    <dgm:cxn modelId="{1795E6D7-C898-46FD-A36F-67ABA185D76C}" srcId="{EBE284C8-AA7C-48DA-BF4F-7E781862ECF8}" destId="{EF704EA0-07FB-4201-AB2A-3CEED042C9F7}" srcOrd="2" destOrd="0" parTransId="{55D578CC-98A8-449A-9C31-924E8EA0185A}" sibTransId="{A74FB757-14A6-4433-9E10-395DB5769361}"/>
    <dgm:cxn modelId="{A8E54AEA-3D79-4A3A-B919-F17D7E12A32F}" type="presOf" srcId="{EF704EA0-07FB-4201-AB2A-3CEED042C9F7}" destId="{F083B350-D91C-4A11-A4FB-6DCB364B38A7}" srcOrd="1" destOrd="0" presId="urn:microsoft.com/office/officeart/2005/8/layout/orgChart1"/>
    <dgm:cxn modelId="{77883EFD-73C7-4C59-85CE-60A66808686C}" type="presOf" srcId="{F0DFEC9C-30B0-435F-BDD2-9A292F1D5CC2}" destId="{CCFBC445-B659-4B80-B00F-76319BDB5811}" srcOrd="1" destOrd="0" presId="urn:microsoft.com/office/officeart/2005/8/layout/orgChart1"/>
    <dgm:cxn modelId="{8E38DDFF-1300-4E94-8950-4D89F32A964A}" type="presOf" srcId="{55D578CC-98A8-449A-9C31-924E8EA0185A}" destId="{82F8A38B-3FD5-4B62-939F-13A2A4C82934}" srcOrd="0" destOrd="0" presId="urn:microsoft.com/office/officeart/2005/8/layout/orgChart1"/>
    <dgm:cxn modelId="{2EDB7039-CBDA-41F1-BD03-8C37100D26AA}" type="presParOf" srcId="{FA617246-39F6-496A-BD27-C293422F943A}" destId="{9BDFC8FD-A46E-4308-8259-63E7475514BF}" srcOrd="0" destOrd="0" presId="urn:microsoft.com/office/officeart/2005/8/layout/orgChart1"/>
    <dgm:cxn modelId="{87D158AD-AA86-4123-B176-7EA7C54A7223}" type="presParOf" srcId="{9BDFC8FD-A46E-4308-8259-63E7475514BF}" destId="{0C19DEAA-0E52-4F6F-B8DF-879D9FD76456}" srcOrd="0" destOrd="0" presId="urn:microsoft.com/office/officeart/2005/8/layout/orgChart1"/>
    <dgm:cxn modelId="{5660E484-E4A7-4620-8894-539CDFEE9310}" type="presParOf" srcId="{0C19DEAA-0E52-4F6F-B8DF-879D9FD76456}" destId="{58BFF619-C7AC-4544-9BB8-B29731E618BA}" srcOrd="0" destOrd="0" presId="urn:microsoft.com/office/officeart/2005/8/layout/orgChart1"/>
    <dgm:cxn modelId="{63ABAF06-DF56-42C1-8D57-153447C45077}" type="presParOf" srcId="{0C19DEAA-0E52-4F6F-B8DF-879D9FD76456}" destId="{3C82C8E9-442D-470D-BC69-804D716C1FAB}" srcOrd="1" destOrd="0" presId="urn:microsoft.com/office/officeart/2005/8/layout/orgChart1"/>
    <dgm:cxn modelId="{CD25669B-3C8F-4D39-9818-027FC8D9EF09}" type="presParOf" srcId="{9BDFC8FD-A46E-4308-8259-63E7475514BF}" destId="{D914D205-1608-4F3A-BFC8-96E95533BED0}" srcOrd="1" destOrd="0" presId="urn:microsoft.com/office/officeart/2005/8/layout/orgChart1"/>
    <dgm:cxn modelId="{23B30E59-3408-4B85-A5D3-3E1C73254915}" type="presParOf" srcId="{D914D205-1608-4F3A-BFC8-96E95533BED0}" destId="{2FAFF80D-216A-410B-A3CF-6BF582D0241C}" srcOrd="0" destOrd="0" presId="urn:microsoft.com/office/officeart/2005/8/layout/orgChart1"/>
    <dgm:cxn modelId="{0AB61CD2-8910-4972-8961-AD8701B83F04}" type="presParOf" srcId="{D914D205-1608-4F3A-BFC8-96E95533BED0}" destId="{27C93E40-A2A4-48E7-A598-CDBD06EA2190}" srcOrd="1" destOrd="0" presId="urn:microsoft.com/office/officeart/2005/8/layout/orgChart1"/>
    <dgm:cxn modelId="{C5C24DE6-3C12-40AA-9E2E-7C8E0F706BAE}" type="presParOf" srcId="{27C93E40-A2A4-48E7-A598-CDBD06EA2190}" destId="{C6066439-27CC-47A3-AEF7-2170C89891AC}" srcOrd="0" destOrd="0" presId="urn:microsoft.com/office/officeart/2005/8/layout/orgChart1"/>
    <dgm:cxn modelId="{CA4A0612-BCA9-49B7-94DD-F82734936829}" type="presParOf" srcId="{C6066439-27CC-47A3-AEF7-2170C89891AC}" destId="{3C7756D6-5648-485F-9F33-1C8BAF65A2AD}" srcOrd="0" destOrd="0" presId="urn:microsoft.com/office/officeart/2005/8/layout/orgChart1"/>
    <dgm:cxn modelId="{05639C06-EE9A-4382-BC3A-4C06E3E36588}" type="presParOf" srcId="{C6066439-27CC-47A3-AEF7-2170C89891AC}" destId="{CCFBC445-B659-4B80-B00F-76319BDB5811}" srcOrd="1" destOrd="0" presId="urn:microsoft.com/office/officeart/2005/8/layout/orgChart1"/>
    <dgm:cxn modelId="{6F175DBC-9FC6-458A-B3E9-D00314ACF7DD}" type="presParOf" srcId="{27C93E40-A2A4-48E7-A598-CDBD06EA2190}" destId="{8F0956F3-9F4A-4168-873E-F8644865FDED}" srcOrd="1" destOrd="0" presId="urn:microsoft.com/office/officeart/2005/8/layout/orgChart1"/>
    <dgm:cxn modelId="{B26758AC-B2AC-4494-B222-85EACC100BA1}" type="presParOf" srcId="{27C93E40-A2A4-48E7-A598-CDBD06EA2190}" destId="{3E4F48E4-FFBC-4D87-9791-33D4977E7A86}" srcOrd="2" destOrd="0" presId="urn:microsoft.com/office/officeart/2005/8/layout/orgChart1"/>
    <dgm:cxn modelId="{29C7F734-3CA7-4BC3-BDA9-C6F2BF3EFE2E}" type="presParOf" srcId="{D914D205-1608-4F3A-BFC8-96E95533BED0}" destId="{2044DA51-F067-430B-B8AC-AF42A520CADD}" srcOrd="2" destOrd="0" presId="urn:microsoft.com/office/officeart/2005/8/layout/orgChart1"/>
    <dgm:cxn modelId="{AB81E49D-D62F-43F8-A540-EDE2B38EDD89}" type="presParOf" srcId="{D914D205-1608-4F3A-BFC8-96E95533BED0}" destId="{6075D143-5902-46B8-AF51-49615B56FB4C}" srcOrd="3" destOrd="0" presId="urn:microsoft.com/office/officeart/2005/8/layout/orgChart1"/>
    <dgm:cxn modelId="{41B3F252-D581-4A0A-9544-DA8373BD44D1}" type="presParOf" srcId="{6075D143-5902-46B8-AF51-49615B56FB4C}" destId="{1D33175C-4733-46EB-863D-04CD5DE5BD60}" srcOrd="0" destOrd="0" presId="urn:microsoft.com/office/officeart/2005/8/layout/orgChart1"/>
    <dgm:cxn modelId="{59214929-8E22-49BA-BB52-F6C33D892F1C}" type="presParOf" srcId="{1D33175C-4733-46EB-863D-04CD5DE5BD60}" destId="{C219712F-0EEA-4A38-8BB8-8771805F0F0B}" srcOrd="0" destOrd="0" presId="urn:microsoft.com/office/officeart/2005/8/layout/orgChart1"/>
    <dgm:cxn modelId="{DC2E74DD-8563-4CEF-9BD8-DA960E0BB74D}" type="presParOf" srcId="{1D33175C-4733-46EB-863D-04CD5DE5BD60}" destId="{C9128794-41B2-48E6-9E8B-5F940C116907}" srcOrd="1" destOrd="0" presId="urn:microsoft.com/office/officeart/2005/8/layout/orgChart1"/>
    <dgm:cxn modelId="{262E038D-4F74-478B-9A1E-7491F7445B3E}" type="presParOf" srcId="{6075D143-5902-46B8-AF51-49615B56FB4C}" destId="{F5CDE535-0AF5-4810-8AA0-E16B2856196E}" srcOrd="1" destOrd="0" presId="urn:microsoft.com/office/officeart/2005/8/layout/orgChart1"/>
    <dgm:cxn modelId="{93E867A6-43F4-412C-B459-842AD7AA79F2}" type="presParOf" srcId="{6075D143-5902-46B8-AF51-49615B56FB4C}" destId="{9B09253E-1862-4923-B076-BF1331FEAB32}" srcOrd="2" destOrd="0" presId="urn:microsoft.com/office/officeart/2005/8/layout/orgChart1"/>
    <dgm:cxn modelId="{24AD311A-B13C-478D-AA28-802EBDCAE29D}" type="presParOf" srcId="{D914D205-1608-4F3A-BFC8-96E95533BED0}" destId="{82F8A38B-3FD5-4B62-939F-13A2A4C82934}" srcOrd="4" destOrd="0" presId="urn:microsoft.com/office/officeart/2005/8/layout/orgChart1"/>
    <dgm:cxn modelId="{48C703EB-61D4-418C-A70D-088686DBFE19}" type="presParOf" srcId="{D914D205-1608-4F3A-BFC8-96E95533BED0}" destId="{BC801AA4-8DF3-42CD-A8F6-C1E89B24672F}" srcOrd="5" destOrd="0" presId="urn:microsoft.com/office/officeart/2005/8/layout/orgChart1"/>
    <dgm:cxn modelId="{E5B1D312-EB64-4A20-9C07-E2BE48CD11A3}" type="presParOf" srcId="{BC801AA4-8DF3-42CD-A8F6-C1E89B24672F}" destId="{724AAC1D-A85A-463F-84B1-113EDD0039CF}" srcOrd="0" destOrd="0" presId="urn:microsoft.com/office/officeart/2005/8/layout/orgChart1"/>
    <dgm:cxn modelId="{DD9ED3D7-BC9A-4659-B74C-C735353B45F1}" type="presParOf" srcId="{724AAC1D-A85A-463F-84B1-113EDD0039CF}" destId="{8DE9416B-CC43-4E5A-975D-E5B8E0AD7FA8}" srcOrd="0" destOrd="0" presId="urn:microsoft.com/office/officeart/2005/8/layout/orgChart1"/>
    <dgm:cxn modelId="{5B87ACF1-5100-4546-82F1-76FAE4E21DE2}" type="presParOf" srcId="{724AAC1D-A85A-463F-84B1-113EDD0039CF}" destId="{F083B350-D91C-4A11-A4FB-6DCB364B38A7}" srcOrd="1" destOrd="0" presId="urn:microsoft.com/office/officeart/2005/8/layout/orgChart1"/>
    <dgm:cxn modelId="{CF66F8C1-6FAD-4DDC-BAB6-38C4F42BD573}" type="presParOf" srcId="{BC801AA4-8DF3-42CD-A8F6-C1E89B24672F}" destId="{31D97E4E-A1E3-4FB2-9E23-67D217156041}" srcOrd="1" destOrd="0" presId="urn:microsoft.com/office/officeart/2005/8/layout/orgChart1"/>
    <dgm:cxn modelId="{2770A5E5-4BF6-4F8E-B963-B8F4B674A51E}" type="presParOf" srcId="{BC801AA4-8DF3-42CD-A8F6-C1E89B24672F}" destId="{16049D90-92E9-4FD1-9524-A6D4C51FC1D9}" srcOrd="2" destOrd="0" presId="urn:microsoft.com/office/officeart/2005/8/layout/orgChart1"/>
    <dgm:cxn modelId="{974BD74F-4289-4122-B986-AE45031F1104}" type="presParOf" srcId="{D914D205-1608-4F3A-BFC8-96E95533BED0}" destId="{8B6D2191-A344-4D3D-B0E2-2EF271D602B1}" srcOrd="6" destOrd="0" presId="urn:microsoft.com/office/officeart/2005/8/layout/orgChart1"/>
    <dgm:cxn modelId="{1A08D6C4-392D-4CBD-9C3A-64BF0ADE318C}" type="presParOf" srcId="{D914D205-1608-4F3A-BFC8-96E95533BED0}" destId="{513F8166-C20D-433F-9EB0-FB7E1EF33208}" srcOrd="7" destOrd="0" presId="urn:microsoft.com/office/officeart/2005/8/layout/orgChart1"/>
    <dgm:cxn modelId="{B2D3D08E-06C8-476B-9602-82E2BB1EE60C}" type="presParOf" srcId="{513F8166-C20D-433F-9EB0-FB7E1EF33208}" destId="{FBFC98E7-7B40-49FA-A110-EB591547EE12}" srcOrd="0" destOrd="0" presId="urn:microsoft.com/office/officeart/2005/8/layout/orgChart1"/>
    <dgm:cxn modelId="{52A4A6B7-5CB7-4213-89D5-FDBF7E569EA6}" type="presParOf" srcId="{FBFC98E7-7B40-49FA-A110-EB591547EE12}" destId="{C6FA7FC1-E05D-4115-84E4-FF8591DB7951}" srcOrd="0" destOrd="0" presId="urn:microsoft.com/office/officeart/2005/8/layout/orgChart1"/>
    <dgm:cxn modelId="{36298912-3B81-4D81-A2FF-93A1AF32EA46}" type="presParOf" srcId="{FBFC98E7-7B40-49FA-A110-EB591547EE12}" destId="{008B4F29-E256-4F9F-AAF8-C9666CA12F7C}" srcOrd="1" destOrd="0" presId="urn:microsoft.com/office/officeart/2005/8/layout/orgChart1"/>
    <dgm:cxn modelId="{56EC1729-E1AB-4966-8DC0-DA4717976ECC}" type="presParOf" srcId="{513F8166-C20D-433F-9EB0-FB7E1EF33208}" destId="{D2E86FE0-2999-45E4-82A7-5D8A5BD47F03}" srcOrd="1" destOrd="0" presId="urn:microsoft.com/office/officeart/2005/8/layout/orgChart1"/>
    <dgm:cxn modelId="{95859E9C-A16B-4153-A258-F7E62542DB08}" type="presParOf" srcId="{513F8166-C20D-433F-9EB0-FB7E1EF33208}" destId="{DFEF9201-343F-4844-9BE7-D9E1FE88A6DC}" srcOrd="2" destOrd="0" presId="urn:microsoft.com/office/officeart/2005/8/layout/orgChart1"/>
    <dgm:cxn modelId="{51239CBB-31C4-40CA-99DA-B97FD745E083}" type="presParOf" srcId="{9BDFC8FD-A46E-4308-8259-63E7475514BF}" destId="{84EBAD75-920D-4714-872E-6B3515A22AC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00721F-FFA2-4AFC-80B5-13E19DB6AD80}" type="doc">
      <dgm:prSet loTypeId="urn:microsoft.com/office/officeart/2005/8/layout/orgChart1" loCatId="hierarchy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90DC2A76-BF31-41AB-9018-44A89F205839}">
      <dgm:prSet phldrT="[텍스트]"/>
      <dgm:spPr/>
      <dgm:t>
        <a:bodyPr/>
        <a:lstStyle/>
        <a:p>
          <a:pPr latinLnBrk="1"/>
          <a:r>
            <a:rPr lang="ko-KR" altLang="en-US" dirty="0"/>
            <a:t>마이페이지</a:t>
          </a:r>
        </a:p>
      </dgm:t>
    </dgm:pt>
    <dgm:pt modelId="{02A21B21-053C-40A6-BBC2-6DBD4E2D7200}" type="parTrans" cxnId="{E7C928C5-F26F-4A8E-AA47-50DA0CADA7E7}">
      <dgm:prSet/>
      <dgm:spPr/>
      <dgm:t>
        <a:bodyPr/>
        <a:lstStyle/>
        <a:p>
          <a:pPr latinLnBrk="1"/>
          <a:endParaRPr lang="ko-KR" altLang="en-US"/>
        </a:p>
      </dgm:t>
    </dgm:pt>
    <dgm:pt modelId="{0C4D183D-7B4F-4601-B2EB-93F2CAD9DFF1}" type="sibTrans" cxnId="{E7C928C5-F26F-4A8E-AA47-50DA0CADA7E7}">
      <dgm:prSet/>
      <dgm:spPr/>
      <dgm:t>
        <a:bodyPr/>
        <a:lstStyle/>
        <a:p>
          <a:pPr latinLnBrk="1"/>
          <a:endParaRPr lang="ko-KR" altLang="en-US"/>
        </a:p>
      </dgm:t>
    </dgm:pt>
    <dgm:pt modelId="{E9970BE5-9192-417F-A8E4-FA8166F863BA}">
      <dgm:prSet phldrT="[텍스트]"/>
      <dgm:spPr/>
      <dgm:t>
        <a:bodyPr/>
        <a:lstStyle/>
        <a:p>
          <a:pPr latinLnBrk="1"/>
          <a:r>
            <a:rPr lang="ko-KR" altLang="en-US" dirty="0"/>
            <a:t>일정확인</a:t>
          </a:r>
        </a:p>
      </dgm:t>
    </dgm:pt>
    <dgm:pt modelId="{E3507D39-8CD9-40DB-8709-CBF3EAE89FAC}" type="parTrans" cxnId="{43FAB78A-DD92-4ADD-948C-47B82C15F718}">
      <dgm:prSet/>
      <dgm:spPr/>
      <dgm:t>
        <a:bodyPr/>
        <a:lstStyle/>
        <a:p>
          <a:pPr latinLnBrk="1"/>
          <a:endParaRPr lang="ko-KR" altLang="en-US"/>
        </a:p>
      </dgm:t>
    </dgm:pt>
    <dgm:pt modelId="{AFF8ECAE-D87A-497B-B037-E5493B7433DC}" type="sibTrans" cxnId="{43FAB78A-DD92-4ADD-948C-47B82C15F718}">
      <dgm:prSet/>
      <dgm:spPr/>
      <dgm:t>
        <a:bodyPr/>
        <a:lstStyle/>
        <a:p>
          <a:pPr latinLnBrk="1"/>
          <a:endParaRPr lang="ko-KR" altLang="en-US"/>
        </a:p>
      </dgm:t>
    </dgm:pt>
    <dgm:pt modelId="{55452116-0E95-460B-B35A-01E9889369C0}">
      <dgm:prSet phldrT="[텍스트]"/>
      <dgm:spPr/>
      <dgm:t>
        <a:bodyPr/>
        <a:lstStyle/>
        <a:p>
          <a:pPr latinLnBrk="1"/>
          <a:r>
            <a:rPr lang="ko-KR" altLang="en-US" dirty="0"/>
            <a:t>설정</a:t>
          </a:r>
        </a:p>
      </dgm:t>
    </dgm:pt>
    <dgm:pt modelId="{80103498-796F-40F3-B8E3-89151255A3E3}" type="parTrans" cxnId="{5FE00AF4-EF9E-4DC5-BC2F-69525D45EA67}">
      <dgm:prSet/>
      <dgm:spPr/>
      <dgm:t>
        <a:bodyPr/>
        <a:lstStyle/>
        <a:p>
          <a:pPr latinLnBrk="1"/>
          <a:endParaRPr lang="ko-KR" altLang="en-US"/>
        </a:p>
      </dgm:t>
    </dgm:pt>
    <dgm:pt modelId="{7C331F38-10F0-4859-B12F-97E962BFC812}" type="sibTrans" cxnId="{5FE00AF4-EF9E-4DC5-BC2F-69525D45EA67}">
      <dgm:prSet/>
      <dgm:spPr/>
      <dgm:t>
        <a:bodyPr/>
        <a:lstStyle/>
        <a:p>
          <a:pPr latinLnBrk="1"/>
          <a:endParaRPr lang="ko-KR" altLang="en-US"/>
        </a:p>
      </dgm:t>
    </dgm:pt>
    <dgm:pt modelId="{5599A682-BD16-4868-B41D-D95123ACE854}">
      <dgm:prSet phldrT="[텍스트]"/>
      <dgm:spPr/>
      <dgm:t>
        <a:bodyPr/>
        <a:lstStyle/>
        <a:p>
          <a:pPr latinLnBrk="1"/>
          <a:r>
            <a:rPr lang="ko-KR" altLang="en-US" dirty="0" err="1"/>
            <a:t>티켓팅</a:t>
          </a:r>
          <a:r>
            <a:rPr lang="ko-KR" altLang="en-US" dirty="0"/>
            <a:t> 및 숙소 확인</a:t>
          </a:r>
        </a:p>
      </dgm:t>
    </dgm:pt>
    <dgm:pt modelId="{03F1D629-5325-48C7-AE01-6EA0284AD4F9}" type="parTrans" cxnId="{596A3B31-84E5-4691-B91B-C5B41B4E258E}">
      <dgm:prSet/>
      <dgm:spPr/>
      <dgm:t>
        <a:bodyPr/>
        <a:lstStyle/>
        <a:p>
          <a:pPr latinLnBrk="1"/>
          <a:endParaRPr lang="ko-KR" altLang="en-US"/>
        </a:p>
      </dgm:t>
    </dgm:pt>
    <dgm:pt modelId="{F2CBF35D-8350-42E3-9E77-901A5BE09FAB}" type="sibTrans" cxnId="{596A3B31-84E5-4691-B91B-C5B41B4E258E}">
      <dgm:prSet/>
      <dgm:spPr/>
      <dgm:t>
        <a:bodyPr/>
        <a:lstStyle/>
        <a:p>
          <a:pPr latinLnBrk="1"/>
          <a:endParaRPr lang="ko-KR" altLang="en-US"/>
        </a:p>
      </dgm:t>
    </dgm:pt>
    <dgm:pt modelId="{39B09931-ACF0-4491-9F1D-795125856E30}">
      <dgm:prSet phldrT="[텍스트]"/>
      <dgm:spPr/>
      <dgm:t>
        <a:bodyPr/>
        <a:lstStyle/>
        <a:p>
          <a:pPr latinLnBrk="1"/>
          <a:r>
            <a:rPr lang="ko-KR" altLang="en-US" dirty="0"/>
            <a:t>관심장소</a:t>
          </a:r>
        </a:p>
      </dgm:t>
    </dgm:pt>
    <dgm:pt modelId="{FA5F8B2C-58F5-4F5E-80AD-26C38B36C483}" type="parTrans" cxnId="{BE6ABD79-9282-4FA8-9A59-809E5EA1B9CC}">
      <dgm:prSet/>
      <dgm:spPr/>
      <dgm:t>
        <a:bodyPr/>
        <a:lstStyle/>
        <a:p>
          <a:pPr latinLnBrk="1"/>
          <a:endParaRPr lang="ko-KR" altLang="en-US"/>
        </a:p>
      </dgm:t>
    </dgm:pt>
    <dgm:pt modelId="{F5A5E4CF-4572-43CB-A921-57708920C37A}" type="sibTrans" cxnId="{BE6ABD79-9282-4FA8-9A59-809E5EA1B9CC}">
      <dgm:prSet/>
      <dgm:spPr/>
      <dgm:t>
        <a:bodyPr/>
        <a:lstStyle/>
        <a:p>
          <a:pPr latinLnBrk="1"/>
          <a:endParaRPr lang="ko-KR" altLang="en-US"/>
        </a:p>
      </dgm:t>
    </dgm:pt>
    <dgm:pt modelId="{1262A044-D7A8-47C9-9DCC-B1454C49E5FF}">
      <dgm:prSet phldrT="[텍스트]"/>
      <dgm:spPr/>
      <dgm:t>
        <a:bodyPr/>
        <a:lstStyle/>
        <a:p>
          <a:pPr latinLnBrk="1"/>
          <a:r>
            <a:rPr lang="ko-KR" altLang="en-US" dirty="0"/>
            <a:t>설정</a:t>
          </a:r>
        </a:p>
      </dgm:t>
    </dgm:pt>
    <dgm:pt modelId="{FD2D338C-45B6-4150-A89C-622388DA2F23}" type="parTrans" cxnId="{821BF12B-8ABF-425E-90B5-EB0771EF3B58}">
      <dgm:prSet/>
      <dgm:spPr/>
      <dgm:t>
        <a:bodyPr/>
        <a:lstStyle/>
        <a:p>
          <a:pPr latinLnBrk="1"/>
          <a:endParaRPr lang="ko-KR" altLang="en-US"/>
        </a:p>
      </dgm:t>
    </dgm:pt>
    <dgm:pt modelId="{C2658F8A-FD21-4B66-B192-B92CD3282222}" type="sibTrans" cxnId="{821BF12B-8ABF-425E-90B5-EB0771EF3B58}">
      <dgm:prSet/>
      <dgm:spPr/>
      <dgm:t>
        <a:bodyPr/>
        <a:lstStyle/>
        <a:p>
          <a:pPr latinLnBrk="1"/>
          <a:endParaRPr lang="ko-KR" altLang="en-US"/>
        </a:p>
      </dgm:t>
    </dgm:pt>
    <dgm:pt modelId="{6FEA31B1-D582-4F11-BF50-29997022B298}" type="pres">
      <dgm:prSet presAssocID="{4000721F-FFA2-4AFC-80B5-13E19DB6AD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7394A0-F8D3-4EB4-88F2-E8F4F1DEBE2F}" type="pres">
      <dgm:prSet presAssocID="{90DC2A76-BF31-41AB-9018-44A89F205839}" presName="hierRoot1" presStyleCnt="0">
        <dgm:presLayoutVars>
          <dgm:hierBranch val="init"/>
        </dgm:presLayoutVars>
      </dgm:prSet>
      <dgm:spPr/>
    </dgm:pt>
    <dgm:pt modelId="{A403E628-22B3-4870-9BA9-0238D49C486A}" type="pres">
      <dgm:prSet presAssocID="{90DC2A76-BF31-41AB-9018-44A89F205839}" presName="rootComposite1" presStyleCnt="0"/>
      <dgm:spPr/>
    </dgm:pt>
    <dgm:pt modelId="{FFCAE32E-13FE-442F-B72C-B4386662A399}" type="pres">
      <dgm:prSet presAssocID="{90DC2A76-BF31-41AB-9018-44A89F205839}" presName="rootText1" presStyleLbl="node0" presStyleIdx="0" presStyleCnt="1">
        <dgm:presLayoutVars>
          <dgm:chPref val="3"/>
        </dgm:presLayoutVars>
      </dgm:prSet>
      <dgm:spPr/>
    </dgm:pt>
    <dgm:pt modelId="{27F142DF-960B-454C-8D91-AA53528D4FE7}" type="pres">
      <dgm:prSet presAssocID="{90DC2A76-BF31-41AB-9018-44A89F205839}" presName="rootConnector1" presStyleLbl="node1" presStyleIdx="0" presStyleCnt="0"/>
      <dgm:spPr/>
    </dgm:pt>
    <dgm:pt modelId="{5B7715FA-3565-498D-82C1-5155BDEB79AB}" type="pres">
      <dgm:prSet presAssocID="{90DC2A76-BF31-41AB-9018-44A89F205839}" presName="hierChild2" presStyleCnt="0"/>
      <dgm:spPr/>
    </dgm:pt>
    <dgm:pt modelId="{5865B2CA-9CA7-409C-885A-AE522DEFECC3}" type="pres">
      <dgm:prSet presAssocID="{E3507D39-8CD9-40DB-8709-CBF3EAE89FAC}" presName="Name37" presStyleLbl="parChTrans1D2" presStyleIdx="0" presStyleCnt="5"/>
      <dgm:spPr/>
    </dgm:pt>
    <dgm:pt modelId="{C809314E-E2F6-4A64-9DE5-40D793ADAC60}" type="pres">
      <dgm:prSet presAssocID="{E9970BE5-9192-417F-A8E4-FA8166F863BA}" presName="hierRoot2" presStyleCnt="0">
        <dgm:presLayoutVars>
          <dgm:hierBranch val="init"/>
        </dgm:presLayoutVars>
      </dgm:prSet>
      <dgm:spPr/>
    </dgm:pt>
    <dgm:pt modelId="{877FB187-8F1F-4A99-B7D0-A5E8023472F2}" type="pres">
      <dgm:prSet presAssocID="{E9970BE5-9192-417F-A8E4-FA8166F863BA}" presName="rootComposite" presStyleCnt="0"/>
      <dgm:spPr/>
    </dgm:pt>
    <dgm:pt modelId="{CE7F312C-4533-4291-B32D-0E48E92054EF}" type="pres">
      <dgm:prSet presAssocID="{E9970BE5-9192-417F-A8E4-FA8166F863BA}" presName="rootText" presStyleLbl="node2" presStyleIdx="0" presStyleCnt="5">
        <dgm:presLayoutVars>
          <dgm:chPref val="3"/>
        </dgm:presLayoutVars>
      </dgm:prSet>
      <dgm:spPr/>
    </dgm:pt>
    <dgm:pt modelId="{6ACF66E9-7491-4248-A5B5-4FF23B0B5AAA}" type="pres">
      <dgm:prSet presAssocID="{E9970BE5-9192-417F-A8E4-FA8166F863BA}" presName="rootConnector" presStyleLbl="node2" presStyleIdx="0" presStyleCnt="5"/>
      <dgm:spPr/>
    </dgm:pt>
    <dgm:pt modelId="{96EEE024-140D-4043-9923-7A774D9BFF21}" type="pres">
      <dgm:prSet presAssocID="{E9970BE5-9192-417F-A8E4-FA8166F863BA}" presName="hierChild4" presStyleCnt="0"/>
      <dgm:spPr/>
    </dgm:pt>
    <dgm:pt modelId="{7BA9FB57-A75E-4746-89BC-D88254AE14C8}" type="pres">
      <dgm:prSet presAssocID="{E9970BE5-9192-417F-A8E4-FA8166F863BA}" presName="hierChild5" presStyleCnt="0"/>
      <dgm:spPr/>
    </dgm:pt>
    <dgm:pt modelId="{DBF10736-5F8D-4EEE-A10F-A454C5538868}" type="pres">
      <dgm:prSet presAssocID="{80103498-796F-40F3-B8E3-89151255A3E3}" presName="Name37" presStyleLbl="parChTrans1D2" presStyleIdx="1" presStyleCnt="5"/>
      <dgm:spPr/>
    </dgm:pt>
    <dgm:pt modelId="{D67C9F87-D90F-4611-984F-0E88F129E1AB}" type="pres">
      <dgm:prSet presAssocID="{55452116-0E95-460B-B35A-01E9889369C0}" presName="hierRoot2" presStyleCnt="0">
        <dgm:presLayoutVars>
          <dgm:hierBranch val="init"/>
        </dgm:presLayoutVars>
      </dgm:prSet>
      <dgm:spPr/>
    </dgm:pt>
    <dgm:pt modelId="{01A3D137-F67A-4244-8BF2-B976318829FD}" type="pres">
      <dgm:prSet presAssocID="{55452116-0E95-460B-B35A-01E9889369C0}" presName="rootComposite" presStyleCnt="0"/>
      <dgm:spPr/>
    </dgm:pt>
    <dgm:pt modelId="{204CA733-407C-4A42-8444-CFED64210819}" type="pres">
      <dgm:prSet presAssocID="{55452116-0E95-460B-B35A-01E9889369C0}" presName="rootText" presStyleLbl="node2" presStyleIdx="1" presStyleCnt="5">
        <dgm:presLayoutVars>
          <dgm:chPref val="3"/>
        </dgm:presLayoutVars>
      </dgm:prSet>
      <dgm:spPr/>
    </dgm:pt>
    <dgm:pt modelId="{41C2CF8D-DA7D-4646-B3E7-46C7DC024B59}" type="pres">
      <dgm:prSet presAssocID="{55452116-0E95-460B-B35A-01E9889369C0}" presName="rootConnector" presStyleLbl="node2" presStyleIdx="1" presStyleCnt="5"/>
      <dgm:spPr/>
    </dgm:pt>
    <dgm:pt modelId="{60F7DC87-E3EA-4C74-BE7D-33FE0C68DDD0}" type="pres">
      <dgm:prSet presAssocID="{55452116-0E95-460B-B35A-01E9889369C0}" presName="hierChild4" presStyleCnt="0"/>
      <dgm:spPr/>
    </dgm:pt>
    <dgm:pt modelId="{D309D323-67B7-4B1C-BDD4-B4FB7461F93C}" type="pres">
      <dgm:prSet presAssocID="{55452116-0E95-460B-B35A-01E9889369C0}" presName="hierChild5" presStyleCnt="0"/>
      <dgm:spPr/>
    </dgm:pt>
    <dgm:pt modelId="{BAA79C1B-B42E-496B-A7FA-413E275CF800}" type="pres">
      <dgm:prSet presAssocID="{03F1D629-5325-48C7-AE01-6EA0284AD4F9}" presName="Name37" presStyleLbl="parChTrans1D2" presStyleIdx="2" presStyleCnt="5"/>
      <dgm:spPr/>
    </dgm:pt>
    <dgm:pt modelId="{4EBF28F6-06FC-4287-9905-04693B0A704E}" type="pres">
      <dgm:prSet presAssocID="{5599A682-BD16-4868-B41D-D95123ACE854}" presName="hierRoot2" presStyleCnt="0">
        <dgm:presLayoutVars>
          <dgm:hierBranch val="init"/>
        </dgm:presLayoutVars>
      </dgm:prSet>
      <dgm:spPr/>
    </dgm:pt>
    <dgm:pt modelId="{0120A3DA-E8B3-4217-8081-0C1B73C85B05}" type="pres">
      <dgm:prSet presAssocID="{5599A682-BD16-4868-B41D-D95123ACE854}" presName="rootComposite" presStyleCnt="0"/>
      <dgm:spPr/>
    </dgm:pt>
    <dgm:pt modelId="{4EDF8180-1BD3-4573-B213-24A797FEEF8E}" type="pres">
      <dgm:prSet presAssocID="{5599A682-BD16-4868-B41D-D95123ACE854}" presName="rootText" presStyleLbl="node2" presStyleIdx="2" presStyleCnt="5">
        <dgm:presLayoutVars>
          <dgm:chPref val="3"/>
        </dgm:presLayoutVars>
      </dgm:prSet>
      <dgm:spPr/>
    </dgm:pt>
    <dgm:pt modelId="{2C0D9E75-4847-40C1-8BDD-DA874EB42301}" type="pres">
      <dgm:prSet presAssocID="{5599A682-BD16-4868-B41D-D95123ACE854}" presName="rootConnector" presStyleLbl="node2" presStyleIdx="2" presStyleCnt="5"/>
      <dgm:spPr/>
    </dgm:pt>
    <dgm:pt modelId="{ED3267B2-3A01-488C-A69B-A7D0627DB585}" type="pres">
      <dgm:prSet presAssocID="{5599A682-BD16-4868-B41D-D95123ACE854}" presName="hierChild4" presStyleCnt="0"/>
      <dgm:spPr/>
    </dgm:pt>
    <dgm:pt modelId="{AAC7B0EB-A0A2-44F0-8B8F-620385A9487C}" type="pres">
      <dgm:prSet presAssocID="{5599A682-BD16-4868-B41D-D95123ACE854}" presName="hierChild5" presStyleCnt="0"/>
      <dgm:spPr/>
    </dgm:pt>
    <dgm:pt modelId="{3810440C-2BEC-4479-AD0A-AB514DEF35D5}" type="pres">
      <dgm:prSet presAssocID="{FA5F8B2C-58F5-4F5E-80AD-26C38B36C483}" presName="Name37" presStyleLbl="parChTrans1D2" presStyleIdx="3" presStyleCnt="5"/>
      <dgm:spPr/>
    </dgm:pt>
    <dgm:pt modelId="{F1883CF6-50C6-4F54-86CC-5269EB354B50}" type="pres">
      <dgm:prSet presAssocID="{39B09931-ACF0-4491-9F1D-795125856E30}" presName="hierRoot2" presStyleCnt="0">
        <dgm:presLayoutVars>
          <dgm:hierBranch val="init"/>
        </dgm:presLayoutVars>
      </dgm:prSet>
      <dgm:spPr/>
    </dgm:pt>
    <dgm:pt modelId="{66B8BB67-8E48-4ADF-AE24-FD04C051A7B6}" type="pres">
      <dgm:prSet presAssocID="{39B09931-ACF0-4491-9F1D-795125856E30}" presName="rootComposite" presStyleCnt="0"/>
      <dgm:spPr/>
    </dgm:pt>
    <dgm:pt modelId="{AC737B52-083E-41EB-A2D8-0A19C1C4BB65}" type="pres">
      <dgm:prSet presAssocID="{39B09931-ACF0-4491-9F1D-795125856E30}" presName="rootText" presStyleLbl="node2" presStyleIdx="3" presStyleCnt="5">
        <dgm:presLayoutVars>
          <dgm:chPref val="3"/>
        </dgm:presLayoutVars>
      </dgm:prSet>
      <dgm:spPr/>
    </dgm:pt>
    <dgm:pt modelId="{4EE233BB-66F7-45C7-9E4A-B14C8408D66A}" type="pres">
      <dgm:prSet presAssocID="{39B09931-ACF0-4491-9F1D-795125856E30}" presName="rootConnector" presStyleLbl="node2" presStyleIdx="3" presStyleCnt="5"/>
      <dgm:spPr/>
    </dgm:pt>
    <dgm:pt modelId="{D8292E11-3093-42D1-9350-4A1E5FAC54DA}" type="pres">
      <dgm:prSet presAssocID="{39B09931-ACF0-4491-9F1D-795125856E30}" presName="hierChild4" presStyleCnt="0"/>
      <dgm:spPr/>
    </dgm:pt>
    <dgm:pt modelId="{C7DC6421-80C8-4B5C-843F-008D953C5427}" type="pres">
      <dgm:prSet presAssocID="{39B09931-ACF0-4491-9F1D-795125856E30}" presName="hierChild5" presStyleCnt="0"/>
      <dgm:spPr/>
    </dgm:pt>
    <dgm:pt modelId="{B460A893-73AC-441A-874D-EA8A01D16D89}" type="pres">
      <dgm:prSet presAssocID="{FD2D338C-45B6-4150-A89C-622388DA2F23}" presName="Name37" presStyleLbl="parChTrans1D2" presStyleIdx="4" presStyleCnt="5"/>
      <dgm:spPr/>
    </dgm:pt>
    <dgm:pt modelId="{C82D2A05-88D9-4A49-8883-A9806213E892}" type="pres">
      <dgm:prSet presAssocID="{1262A044-D7A8-47C9-9DCC-B1454C49E5FF}" presName="hierRoot2" presStyleCnt="0">
        <dgm:presLayoutVars>
          <dgm:hierBranch val="init"/>
        </dgm:presLayoutVars>
      </dgm:prSet>
      <dgm:spPr/>
    </dgm:pt>
    <dgm:pt modelId="{747608D6-F561-4199-9949-6327E3FAF023}" type="pres">
      <dgm:prSet presAssocID="{1262A044-D7A8-47C9-9DCC-B1454C49E5FF}" presName="rootComposite" presStyleCnt="0"/>
      <dgm:spPr/>
    </dgm:pt>
    <dgm:pt modelId="{13DEFA4D-19D1-4B0C-9D71-5DA2F9116E2F}" type="pres">
      <dgm:prSet presAssocID="{1262A044-D7A8-47C9-9DCC-B1454C49E5FF}" presName="rootText" presStyleLbl="node2" presStyleIdx="4" presStyleCnt="5">
        <dgm:presLayoutVars>
          <dgm:chPref val="3"/>
        </dgm:presLayoutVars>
      </dgm:prSet>
      <dgm:spPr/>
    </dgm:pt>
    <dgm:pt modelId="{85D8EBC2-0B54-4B5E-AFE3-6D972A5D201A}" type="pres">
      <dgm:prSet presAssocID="{1262A044-D7A8-47C9-9DCC-B1454C49E5FF}" presName="rootConnector" presStyleLbl="node2" presStyleIdx="4" presStyleCnt="5"/>
      <dgm:spPr/>
    </dgm:pt>
    <dgm:pt modelId="{186A034A-1619-4D63-B503-B67D01949744}" type="pres">
      <dgm:prSet presAssocID="{1262A044-D7A8-47C9-9DCC-B1454C49E5FF}" presName="hierChild4" presStyleCnt="0"/>
      <dgm:spPr/>
    </dgm:pt>
    <dgm:pt modelId="{8C2E41B3-1CC9-4938-B4E0-147324D8B9D4}" type="pres">
      <dgm:prSet presAssocID="{1262A044-D7A8-47C9-9DCC-B1454C49E5FF}" presName="hierChild5" presStyleCnt="0"/>
      <dgm:spPr/>
    </dgm:pt>
    <dgm:pt modelId="{3DA280EA-1B1E-4CD1-8115-CBB486902FEC}" type="pres">
      <dgm:prSet presAssocID="{90DC2A76-BF31-41AB-9018-44A89F205839}" presName="hierChild3" presStyleCnt="0"/>
      <dgm:spPr/>
    </dgm:pt>
  </dgm:ptLst>
  <dgm:cxnLst>
    <dgm:cxn modelId="{20C05D12-0CF2-4687-BD42-0375591EEF99}" type="presOf" srcId="{E9970BE5-9192-417F-A8E4-FA8166F863BA}" destId="{CE7F312C-4533-4291-B32D-0E48E92054EF}" srcOrd="0" destOrd="0" presId="urn:microsoft.com/office/officeart/2005/8/layout/orgChart1"/>
    <dgm:cxn modelId="{821BF12B-8ABF-425E-90B5-EB0771EF3B58}" srcId="{90DC2A76-BF31-41AB-9018-44A89F205839}" destId="{1262A044-D7A8-47C9-9DCC-B1454C49E5FF}" srcOrd="4" destOrd="0" parTransId="{FD2D338C-45B6-4150-A89C-622388DA2F23}" sibTransId="{C2658F8A-FD21-4B66-B192-B92CD3282222}"/>
    <dgm:cxn modelId="{596A3B31-84E5-4691-B91B-C5B41B4E258E}" srcId="{90DC2A76-BF31-41AB-9018-44A89F205839}" destId="{5599A682-BD16-4868-B41D-D95123ACE854}" srcOrd="2" destOrd="0" parTransId="{03F1D629-5325-48C7-AE01-6EA0284AD4F9}" sibTransId="{F2CBF35D-8350-42E3-9E77-901A5BE09FAB}"/>
    <dgm:cxn modelId="{06CB925C-5078-4F2A-A3B2-E35E3846D017}" type="presOf" srcId="{FA5F8B2C-58F5-4F5E-80AD-26C38B36C483}" destId="{3810440C-2BEC-4479-AD0A-AB514DEF35D5}" srcOrd="0" destOrd="0" presId="urn:microsoft.com/office/officeart/2005/8/layout/orgChart1"/>
    <dgm:cxn modelId="{1477B265-4ED4-45B1-887B-01BED1D07108}" type="presOf" srcId="{1262A044-D7A8-47C9-9DCC-B1454C49E5FF}" destId="{85D8EBC2-0B54-4B5E-AFE3-6D972A5D201A}" srcOrd="1" destOrd="0" presId="urn:microsoft.com/office/officeart/2005/8/layout/orgChart1"/>
    <dgm:cxn modelId="{2A6D9674-4484-40F7-9E5B-9E050224AFC3}" type="presOf" srcId="{E9970BE5-9192-417F-A8E4-FA8166F863BA}" destId="{6ACF66E9-7491-4248-A5B5-4FF23B0B5AAA}" srcOrd="1" destOrd="0" presId="urn:microsoft.com/office/officeart/2005/8/layout/orgChart1"/>
    <dgm:cxn modelId="{3A57B275-AAC7-44F3-8EFD-3A9C3C765F7F}" type="presOf" srcId="{55452116-0E95-460B-B35A-01E9889369C0}" destId="{41C2CF8D-DA7D-4646-B3E7-46C7DC024B59}" srcOrd="1" destOrd="0" presId="urn:microsoft.com/office/officeart/2005/8/layout/orgChart1"/>
    <dgm:cxn modelId="{BE6ABD79-9282-4FA8-9A59-809E5EA1B9CC}" srcId="{90DC2A76-BF31-41AB-9018-44A89F205839}" destId="{39B09931-ACF0-4491-9F1D-795125856E30}" srcOrd="3" destOrd="0" parTransId="{FA5F8B2C-58F5-4F5E-80AD-26C38B36C483}" sibTransId="{F5A5E4CF-4572-43CB-A921-57708920C37A}"/>
    <dgm:cxn modelId="{43FAB78A-DD92-4ADD-948C-47B82C15F718}" srcId="{90DC2A76-BF31-41AB-9018-44A89F205839}" destId="{E9970BE5-9192-417F-A8E4-FA8166F863BA}" srcOrd="0" destOrd="0" parTransId="{E3507D39-8CD9-40DB-8709-CBF3EAE89FAC}" sibTransId="{AFF8ECAE-D87A-497B-B037-E5493B7433DC}"/>
    <dgm:cxn modelId="{D4E7C6A4-F1B7-41BC-94B9-B34CAC1004BC}" type="presOf" srcId="{FD2D338C-45B6-4150-A89C-622388DA2F23}" destId="{B460A893-73AC-441A-874D-EA8A01D16D89}" srcOrd="0" destOrd="0" presId="urn:microsoft.com/office/officeart/2005/8/layout/orgChart1"/>
    <dgm:cxn modelId="{96E7C9B4-3D3E-422B-8896-053591608024}" type="presOf" srcId="{90DC2A76-BF31-41AB-9018-44A89F205839}" destId="{FFCAE32E-13FE-442F-B72C-B4386662A399}" srcOrd="0" destOrd="0" presId="urn:microsoft.com/office/officeart/2005/8/layout/orgChart1"/>
    <dgm:cxn modelId="{4331A9BA-6D23-42F2-A601-90865C072012}" type="presOf" srcId="{1262A044-D7A8-47C9-9DCC-B1454C49E5FF}" destId="{13DEFA4D-19D1-4B0C-9D71-5DA2F9116E2F}" srcOrd="0" destOrd="0" presId="urn:microsoft.com/office/officeart/2005/8/layout/orgChart1"/>
    <dgm:cxn modelId="{304E1EBD-A730-4938-BADD-188BED30E502}" type="presOf" srcId="{03F1D629-5325-48C7-AE01-6EA0284AD4F9}" destId="{BAA79C1B-B42E-496B-A7FA-413E275CF800}" srcOrd="0" destOrd="0" presId="urn:microsoft.com/office/officeart/2005/8/layout/orgChart1"/>
    <dgm:cxn modelId="{43F003C4-5C57-4B46-8C44-F1FA553207C5}" type="presOf" srcId="{5599A682-BD16-4868-B41D-D95123ACE854}" destId="{4EDF8180-1BD3-4573-B213-24A797FEEF8E}" srcOrd="0" destOrd="0" presId="urn:microsoft.com/office/officeart/2005/8/layout/orgChart1"/>
    <dgm:cxn modelId="{2523EFC4-5AFB-48D8-BD29-7A1EFCC3D3C5}" type="presOf" srcId="{39B09931-ACF0-4491-9F1D-795125856E30}" destId="{4EE233BB-66F7-45C7-9E4A-B14C8408D66A}" srcOrd="1" destOrd="0" presId="urn:microsoft.com/office/officeart/2005/8/layout/orgChart1"/>
    <dgm:cxn modelId="{E7C928C5-F26F-4A8E-AA47-50DA0CADA7E7}" srcId="{4000721F-FFA2-4AFC-80B5-13E19DB6AD80}" destId="{90DC2A76-BF31-41AB-9018-44A89F205839}" srcOrd="0" destOrd="0" parTransId="{02A21B21-053C-40A6-BBC2-6DBD4E2D7200}" sibTransId="{0C4D183D-7B4F-4601-B2EB-93F2CAD9DFF1}"/>
    <dgm:cxn modelId="{B465F4CB-952D-44C1-ADCF-4F8B16889C4F}" type="presOf" srcId="{5599A682-BD16-4868-B41D-D95123ACE854}" destId="{2C0D9E75-4847-40C1-8BDD-DA874EB42301}" srcOrd="1" destOrd="0" presId="urn:microsoft.com/office/officeart/2005/8/layout/orgChart1"/>
    <dgm:cxn modelId="{B20A2CCF-7C37-4C77-B119-9A0D0D8BDF39}" type="presOf" srcId="{90DC2A76-BF31-41AB-9018-44A89F205839}" destId="{27F142DF-960B-454C-8D91-AA53528D4FE7}" srcOrd="1" destOrd="0" presId="urn:microsoft.com/office/officeart/2005/8/layout/orgChart1"/>
    <dgm:cxn modelId="{FB736DD6-C6EB-49F1-8025-950AC9CDB85D}" type="presOf" srcId="{55452116-0E95-460B-B35A-01E9889369C0}" destId="{204CA733-407C-4A42-8444-CFED64210819}" srcOrd="0" destOrd="0" presId="urn:microsoft.com/office/officeart/2005/8/layout/orgChart1"/>
    <dgm:cxn modelId="{96E75FDA-D3CE-4F6A-88DB-F96700135016}" type="presOf" srcId="{39B09931-ACF0-4491-9F1D-795125856E30}" destId="{AC737B52-083E-41EB-A2D8-0A19C1C4BB65}" srcOrd="0" destOrd="0" presId="urn:microsoft.com/office/officeart/2005/8/layout/orgChart1"/>
    <dgm:cxn modelId="{A8A1E9E2-9AA0-4B4B-B0AD-D2E14DB46B54}" type="presOf" srcId="{80103498-796F-40F3-B8E3-89151255A3E3}" destId="{DBF10736-5F8D-4EEE-A10F-A454C5538868}" srcOrd="0" destOrd="0" presId="urn:microsoft.com/office/officeart/2005/8/layout/orgChart1"/>
    <dgm:cxn modelId="{3E7100ED-0B5C-4C54-8017-BC272DCF38DA}" type="presOf" srcId="{E3507D39-8CD9-40DB-8709-CBF3EAE89FAC}" destId="{5865B2CA-9CA7-409C-885A-AE522DEFECC3}" srcOrd="0" destOrd="0" presId="urn:microsoft.com/office/officeart/2005/8/layout/orgChart1"/>
    <dgm:cxn modelId="{5FE00AF4-EF9E-4DC5-BC2F-69525D45EA67}" srcId="{90DC2A76-BF31-41AB-9018-44A89F205839}" destId="{55452116-0E95-460B-B35A-01E9889369C0}" srcOrd="1" destOrd="0" parTransId="{80103498-796F-40F3-B8E3-89151255A3E3}" sibTransId="{7C331F38-10F0-4859-B12F-97E962BFC812}"/>
    <dgm:cxn modelId="{4731EFF7-F175-46E9-8769-D670B146CC97}" type="presOf" srcId="{4000721F-FFA2-4AFC-80B5-13E19DB6AD80}" destId="{6FEA31B1-D582-4F11-BF50-29997022B298}" srcOrd="0" destOrd="0" presId="urn:microsoft.com/office/officeart/2005/8/layout/orgChart1"/>
    <dgm:cxn modelId="{E35F8BAF-2868-4CC9-9187-8F3F8C865186}" type="presParOf" srcId="{6FEA31B1-D582-4F11-BF50-29997022B298}" destId="{3D7394A0-F8D3-4EB4-88F2-E8F4F1DEBE2F}" srcOrd="0" destOrd="0" presId="urn:microsoft.com/office/officeart/2005/8/layout/orgChart1"/>
    <dgm:cxn modelId="{EA677208-A601-4BDE-A21A-1F2804615CD2}" type="presParOf" srcId="{3D7394A0-F8D3-4EB4-88F2-E8F4F1DEBE2F}" destId="{A403E628-22B3-4870-9BA9-0238D49C486A}" srcOrd="0" destOrd="0" presId="urn:microsoft.com/office/officeart/2005/8/layout/orgChart1"/>
    <dgm:cxn modelId="{E03E9BB2-1E8E-4788-A45D-9035E725273B}" type="presParOf" srcId="{A403E628-22B3-4870-9BA9-0238D49C486A}" destId="{FFCAE32E-13FE-442F-B72C-B4386662A399}" srcOrd="0" destOrd="0" presId="urn:microsoft.com/office/officeart/2005/8/layout/orgChart1"/>
    <dgm:cxn modelId="{69DCEABE-DFEC-4365-A95F-1BEB4BB46650}" type="presParOf" srcId="{A403E628-22B3-4870-9BA9-0238D49C486A}" destId="{27F142DF-960B-454C-8D91-AA53528D4FE7}" srcOrd="1" destOrd="0" presId="urn:microsoft.com/office/officeart/2005/8/layout/orgChart1"/>
    <dgm:cxn modelId="{86C945B3-056C-417E-B611-D5E25145B704}" type="presParOf" srcId="{3D7394A0-F8D3-4EB4-88F2-E8F4F1DEBE2F}" destId="{5B7715FA-3565-498D-82C1-5155BDEB79AB}" srcOrd="1" destOrd="0" presId="urn:microsoft.com/office/officeart/2005/8/layout/orgChart1"/>
    <dgm:cxn modelId="{CD89F495-5AD8-4562-BB6E-3386E24DE1DF}" type="presParOf" srcId="{5B7715FA-3565-498D-82C1-5155BDEB79AB}" destId="{5865B2CA-9CA7-409C-885A-AE522DEFECC3}" srcOrd="0" destOrd="0" presId="urn:microsoft.com/office/officeart/2005/8/layout/orgChart1"/>
    <dgm:cxn modelId="{E50936A9-2CB7-4F1E-974C-04DD18159BBB}" type="presParOf" srcId="{5B7715FA-3565-498D-82C1-5155BDEB79AB}" destId="{C809314E-E2F6-4A64-9DE5-40D793ADAC60}" srcOrd="1" destOrd="0" presId="urn:microsoft.com/office/officeart/2005/8/layout/orgChart1"/>
    <dgm:cxn modelId="{02195966-EF8C-47C7-94F5-672244B1706A}" type="presParOf" srcId="{C809314E-E2F6-4A64-9DE5-40D793ADAC60}" destId="{877FB187-8F1F-4A99-B7D0-A5E8023472F2}" srcOrd="0" destOrd="0" presId="urn:microsoft.com/office/officeart/2005/8/layout/orgChart1"/>
    <dgm:cxn modelId="{CCE030F1-764C-43C7-BE7D-1429E414BC5D}" type="presParOf" srcId="{877FB187-8F1F-4A99-B7D0-A5E8023472F2}" destId="{CE7F312C-4533-4291-B32D-0E48E92054EF}" srcOrd="0" destOrd="0" presId="urn:microsoft.com/office/officeart/2005/8/layout/orgChart1"/>
    <dgm:cxn modelId="{4864C789-4BAF-4507-A0B0-FAA0735B627B}" type="presParOf" srcId="{877FB187-8F1F-4A99-B7D0-A5E8023472F2}" destId="{6ACF66E9-7491-4248-A5B5-4FF23B0B5AAA}" srcOrd="1" destOrd="0" presId="urn:microsoft.com/office/officeart/2005/8/layout/orgChart1"/>
    <dgm:cxn modelId="{BD8CD301-C7CE-4F02-ABCD-AB0585D3C3AB}" type="presParOf" srcId="{C809314E-E2F6-4A64-9DE5-40D793ADAC60}" destId="{96EEE024-140D-4043-9923-7A774D9BFF21}" srcOrd="1" destOrd="0" presId="urn:microsoft.com/office/officeart/2005/8/layout/orgChart1"/>
    <dgm:cxn modelId="{EEAA8614-13F3-466E-809B-09EDDE1F3395}" type="presParOf" srcId="{C809314E-E2F6-4A64-9DE5-40D793ADAC60}" destId="{7BA9FB57-A75E-4746-89BC-D88254AE14C8}" srcOrd="2" destOrd="0" presId="urn:microsoft.com/office/officeart/2005/8/layout/orgChart1"/>
    <dgm:cxn modelId="{B2CCF123-9057-4CCB-93B6-AC34C73A968A}" type="presParOf" srcId="{5B7715FA-3565-498D-82C1-5155BDEB79AB}" destId="{DBF10736-5F8D-4EEE-A10F-A454C5538868}" srcOrd="2" destOrd="0" presId="urn:microsoft.com/office/officeart/2005/8/layout/orgChart1"/>
    <dgm:cxn modelId="{D9C6D666-E516-4CCC-B87E-71CC61DF0F5F}" type="presParOf" srcId="{5B7715FA-3565-498D-82C1-5155BDEB79AB}" destId="{D67C9F87-D90F-4611-984F-0E88F129E1AB}" srcOrd="3" destOrd="0" presId="urn:microsoft.com/office/officeart/2005/8/layout/orgChart1"/>
    <dgm:cxn modelId="{2C8161AC-C67D-42E0-AA37-A041DF6F855C}" type="presParOf" srcId="{D67C9F87-D90F-4611-984F-0E88F129E1AB}" destId="{01A3D137-F67A-4244-8BF2-B976318829FD}" srcOrd="0" destOrd="0" presId="urn:microsoft.com/office/officeart/2005/8/layout/orgChart1"/>
    <dgm:cxn modelId="{201F0F50-F492-4BCB-9C9B-80B414291090}" type="presParOf" srcId="{01A3D137-F67A-4244-8BF2-B976318829FD}" destId="{204CA733-407C-4A42-8444-CFED64210819}" srcOrd="0" destOrd="0" presId="urn:microsoft.com/office/officeart/2005/8/layout/orgChart1"/>
    <dgm:cxn modelId="{5C6F2803-0BC2-4FC9-B835-16204BDC5AE0}" type="presParOf" srcId="{01A3D137-F67A-4244-8BF2-B976318829FD}" destId="{41C2CF8D-DA7D-4646-B3E7-46C7DC024B59}" srcOrd="1" destOrd="0" presId="urn:microsoft.com/office/officeart/2005/8/layout/orgChart1"/>
    <dgm:cxn modelId="{13596EB7-B18C-414E-88BC-CE98136DB16D}" type="presParOf" srcId="{D67C9F87-D90F-4611-984F-0E88F129E1AB}" destId="{60F7DC87-E3EA-4C74-BE7D-33FE0C68DDD0}" srcOrd="1" destOrd="0" presId="urn:microsoft.com/office/officeart/2005/8/layout/orgChart1"/>
    <dgm:cxn modelId="{F0728500-89E7-4E85-9438-73CBAB364090}" type="presParOf" srcId="{D67C9F87-D90F-4611-984F-0E88F129E1AB}" destId="{D309D323-67B7-4B1C-BDD4-B4FB7461F93C}" srcOrd="2" destOrd="0" presId="urn:microsoft.com/office/officeart/2005/8/layout/orgChart1"/>
    <dgm:cxn modelId="{47A69468-DC1C-42BC-B21F-F0562E54FF1D}" type="presParOf" srcId="{5B7715FA-3565-498D-82C1-5155BDEB79AB}" destId="{BAA79C1B-B42E-496B-A7FA-413E275CF800}" srcOrd="4" destOrd="0" presId="urn:microsoft.com/office/officeart/2005/8/layout/orgChart1"/>
    <dgm:cxn modelId="{AD599367-287C-4BA5-9538-8119AF8E0875}" type="presParOf" srcId="{5B7715FA-3565-498D-82C1-5155BDEB79AB}" destId="{4EBF28F6-06FC-4287-9905-04693B0A704E}" srcOrd="5" destOrd="0" presId="urn:microsoft.com/office/officeart/2005/8/layout/orgChart1"/>
    <dgm:cxn modelId="{70931453-C1C5-41B8-864C-4D66F3343E09}" type="presParOf" srcId="{4EBF28F6-06FC-4287-9905-04693B0A704E}" destId="{0120A3DA-E8B3-4217-8081-0C1B73C85B05}" srcOrd="0" destOrd="0" presId="urn:microsoft.com/office/officeart/2005/8/layout/orgChart1"/>
    <dgm:cxn modelId="{61DAE09A-9498-4C2E-BF95-C58741F478CA}" type="presParOf" srcId="{0120A3DA-E8B3-4217-8081-0C1B73C85B05}" destId="{4EDF8180-1BD3-4573-B213-24A797FEEF8E}" srcOrd="0" destOrd="0" presId="urn:microsoft.com/office/officeart/2005/8/layout/orgChart1"/>
    <dgm:cxn modelId="{706B0237-E408-4B2D-8F58-53CB4D01AE2F}" type="presParOf" srcId="{0120A3DA-E8B3-4217-8081-0C1B73C85B05}" destId="{2C0D9E75-4847-40C1-8BDD-DA874EB42301}" srcOrd="1" destOrd="0" presId="urn:microsoft.com/office/officeart/2005/8/layout/orgChart1"/>
    <dgm:cxn modelId="{72E7068B-4C49-458B-9047-67D319E21B80}" type="presParOf" srcId="{4EBF28F6-06FC-4287-9905-04693B0A704E}" destId="{ED3267B2-3A01-488C-A69B-A7D0627DB585}" srcOrd="1" destOrd="0" presId="urn:microsoft.com/office/officeart/2005/8/layout/orgChart1"/>
    <dgm:cxn modelId="{DF37BDCF-529D-4DC4-8272-2F9A63670CD1}" type="presParOf" srcId="{4EBF28F6-06FC-4287-9905-04693B0A704E}" destId="{AAC7B0EB-A0A2-44F0-8B8F-620385A9487C}" srcOrd="2" destOrd="0" presId="urn:microsoft.com/office/officeart/2005/8/layout/orgChart1"/>
    <dgm:cxn modelId="{0D8BF753-D55C-463E-B744-B52733E2D914}" type="presParOf" srcId="{5B7715FA-3565-498D-82C1-5155BDEB79AB}" destId="{3810440C-2BEC-4479-AD0A-AB514DEF35D5}" srcOrd="6" destOrd="0" presId="urn:microsoft.com/office/officeart/2005/8/layout/orgChart1"/>
    <dgm:cxn modelId="{E033606E-3D40-4E29-B6B3-B65B2DAA8DBA}" type="presParOf" srcId="{5B7715FA-3565-498D-82C1-5155BDEB79AB}" destId="{F1883CF6-50C6-4F54-86CC-5269EB354B50}" srcOrd="7" destOrd="0" presId="urn:microsoft.com/office/officeart/2005/8/layout/orgChart1"/>
    <dgm:cxn modelId="{F29C5F46-CF43-420C-83C2-98E2CE1E3267}" type="presParOf" srcId="{F1883CF6-50C6-4F54-86CC-5269EB354B50}" destId="{66B8BB67-8E48-4ADF-AE24-FD04C051A7B6}" srcOrd="0" destOrd="0" presId="urn:microsoft.com/office/officeart/2005/8/layout/orgChart1"/>
    <dgm:cxn modelId="{BE1A2BB4-1ED5-4D1A-A504-66B712F40CE9}" type="presParOf" srcId="{66B8BB67-8E48-4ADF-AE24-FD04C051A7B6}" destId="{AC737B52-083E-41EB-A2D8-0A19C1C4BB65}" srcOrd="0" destOrd="0" presId="urn:microsoft.com/office/officeart/2005/8/layout/orgChart1"/>
    <dgm:cxn modelId="{F06B901D-C369-48EF-9E08-153A9C1422A2}" type="presParOf" srcId="{66B8BB67-8E48-4ADF-AE24-FD04C051A7B6}" destId="{4EE233BB-66F7-45C7-9E4A-B14C8408D66A}" srcOrd="1" destOrd="0" presId="urn:microsoft.com/office/officeart/2005/8/layout/orgChart1"/>
    <dgm:cxn modelId="{0B0BD192-5FCD-4D16-89E9-B04D859A2E53}" type="presParOf" srcId="{F1883CF6-50C6-4F54-86CC-5269EB354B50}" destId="{D8292E11-3093-42D1-9350-4A1E5FAC54DA}" srcOrd="1" destOrd="0" presId="urn:microsoft.com/office/officeart/2005/8/layout/orgChart1"/>
    <dgm:cxn modelId="{EDC93C67-EBB2-445B-84F0-C7A9FDE41C8C}" type="presParOf" srcId="{F1883CF6-50C6-4F54-86CC-5269EB354B50}" destId="{C7DC6421-80C8-4B5C-843F-008D953C5427}" srcOrd="2" destOrd="0" presId="urn:microsoft.com/office/officeart/2005/8/layout/orgChart1"/>
    <dgm:cxn modelId="{DB1DD1B5-6B1A-4CD6-80C8-0E575F8441BE}" type="presParOf" srcId="{5B7715FA-3565-498D-82C1-5155BDEB79AB}" destId="{B460A893-73AC-441A-874D-EA8A01D16D89}" srcOrd="8" destOrd="0" presId="urn:microsoft.com/office/officeart/2005/8/layout/orgChart1"/>
    <dgm:cxn modelId="{5D8F50BE-C526-49CE-840B-65ECF5B9ADB2}" type="presParOf" srcId="{5B7715FA-3565-498D-82C1-5155BDEB79AB}" destId="{C82D2A05-88D9-4A49-8883-A9806213E892}" srcOrd="9" destOrd="0" presId="urn:microsoft.com/office/officeart/2005/8/layout/orgChart1"/>
    <dgm:cxn modelId="{DED4FC3A-B045-4D0A-86DE-2B6D423ACAD6}" type="presParOf" srcId="{C82D2A05-88D9-4A49-8883-A9806213E892}" destId="{747608D6-F561-4199-9949-6327E3FAF023}" srcOrd="0" destOrd="0" presId="urn:microsoft.com/office/officeart/2005/8/layout/orgChart1"/>
    <dgm:cxn modelId="{E04F143A-DD7C-4651-9BE3-A7D4DA52E421}" type="presParOf" srcId="{747608D6-F561-4199-9949-6327E3FAF023}" destId="{13DEFA4D-19D1-4B0C-9D71-5DA2F9116E2F}" srcOrd="0" destOrd="0" presId="urn:microsoft.com/office/officeart/2005/8/layout/orgChart1"/>
    <dgm:cxn modelId="{8D230CDC-45C3-42DE-A6BA-49A2F4E9B73C}" type="presParOf" srcId="{747608D6-F561-4199-9949-6327E3FAF023}" destId="{85D8EBC2-0B54-4B5E-AFE3-6D972A5D201A}" srcOrd="1" destOrd="0" presId="urn:microsoft.com/office/officeart/2005/8/layout/orgChart1"/>
    <dgm:cxn modelId="{91895B00-7C89-4867-A4D3-E7D8636C1DDA}" type="presParOf" srcId="{C82D2A05-88D9-4A49-8883-A9806213E892}" destId="{186A034A-1619-4D63-B503-B67D01949744}" srcOrd="1" destOrd="0" presId="urn:microsoft.com/office/officeart/2005/8/layout/orgChart1"/>
    <dgm:cxn modelId="{5F111B29-39AA-42F2-8476-4FC36BDBD207}" type="presParOf" srcId="{C82D2A05-88D9-4A49-8883-A9806213E892}" destId="{8C2E41B3-1CC9-4938-B4E0-147324D8B9D4}" srcOrd="2" destOrd="0" presId="urn:microsoft.com/office/officeart/2005/8/layout/orgChart1"/>
    <dgm:cxn modelId="{B9328D4B-BCD9-4777-ACE9-54FF2423B32D}" type="presParOf" srcId="{3D7394A0-F8D3-4EB4-88F2-E8F4F1DEBE2F}" destId="{3DA280EA-1B1E-4CD1-8115-CBB486902F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00721F-FFA2-4AFC-80B5-13E19DB6AD80}" type="doc">
      <dgm:prSet loTypeId="urn:microsoft.com/office/officeart/2005/8/layout/orgChart1" loCatId="hierarchy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90DC2A76-BF31-41AB-9018-44A89F205839}">
      <dgm:prSet phldrT="[텍스트]"/>
      <dgm:spPr/>
      <dgm:t>
        <a:bodyPr/>
        <a:lstStyle/>
        <a:p>
          <a:pPr latinLnBrk="1"/>
          <a:r>
            <a:rPr lang="ko-KR" altLang="en-US" dirty="0"/>
            <a:t>스케줄관리</a:t>
          </a:r>
        </a:p>
      </dgm:t>
    </dgm:pt>
    <dgm:pt modelId="{02A21B21-053C-40A6-BBC2-6DBD4E2D7200}" type="parTrans" cxnId="{E7C928C5-F26F-4A8E-AA47-50DA0CADA7E7}">
      <dgm:prSet/>
      <dgm:spPr/>
      <dgm:t>
        <a:bodyPr/>
        <a:lstStyle/>
        <a:p>
          <a:pPr latinLnBrk="1"/>
          <a:endParaRPr lang="ko-KR" altLang="en-US"/>
        </a:p>
      </dgm:t>
    </dgm:pt>
    <dgm:pt modelId="{0C4D183D-7B4F-4601-B2EB-93F2CAD9DFF1}" type="sibTrans" cxnId="{E7C928C5-F26F-4A8E-AA47-50DA0CADA7E7}">
      <dgm:prSet/>
      <dgm:spPr/>
      <dgm:t>
        <a:bodyPr/>
        <a:lstStyle/>
        <a:p>
          <a:pPr latinLnBrk="1"/>
          <a:endParaRPr lang="ko-KR" altLang="en-US"/>
        </a:p>
      </dgm:t>
    </dgm:pt>
    <dgm:pt modelId="{E9970BE5-9192-417F-A8E4-FA8166F863BA}">
      <dgm:prSet phldrT="[텍스트]"/>
      <dgm:spPr/>
      <dgm:t>
        <a:bodyPr/>
        <a:lstStyle/>
        <a:p>
          <a:pPr latinLnBrk="1"/>
          <a:r>
            <a:rPr lang="ko-KR" altLang="en-US" dirty="0"/>
            <a:t>현재 여행</a:t>
          </a:r>
        </a:p>
      </dgm:t>
    </dgm:pt>
    <dgm:pt modelId="{E3507D39-8CD9-40DB-8709-CBF3EAE89FAC}" type="parTrans" cxnId="{43FAB78A-DD92-4ADD-948C-47B82C15F718}">
      <dgm:prSet/>
      <dgm:spPr/>
      <dgm:t>
        <a:bodyPr/>
        <a:lstStyle/>
        <a:p>
          <a:pPr latinLnBrk="1"/>
          <a:endParaRPr lang="ko-KR" altLang="en-US"/>
        </a:p>
      </dgm:t>
    </dgm:pt>
    <dgm:pt modelId="{AFF8ECAE-D87A-497B-B037-E5493B7433DC}" type="sibTrans" cxnId="{43FAB78A-DD92-4ADD-948C-47B82C15F718}">
      <dgm:prSet/>
      <dgm:spPr/>
      <dgm:t>
        <a:bodyPr/>
        <a:lstStyle/>
        <a:p>
          <a:pPr latinLnBrk="1"/>
          <a:endParaRPr lang="ko-KR" altLang="en-US"/>
        </a:p>
      </dgm:t>
    </dgm:pt>
    <dgm:pt modelId="{55452116-0E95-460B-B35A-01E9889369C0}">
      <dgm:prSet phldrT="[텍스트]"/>
      <dgm:spPr/>
      <dgm:t>
        <a:bodyPr/>
        <a:lstStyle/>
        <a:p>
          <a:pPr latinLnBrk="1"/>
          <a:r>
            <a:rPr lang="ko-KR" altLang="en-US" dirty="0"/>
            <a:t>스케줄 짜기</a:t>
          </a:r>
        </a:p>
      </dgm:t>
    </dgm:pt>
    <dgm:pt modelId="{80103498-796F-40F3-B8E3-89151255A3E3}" type="parTrans" cxnId="{5FE00AF4-EF9E-4DC5-BC2F-69525D45EA67}">
      <dgm:prSet/>
      <dgm:spPr/>
      <dgm:t>
        <a:bodyPr/>
        <a:lstStyle/>
        <a:p>
          <a:pPr latinLnBrk="1"/>
          <a:endParaRPr lang="ko-KR" altLang="en-US"/>
        </a:p>
      </dgm:t>
    </dgm:pt>
    <dgm:pt modelId="{7C331F38-10F0-4859-B12F-97E962BFC812}" type="sibTrans" cxnId="{5FE00AF4-EF9E-4DC5-BC2F-69525D45EA67}">
      <dgm:prSet/>
      <dgm:spPr/>
      <dgm:t>
        <a:bodyPr/>
        <a:lstStyle/>
        <a:p>
          <a:pPr latinLnBrk="1"/>
          <a:endParaRPr lang="ko-KR" altLang="en-US"/>
        </a:p>
      </dgm:t>
    </dgm:pt>
    <dgm:pt modelId="{5599A682-BD16-4868-B41D-D95123ACE854}">
      <dgm:prSet phldrT="[텍스트]"/>
      <dgm:spPr/>
      <dgm:t>
        <a:bodyPr/>
        <a:lstStyle/>
        <a:p>
          <a:pPr latinLnBrk="1"/>
          <a:r>
            <a:rPr lang="ko-KR" altLang="en-US" dirty="0"/>
            <a:t>이전 여행</a:t>
          </a:r>
        </a:p>
      </dgm:t>
    </dgm:pt>
    <dgm:pt modelId="{03F1D629-5325-48C7-AE01-6EA0284AD4F9}" type="parTrans" cxnId="{596A3B31-84E5-4691-B91B-C5B41B4E258E}">
      <dgm:prSet/>
      <dgm:spPr/>
      <dgm:t>
        <a:bodyPr/>
        <a:lstStyle/>
        <a:p>
          <a:pPr latinLnBrk="1"/>
          <a:endParaRPr lang="ko-KR" altLang="en-US"/>
        </a:p>
      </dgm:t>
    </dgm:pt>
    <dgm:pt modelId="{F2CBF35D-8350-42E3-9E77-901A5BE09FAB}" type="sibTrans" cxnId="{596A3B31-84E5-4691-B91B-C5B41B4E258E}">
      <dgm:prSet/>
      <dgm:spPr/>
      <dgm:t>
        <a:bodyPr/>
        <a:lstStyle/>
        <a:p>
          <a:pPr latinLnBrk="1"/>
          <a:endParaRPr lang="ko-KR" altLang="en-US"/>
        </a:p>
      </dgm:t>
    </dgm:pt>
    <dgm:pt modelId="{6FEA31B1-D582-4F11-BF50-29997022B298}" type="pres">
      <dgm:prSet presAssocID="{4000721F-FFA2-4AFC-80B5-13E19DB6AD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7394A0-F8D3-4EB4-88F2-E8F4F1DEBE2F}" type="pres">
      <dgm:prSet presAssocID="{90DC2A76-BF31-41AB-9018-44A89F205839}" presName="hierRoot1" presStyleCnt="0">
        <dgm:presLayoutVars>
          <dgm:hierBranch val="init"/>
        </dgm:presLayoutVars>
      </dgm:prSet>
      <dgm:spPr/>
    </dgm:pt>
    <dgm:pt modelId="{A403E628-22B3-4870-9BA9-0238D49C486A}" type="pres">
      <dgm:prSet presAssocID="{90DC2A76-BF31-41AB-9018-44A89F205839}" presName="rootComposite1" presStyleCnt="0"/>
      <dgm:spPr/>
    </dgm:pt>
    <dgm:pt modelId="{FFCAE32E-13FE-442F-B72C-B4386662A399}" type="pres">
      <dgm:prSet presAssocID="{90DC2A76-BF31-41AB-9018-44A89F205839}" presName="rootText1" presStyleLbl="node0" presStyleIdx="0" presStyleCnt="1">
        <dgm:presLayoutVars>
          <dgm:chPref val="3"/>
        </dgm:presLayoutVars>
      </dgm:prSet>
      <dgm:spPr/>
    </dgm:pt>
    <dgm:pt modelId="{27F142DF-960B-454C-8D91-AA53528D4FE7}" type="pres">
      <dgm:prSet presAssocID="{90DC2A76-BF31-41AB-9018-44A89F205839}" presName="rootConnector1" presStyleLbl="node1" presStyleIdx="0" presStyleCnt="0"/>
      <dgm:spPr/>
    </dgm:pt>
    <dgm:pt modelId="{5B7715FA-3565-498D-82C1-5155BDEB79AB}" type="pres">
      <dgm:prSet presAssocID="{90DC2A76-BF31-41AB-9018-44A89F205839}" presName="hierChild2" presStyleCnt="0"/>
      <dgm:spPr/>
    </dgm:pt>
    <dgm:pt modelId="{5865B2CA-9CA7-409C-885A-AE522DEFECC3}" type="pres">
      <dgm:prSet presAssocID="{E3507D39-8CD9-40DB-8709-CBF3EAE89FAC}" presName="Name37" presStyleLbl="parChTrans1D2" presStyleIdx="0" presStyleCnt="3"/>
      <dgm:spPr/>
    </dgm:pt>
    <dgm:pt modelId="{C809314E-E2F6-4A64-9DE5-40D793ADAC60}" type="pres">
      <dgm:prSet presAssocID="{E9970BE5-9192-417F-A8E4-FA8166F863BA}" presName="hierRoot2" presStyleCnt="0">
        <dgm:presLayoutVars>
          <dgm:hierBranch val="init"/>
        </dgm:presLayoutVars>
      </dgm:prSet>
      <dgm:spPr/>
    </dgm:pt>
    <dgm:pt modelId="{877FB187-8F1F-4A99-B7D0-A5E8023472F2}" type="pres">
      <dgm:prSet presAssocID="{E9970BE5-9192-417F-A8E4-FA8166F863BA}" presName="rootComposite" presStyleCnt="0"/>
      <dgm:spPr/>
    </dgm:pt>
    <dgm:pt modelId="{CE7F312C-4533-4291-B32D-0E48E92054EF}" type="pres">
      <dgm:prSet presAssocID="{E9970BE5-9192-417F-A8E4-FA8166F863BA}" presName="rootText" presStyleLbl="node2" presStyleIdx="0" presStyleCnt="3">
        <dgm:presLayoutVars>
          <dgm:chPref val="3"/>
        </dgm:presLayoutVars>
      </dgm:prSet>
      <dgm:spPr/>
    </dgm:pt>
    <dgm:pt modelId="{6ACF66E9-7491-4248-A5B5-4FF23B0B5AAA}" type="pres">
      <dgm:prSet presAssocID="{E9970BE5-9192-417F-A8E4-FA8166F863BA}" presName="rootConnector" presStyleLbl="node2" presStyleIdx="0" presStyleCnt="3"/>
      <dgm:spPr/>
    </dgm:pt>
    <dgm:pt modelId="{96EEE024-140D-4043-9923-7A774D9BFF21}" type="pres">
      <dgm:prSet presAssocID="{E9970BE5-9192-417F-A8E4-FA8166F863BA}" presName="hierChild4" presStyleCnt="0"/>
      <dgm:spPr/>
    </dgm:pt>
    <dgm:pt modelId="{7BA9FB57-A75E-4746-89BC-D88254AE14C8}" type="pres">
      <dgm:prSet presAssocID="{E9970BE5-9192-417F-A8E4-FA8166F863BA}" presName="hierChild5" presStyleCnt="0"/>
      <dgm:spPr/>
    </dgm:pt>
    <dgm:pt modelId="{DBF10736-5F8D-4EEE-A10F-A454C5538868}" type="pres">
      <dgm:prSet presAssocID="{80103498-796F-40F3-B8E3-89151255A3E3}" presName="Name37" presStyleLbl="parChTrans1D2" presStyleIdx="1" presStyleCnt="3"/>
      <dgm:spPr/>
    </dgm:pt>
    <dgm:pt modelId="{D67C9F87-D90F-4611-984F-0E88F129E1AB}" type="pres">
      <dgm:prSet presAssocID="{55452116-0E95-460B-B35A-01E9889369C0}" presName="hierRoot2" presStyleCnt="0">
        <dgm:presLayoutVars>
          <dgm:hierBranch val="init"/>
        </dgm:presLayoutVars>
      </dgm:prSet>
      <dgm:spPr/>
    </dgm:pt>
    <dgm:pt modelId="{01A3D137-F67A-4244-8BF2-B976318829FD}" type="pres">
      <dgm:prSet presAssocID="{55452116-0E95-460B-B35A-01E9889369C0}" presName="rootComposite" presStyleCnt="0"/>
      <dgm:spPr/>
    </dgm:pt>
    <dgm:pt modelId="{204CA733-407C-4A42-8444-CFED64210819}" type="pres">
      <dgm:prSet presAssocID="{55452116-0E95-460B-B35A-01E9889369C0}" presName="rootText" presStyleLbl="node2" presStyleIdx="1" presStyleCnt="3">
        <dgm:presLayoutVars>
          <dgm:chPref val="3"/>
        </dgm:presLayoutVars>
      </dgm:prSet>
      <dgm:spPr/>
    </dgm:pt>
    <dgm:pt modelId="{41C2CF8D-DA7D-4646-B3E7-46C7DC024B59}" type="pres">
      <dgm:prSet presAssocID="{55452116-0E95-460B-B35A-01E9889369C0}" presName="rootConnector" presStyleLbl="node2" presStyleIdx="1" presStyleCnt="3"/>
      <dgm:spPr/>
    </dgm:pt>
    <dgm:pt modelId="{60F7DC87-E3EA-4C74-BE7D-33FE0C68DDD0}" type="pres">
      <dgm:prSet presAssocID="{55452116-0E95-460B-B35A-01E9889369C0}" presName="hierChild4" presStyleCnt="0"/>
      <dgm:spPr/>
    </dgm:pt>
    <dgm:pt modelId="{D309D323-67B7-4B1C-BDD4-B4FB7461F93C}" type="pres">
      <dgm:prSet presAssocID="{55452116-0E95-460B-B35A-01E9889369C0}" presName="hierChild5" presStyleCnt="0"/>
      <dgm:spPr/>
    </dgm:pt>
    <dgm:pt modelId="{BAA79C1B-B42E-496B-A7FA-413E275CF800}" type="pres">
      <dgm:prSet presAssocID="{03F1D629-5325-48C7-AE01-6EA0284AD4F9}" presName="Name37" presStyleLbl="parChTrans1D2" presStyleIdx="2" presStyleCnt="3"/>
      <dgm:spPr/>
    </dgm:pt>
    <dgm:pt modelId="{4EBF28F6-06FC-4287-9905-04693B0A704E}" type="pres">
      <dgm:prSet presAssocID="{5599A682-BD16-4868-B41D-D95123ACE854}" presName="hierRoot2" presStyleCnt="0">
        <dgm:presLayoutVars>
          <dgm:hierBranch val="init"/>
        </dgm:presLayoutVars>
      </dgm:prSet>
      <dgm:spPr/>
    </dgm:pt>
    <dgm:pt modelId="{0120A3DA-E8B3-4217-8081-0C1B73C85B05}" type="pres">
      <dgm:prSet presAssocID="{5599A682-BD16-4868-B41D-D95123ACE854}" presName="rootComposite" presStyleCnt="0"/>
      <dgm:spPr/>
    </dgm:pt>
    <dgm:pt modelId="{4EDF8180-1BD3-4573-B213-24A797FEEF8E}" type="pres">
      <dgm:prSet presAssocID="{5599A682-BD16-4868-B41D-D95123ACE854}" presName="rootText" presStyleLbl="node2" presStyleIdx="2" presStyleCnt="3">
        <dgm:presLayoutVars>
          <dgm:chPref val="3"/>
        </dgm:presLayoutVars>
      </dgm:prSet>
      <dgm:spPr/>
    </dgm:pt>
    <dgm:pt modelId="{2C0D9E75-4847-40C1-8BDD-DA874EB42301}" type="pres">
      <dgm:prSet presAssocID="{5599A682-BD16-4868-B41D-D95123ACE854}" presName="rootConnector" presStyleLbl="node2" presStyleIdx="2" presStyleCnt="3"/>
      <dgm:spPr/>
    </dgm:pt>
    <dgm:pt modelId="{ED3267B2-3A01-488C-A69B-A7D0627DB585}" type="pres">
      <dgm:prSet presAssocID="{5599A682-BD16-4868-B41D-D95123ACE854}" presName="hierChild4" presStyleCnt="0"/>
      <dgm:spPr/>
    </dgm:pt>
    <dgm:pt modelId="{AAC7B0EB-A0A2-44F0-8B8F-620385A9487C}" type="pres">
      <dgm:prSet presAssocID="{5599A682-BD16-4868-B41D-D95123ACE854}" presName="hierChild5" presStyleCnt="0"/>
      <dgm:spPr/>
    </dgm:pt>
    <dgm:pt modelId="{3DA280EA-1B1E-4CD1-8115-CBB486902FEC}" type="pres">
      <dgm:prSet presAssocID="{90DC2A76-BF31-41AB-9018-44A89F205839}" presName="hierChild3" presStyleCnt="0"/>
      <dgm:spPr/>
    </dgm:pt>
  </dgm:ptLst>
  <dgm:cxnLst>
    <dgm:cxn modelId="{20C05D12-0CF2-4687-BD42-0375591EEF99}" type="presOf" srcId="{E9970BE5-9192-417F-A8E4-FA8166F863BA}" destId="{CE7F312C-4533-4291-B32D-0E48E92054EF}" srcOrd="0" destOrd="0" presId="urn:microsoft.com/office/officeart/2005/8/layout/orgChart1"/>
    <dgm:cxn modelId="{596A3B31-84E5-4691-B91B-C5B41B4E258E}" srcId="{90DC2A76-BF31-41AB-9018-44A89F205839}" destId="{5599A682-BD16-4868-B41D-D95123ACE854}" srcOrd="2" destOrd="0" parTransId="{03F1D629-5325-48C7-AE01-6EA0284AD4F9}" sibTransId="{F2CBF35D-8350-42E3-9E77-901A5BE09FAB}"/>
    <dgm:cxn modelId="{2A6D9674-4484-40F7-9E5B-9E050224AFC3}" type="presOf" srcId="{E9970BE5-9192-417F-A8E4-FA8166F863BA}" destId="{6ACF66E9-7491-4248-A5B5-4FF23B0B5AAA}" srcOrd="1" destOrd="0" presId="urn:microsoft.com/office/officeart/2005/8/layout/orgChart1"/>
    <dgm:cxn modelId="{3A57B275-AAC7-44F3-8EFD-3A9C3C765F7F}" type="presOf" srcId="{55452116-0E95-460B-B35A-01E9889369C0}" destId="{41C2CF8D-DA7D-4646-B3E7-46C7DC024B59}" srcOrd="1" destOrd="0" presId="urn:microsoft.com/office/officeart/2005/8/layout/orgChart1"/>
    <dgm:cxn modelId="{43FAB78A-DD92-4ADD-948C-47B82C15F718}" srcId="{90DC2A76-BF31-41AB-9018-44A89F205839}" destId="{E9970BE5-9192-417F-A8E4-FA8166F863BA}" srcOrd="0" destOrd="0" parTransId="{E3507D39-8CD9-40DB-8709-CBF3EAE89FAC}" sibTransId="{AFF8ECAE-D87A-497B-B037-E5493B7433DC}"/>
    <dgm:cxn modelId="{96E7C9B4-3D3E-422B-8896-053591608024}" type="presOf" srcId="{90DC2A76-BF31-41AB-9018-44A89F205839}" destId="{FFCAE32E-13FE-442F-B72C-B4386662A399}" srcOrd="0" destOrd="0" presId="urn:microsoft.com/office/officeart/2005/8/layout/orgChart1"/>
    <dgm:cxn modelId="{304E1EBD-A730-4938-BADD-188BED30E502}" type="presOf" srcId="{03F1D629-5325-48C7-AE01-6EA0284AD4F9}" destId="{BAA79C1B-B42E-496B-A7FA-413E275CF800}" srcOrd="0" destOrd="0" presId="urn:microsoft.com/office/officeart/2005/8/layout/orgChart1"/>
    <dgm:cxn modelId="{43F003C4-5C57-4B46-8C44-F1FA553207C5}" type="presOf" srcId="{5599A682-BD16-4868-B41D-D95123ACE854}" destId="{4EDF8180-1BD3-4573-B213-24A797FEEF8E}" srcOrd="0" destOrd="0" presId="urn:microsoft.com/office/officeart/2005/8/layout/orgChart1"/>
    <dgm:cxn modelId="{E7C928C5-F26F-4A8E-AA47-50DA0CADA7E7}" srcId="{4000721F-FFA2-4AFC-80B5-13E19DB6AD80}" destId="{90DC2A76-BF31-41AB-9018-44A89F205839}" srcOrd="0" destOrd="0" parTransId="{02A21B21-053C-40A6-BBC2-6DBD4E2D7200}" sibTransId="{0C4D183D-7B4F-4601-B2EB-93F2CAD9DFF1}"/>
    <dgm:cxn modelId="{B465F4CB-952D-44C1-ADCF-4F8B16889C4F}" type="presOf" srcId="{5599A682-BD16-4868-B41D-D95123ACE854}" destId="{2C0D9E75-4847-40C1-8BDD-DA874EB42301}" srcOrd="1" destOrd="0" presId="urn:microsoft.com/office/officeart/2005/8/layout/orgChart1"/>
    <dgm:cxn modelId="{B20A2CCF-7C37-4C77-B119-9A0D0D8BDF39}" type="presOf" srcId="{90DC2A76-BF31-41AB-9018-44A89F205839}" destId="{27F142DF-960B-454C-8D91-AA53528D4FE7}" srcOrd="1" destOrd="0" presId="urn:microsoft.com/office/officeart/2005/8/layout/orgChart1"/>
    <dgm:cxn modelId="{FB736DD6-C6EB-49F1-8025-950AC9CDB85D}" type="presOf" srcId="{55452116-0E95-460B-B35A-01E9889369C0}" destId="{204CA733-407C-4A42-8444-CFED64210819}" srcOrd="0" destOrd="0" presId="urn:microsoft.com/office/officeart/2005/8/layout/orgChart1"/>
    <dgm:cxn modelId="{A8A1E9E2-9AA0-4B4B-B0AD-D2E14DB46B54}" type="presOf" srcId="{80103498-796F-40F3-B8E3-89151255A3E3}" destId="{DBF10736-5F8D-4EEE-A10F-A454C5538868}" srcOrd="0" destOrd="0" presId="urn:microsoft.com/office/officeart/2005/8/layout/orgChart1"/>
    <dgm:cxn modelId="{3E7100ED-0B5C-4C54-8017-BC272DCF38DA}" type="presOf" srcId="{E3507D39-8CD9-40DB-8709-CBF3EAE89FAC}" destId="{5865B2CA-9CA7-409C-885A-AE522DEFECC3}" srcOrd="0" destOrd="0" presId="urn:microsoft.com/office/officeart/2005/8/layout/orgChart1"/>
    <dgm:cxn modelId="{5FE00AF4-EF9E-4DC5-BC2F-69525D45EA67}" srcId="{90DC2A76-BF31-41AB-9018-44A89F205839}" destId="{55452116-0E95-460B-B35A-01E9889369C0}" srcOrd="1" destOrd="0" parTransId="{80103498-796F-40F3-B8E3-89151255A3E3}" sibTransId="{7C331F38-10F0-4859-B12F-97E962BFC812}"/>
    <dgm:cxn modelId="{4731EFF7-F175-46E9-8769-D670B146CC97}" type="presOf" srcId="{4000721F-FFA2-4AFC-80B5-13E19DB6AD80}" destId="{6FEA31B1-D582-4F11-BF50-29997022B298}" srcOrd="0" destOrd="0" presId="urn:microsoft.com/office/officeart/2005/8/layout/orgChart1"/>
    <dgm:cxn modelId="{E35F8BAF-2868-4CC9-9187-8F3F8C865186}" type="presParOf" srcId="{6FEA31B1-D582-4F11-BF50-29997022B298}" destId="{3D7394A0-F8D3-4EB4-88F2-E8F4F1DEBE2F}" srcOrd="0" destOrd="0" presId="urn:microsoft.com/office/officeart/2005/8/layout/orgChart1"/>
    <dgm:cxn modelId="{EA677208-A601-4BDE-A21A-1F2804615CD2}" type="presParOf" srcId="{3D7394A0-F8D3-4EB4-88F2-E8F4F1DEBE2F}" destId="{A403E628-22B3-4870-9BA9-0238D49C486A}" srcOrd="0" destOrd="0" presId="urn:microsoft.com/office/officeart/2005/8/layout/orgChart1"/>
    <dgm:cxn modelId="{E03E9BB2-1E8E-4788-A45D-9035E725273B}" type="presParOf" srcId="{A403E628-22B3-4870-9BA9-0238D49C486A}" destId="{FFCAE32E-13FE-442F-B72C-B4386662A399}" srcOrd="0" destOrd="0" presId="urn:microsoft.com/office/officeart/2005/8/layout/orgChart1"/>
    <dgm:cxn modelId="{69DCEABE-DFEC-4365-A95F-1BEB4BB46650}" type="presParOf" srcId="{A403E628-22B3-4870-9BA9-0238D49C486A}" destId="{27F142DF-960B-454C-8D91-AA53528D4FE7}" srcOrd="1" destOrd="0" presId="urn:microsoft.com/office/officeart/2005/8/layout/orgChart1"/>
    <dgm:cxn modelId="{86C945B3-056C-417E-B611-D5E25145B704}" type="presParOf" srcId="{3D7394A0-F8D3-4EB4-88F2-E8F4F1DEBE2F}" destId="{5B7715FA-3565-498D-82C1-5155BDEB79AB}" srcOrd="1" destOrd="0" presId="urn:microsoft.com/office/officeart/2005/8/layout/orgChart1"/>
    <dgm:cxn modelId="{CD89F495-5AD8-4562-BB6E-3386E24DE1DF}" type="presParOf" srcId="{5B7715FA-3565-498D-82C1-5155BDEB79AB}" destId="{5865B2CA-9CA7-409C-885A-AE522DEFECC3}" srcOrd="0" destOrd="0" presId="urn:microsoft.com/office/officeart/2005/8/layout/orgChart1"/>
    <dgm:cxn modelId="{E50936A9-2CB7-4F1E-974C-04DD18159BBB}" type="presParOf" srcId="{5B7715FA-3565-498D-82C1-5155BDEB79AB}" destId="{C809314E-E2F6-4A64-9DE5-40D793ADAC60}" srcOrd="1" destOrd="0" presId="urn:microsoft.com/office/officeart/2005/8/layout/orgChart1"/>
    <dgm:cxn modelId="{02195966-EF8C-47C7-94F5-672244B1706A}" type="presParOf" srcId="{C809314E-E2F6-4A64-9DE5-40D793ADAC60}" destId="{877FB187-8F1F-4A99-B7D0-A5E8023472F2}" srcOrd="0" destOrd="0" presId="urn:microsoft.com/office/officeart/2005/8/layout/orgChart1"/>
    <dgm:cxn modelId="{CCE030F1-764C-43C7-BE7D-1429E414BC5D}" type="presParOf" srcId="{877FB187-8F1F-4A99-B7D0-A5E8023472F2}" destId="{CE7F312C-4533-4291-B32D-0E48E92054EF}" srcOrd="0" destOrd="0" presId="urn:microsoft.com/office/officeart/2005/8/layout/orgChart1"/>
    <dgm:cxn modelId="{4864C789-4BAF-4507-A0B0-FAA0735B627B}" type="presParOf" srcId="{877FB187-8F1F-4A99-B7D0-A5E8023472F2}" destId="{6ACF66E9-7491-4248-A5B5-4FF23B0B5AAA}" srcOrd="1" destOrd="0" presId="urn:microsoft.com/office/officeart/2005/8/layout/orgChart1"/>
    <dgm:cxn modelId="{BD8CD301-C7CE-4F02-ABCD-AB0585D3C3AB}" type="presParOf" srcId="{C809314E-E2F6-4A64-9DE5-40D793ADAC60}" destId="{96EEE024-140D-4043-9923-7A774D9BFF21}" srcOrd="1" destOrd="0" presId="urn:microsoft.com/office/officeart/2005/8/layout/orgChart1"/>
    <dgm:cxn modelId="{EEAA8614-13F3-466E-809B-09EDDE1F3395}" type="presParOf" srcId="{C809314E-E2F6-4A64-9DE5-40D793ADAC60}" destId="{7BA9FB57-A75E-4746-89BC-D88254AE14C8}" srcOrd="2" destOrd="0" presId="urn:microsoft.com/office/officeart/2005/8/layout/orgChart1"/>
    <dgm:cxn modelId="{B2CCF123-9057-4CCB-93B6-AC34C73A968A}" type="presParOf" srcId="{5B7715FA-3565-498D-82C1-5155BDEB79AB}" destId="{DBF10736-5F8D-4EEE-A10F-A454C5538868}" srcOrd="2" destOrd="0" presId="urn:microsoft.com/office/officeart/2005/8/layout/orgChart1"/>
    <dgm:cxn modelId="{D9C6D666-E516-4CCC-B87E-71CC61DF0F5F}" type="presParOf" srcId="{5B7715FA-3565-498D-82C1-5155BDEB79AB}" destId="{D67C9F87-D90F-4611-984F-0E88F129E1AB}" srcOrd="3" destOrd="0" presId="urn:microsoft.com/office/officeart/2005/8/layout/orgChart1"/>
    <dgm:cxn modelId="{2C8161AC-C67D-42E0-AA37-A041DF6F855C}" type="presParOf" srcId="{D67C9F87-D90F-4611-984F-0E88F129E1AB}" destId="{01A3D137-F67A-4244-8BF2-B976318829FD}" srcOrd="0" destOrd="0" presId="urn:microsoft.com/office/officeart/2005/8/layout/orgChart1"/>
    <dgm:cxn modelId="{201F0F50-F492-4BCB-9C9B-80B414291090}" type="presParOf" srcId="{01A3D137-F67A-4244-8BF2-B976318829FD}" destId="{204CA733-407C-4A42-8444-CFED64210819}" srcOrd="0" destOrd="0" presId="urn:microsoft.com/office/officeart/2005/8/layout/orgChart1"/>
    <dgm:cxn modelId="{5C6F2803-0BC2-4FC9-B835-16204BDC5AE0}" type="presParOf" srcId="{01A3D137-F67A-4244-8BF2-B976318829FD}" destId="{41C2CF8D-DA7D-4646-B3E7-46C7DC024B59}" srcOrd="1" destOrd="0" presId="urn:microsoft.com/office/officeart/2005/8/layout/orgChart1"/>
    <dgm:cxn modelId="{13596EB7-B18C-414E-88BC-CE98136DB16D}" type="presParOf" srcId="{D67C9F87-D90F-4611-984F-0E88F129E1AB}" destId="{60F7DC87-E3EA-4C74-BE7D-33FE0C68DDD0}" srcOrd="1" destOrd="0" presId="urn:microsoft.com/office/officeart/2005/8/layout/orgChart1"/>
    <dgm:cxn modelId="{F0728500-89E7-4E85-9438-73CBAB364090}" type="presParOf" srcId="{D67C9F87-D90F-4611-984F-0E88F129E1AB}" destId="{D309D323-67B7-4B1C-BDD4-B4FB7461F93C}" srcOrd="2" destOrd="0" presId="urn:microsoft.com/office/officeart/2005/8/layout/orgChart1"/>
    <dgm:cxn modelId="{47A69468-DC1C-42BC-B21F-F0562E54FF1D}" type="presParOf" srcId="{5B7715FA-3565-498D-82C1-5155BDEB79AB}" destId="{BAA79C1B-B42E-496B-A7FA-413E275CF800}" srcOrd="4" destOrd="0" presId="urn:microsoft.com/office/officeart/2005/8/layout/orgChart1"/>
    <dgm:cxn modelId="{AD599367-287C-4BA5-9538-8119AF8E0875}" type="presParOf" srcId="{5B7715FA-3565-498D-82C1-5155BDEB79AB}" destId="{4EBF28F6-06FC-4287-9905-04693B0A704E}" srcOrd="5" destOrd="0" presId="urn:microsoft.com/office/officeart/2005/8/layout/orgChart1"/>
    <dgm:cxn modelId="{70931453-C1C5-41B8-864C-4D66F3343E09}" type="presParOf" srcId="{4EBF28F6-06FC-4287-9905-04693B0A704E}" destId="{0120A3DA-E8B3-4217-8081-0C1B73C85B05}" srcOrd="0" destOrd="0" presId="urn:microsoft.com/office/officeart/2005/8/layout/orgChart1"/>
    <dgm:cxn modelId="{61DAE09A-9498-4C2E-BF95-C58741F478CA}" type="presParOf" srcId="{0120A3DA-E8B3-4217-8081-0C1B73C85B05}" destId="{4EDF8180-1BD3-4573-B213-24A797FEEF8E}" srcOrd="0" destOrd="0" presId="urn:microsoft.com/office/officeart/2005/8/layout/orgChart1"/>
    <dgm:cxn modelId="{706B0237-E408-4B2D-8F58-53CB4D01AE2F}" type="presParOf" srcId="{0120A3DA-E8B3-4217-8081-0C1B73C85B05}" destId="{2C0D9E75-4847-40C1-8BDD-DA874EB42301}" srcOrd="1" destOrd="0" presId="urn:microsoft.com/office/officeart/2005/8/layout/orgChart1"/>
    <dgm:cxn modelId="{72E7068B-4C49-458B-9047-67D319E21B80}" type="presParOf" srcId="{4EBF28F6-06FC-4287-9905-04693B0A704E}" destId="{ED3267B2-3A01-488C-A69B-A7D0627DB585}" srcOrd="1" destOrd="0" presId="urn:microsoft.com/office/officeart/2005/8/layout/orgChart1"/>
    <dgm:cxn modelId="{DF37BDCF-529D-4DC4-8272-2F9A63670CD1}" type="presParOf" srcId="{4EBF28F6-06FC-4287-9905-04693B0A704E}" destId="{AAC7B0EB-A0A2-44F0-8B8F-620385A9487C}" srcOrd="2" destOrd="0" presId="urn:microsoft.com/office/officeart/2005/8/layout/orgChart1"/>
    <dgm:cxn modelId="{B9328D4B-BCD9-4777-ACE9-54FF2423B32D}" type="presParOf" srcId="{3D7394A0-F8D3-4EB4-88F2-E8F4F1DEBE2F}" destId="{3DA280EA-1B1E-4CD1-8115-CBB486902F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00721F-FFA2-4AFC-80B5-13E19DB6AD80}" type="doc">
      <dgm:prSet loTypeId="urn:microsoft.com/office/officeart/2005/8/layout/orgChart1" loCatId="hierarchy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90DC2A76-BF31-41AB-9018-44A89F205839}">
      <dgm:prSet phldrT="[텍스트]"/>
      <dgm:spPr/>
      <dgm:t>
        <a:bodyPr/>
        <a:lstStyle/>
        <a:p>
          <a:pPr latinLnBrk="1"/>
          <a:r>
            <a:rPr lang="ko-KR" altLang="en-US" dirty="0"/>
            <a:t>추천 여행지</a:t>
          </a:r>
        </a:p>
      </dgm:t>
    </dgm:pt>
    <dgm:pt modelId="{02A21B21-053C-40A6-BBC2-6DBD4E2D7200}" type="parTrans" cxnId="{E7C928C5-F26F-4A8E-AA47-50DA0CADA7E7}">
      <dgm:prSet/>
      <dgm:spPr/>
      <dgm:t>
        <a:bodyPr/>
        <a:lstStyle/>
        <a:p>
          <a:pPr latinLnBrk="1"/>
          <a:endParaRPr lang="ko-KR" altLang="en-US"/>
        </a:p>
      </dgm:t>
    </dgm:pt>
    <dgm:pt modelId="{0C4D183D-7B4F-4601-B2EB-93F2CAD9DFF1}" type="sibTrans" cxnId="{E7C928C5-F26F-4A8E-AA47-50DA0CADA7E7}">
      <dgm:prSet/>
      <dgm:spPr/>
      <dgm:t>
        <a:bodyPr/>
        <a:lstStyle/>
        <a:p>
          <a:pPr latinLnBrk="1"/>
          <a:endParaRPr lang="ko-KR" altLang="en-US"/>
        </a:p>
      </dgm:t>
    </dgm:pt>
    <dgm:pt modelId="{E9970BE5-9192-417F-A8E4-FA8166F863BA}">
      <dgm:prSet phldrT="[텍스트]"/>
      <dgm:spPr/>
      <dgm:t>
        <a:bodyPr/>
        <a:lstStyle/>
        <a:p>
          <a:pPr latinLnBrk="1"/>
          <a:r>
            <a:rPr lang="ko-KR" altLang="en-US" dirty="0"/>
            <a:t>추천 여행지</a:t>
          </a:r>
        </a:p>
      </dgm:t>
    </dgm:pt>
    <dgm:pt modelId="{E3507D39-8CD9-40DB-8709-CBF3EAE89FAC}" type="parTrans" cxnId="{43FAB78A-DD92-4ADD-948C-47B82C15F718}">
      <dgm:prSet/>
      <dgm:spPr/>
      <dgm:t>
        <a:bodyPr/>
        <a:lstStyle/>
        <a:p>
          <a:pPr latinLnBrk="1"/>
          <a:endParaRPr lang="ko-KR" altLang="en-US"/>
        </a:p>
      </dgm:t>
    </dgm:pt>
    <dgm:pt modelId="{AFF8ECAE-D87A-497B-B037-E5493B7433DC}" type="sibTrans" cxnId="{43FAB78A-DD92-4ADD-948C-47B82C15F718}">
      <dgm:prSet/>
      <dgm:spPr/>
      <dgm:t>
        <a:bodyPr/>
        <a:lstStyle/>
        <a:p>
          <a:pPr latinLnBrk="1"/>
          <a:endParaRPr lang="ko-KR" altLang="en-US"/>
        </a:p>
      </dgm:t>
    </dgm:pt>
    <dgm:pt modelId="{55452116-0E95-460B-B35A-01E9889369C0}">
      <dgm:prSet phldrT="[텍스트]"/>
      <dgm:spPr/>
      <dgm:t>
        <a:bodyPr/>
        <a:lstStyle/>
        <a:p>
          <a:pPr latinLnBrk="1"/>
          <a:r>
            <a:rPr lang="ko-KR" altLang="en-US" dirty="0"/>
            <a:t>여행지 찾기</a:t>
          </a:r>
        </a:p>
      </dgm:t>
    </dgm:pt>
    <dgm:pt modelId="{80103498-796F-40F3-B8E3-89151255A3E3}" type="parTrans" cxnId="{5FE00AF4-EF9E-4DC5-BC2F-69525D45EA67}">
      <dgm:prSet/>
      <dgm:spPr/>
      <dgm:t>
        <a:bodyPr/>
        <a:lstStyle/>
        <a:p>
          <a:pPr latinLnBrk="1"/>
          <a:endParaRPr lang="ko-KR" altLang="en-US"/>
        </a:p>
      </dgm:t>
    </dgm:pt>
    <dgm:pt modelId="{7C331F38-10F0-4859-B12F-97E962BFC812}" type="sibTrans" cxnId="{5FE00AF4-EF9E-4DC5-BC2F-69525D45EA67}">
      <dgm:prSet/>
      <dgm:spPr/>
      <dgm:t>
        <a:bodyPr/>
        <a:lstStyle/>
        <a:p>
          <a:pPr latinLnBrk="1"/>
          <a:endParaRPr lang="ko-KR" altLang="en-US"/>
        </a:p>
      </dgm:t>
    </dgm:pt>
    <dgm:pt modelId="{90ABEE59-70E6-4C55-BEDC-E6F62C08D460}">
      <dgm:prSet/>
      <dgm:spPr/>
      <dgm:t>
        <a:bodyPr/>
        <a:lstStyle/>
        <a:p>
          <a:pPr latinLnBrk="1"/>
          <a:r>
            <a:rPr lang="ko-KR" altLang="en-US" dirty="0"/>
            <a:t>여행지 정보</a:t>
          </a:r>
          <a:endParaRPr lang="en-US" altLang="ko-KR" dirty="0"/>
        </a:p>
      </dgm:t>
    </dgm:pt>
    <dgm:pt modelId="{BF9E8E31-D64B-489A-994F-4903972E0351}" type="parTrans" cxnId="{87CC2FB0-2888-43DE-A011-A22AB551B9CD}">
      <dgm:prSet/>
      <dgm:spPr/>
      <dgm:t>
        <a:bodyPr/>
        <a:lstStyle/>
        <a:p>
          <a:pPr latinLnBrk="1"/>
          <a:endParaRPr lang="ko-KR" altLang="en-US"/>
        </a:p>
      </dgm:t>
    </dgm:pt>
    <dgm:pt modelId="{C994FBD1-CC75-480D-BA26-EA8CAC6E9893}" type="sibTrans" cxnId="{87CC2FB0-2888-43DE-A011-A22AB551B9CD}">
      <dgm:prSet/>
      <dgm:spPr/>
      <dgm:t>
        <a:bodyPr/>
        <a:lstStyle/>
        <a:p>
          <a:pPr latinLnBrk="1"/>
          <a:endParaRPr lang="ko-KR" altLang="en-US"/>
        </a:p>
      </dgm:t>
    </dgm:pt>
    <dgm:pt modelId="{05B2B393-B122-4F43-BE58-825003B652F9}">
      <dgm:prSet/>
      <dgm:spPr/>
      <dgm:t>
        <a:bodyPr/>
        <a:lstStyle/>
        <a:p>
          <a:pPr latinLnBrk="1"/>
          <a:r>
            <a:rPr lang="ko-KR" altLang="en-US" dirty="0"/>
            <a:t>숙소 정보</a:t>
          </a:r>
          <a:endParaRPr lang="en-US" altLang="ko-KR" dirty="0"/>
        </a:p>
      </dgm:t>
    </dgm:pt>
    <dgm:pt modelId="{076A7CE0-6209-44CB-8308-B27814E79C77}" type="parTrans" cxnId="{D2BDF4ED-6727-482A-BE0A-AD279C89BA53}">
      <dgm:prSet/>
      <dgm:spPr/>
      <dgm:t>
        <a:bodyPr/>
        <a:lstStyle/>
        <a:p>
          <a:pPr latinLnBrk="1"/>
          <a:endParaRPr lang="ko-KR" altLang="en-US"/>
        </a:p>
      </dgm:t>
    </dgm:pt>
    <dgm:pt modelId="{BCF6F084-2C1F-4D98-B783-B9536AFE46EF}" type="sibTrans" cxnId="{D2BDF4ED-6727-482A-BE0A-AD279C89BA53}">
      <dgm:prSet/>
      <dgm:spPr/>
      <dgm:t>
        <a:bodyPr/>
        <a:lstStyle/>
        <a:p>
          <a:pPr latinLnBrk="1"/>
          <a:endParaRPr lang="ko-KR" altLang="en-US"/>
        </a:p>
      </dgm:t>
    </dgm:pt>
    <dgm:pt modelId="{9059177F-5DE6-431B-899E-D64B873D38FD}">
      <dgm:prSet/>
      <dgm:spPr/>
      <dgm:t>
        <a:bodyPr/>
        <a:lstStyle/>
        <a:p>
          <a:pPr latinLnBrk="1"/>
          <a:r>
            <a:rPr lang="ko-KR" altLang="en-US" dirty="0" err="1"/>
            <a:t>티켓팅</a:t>
          </a:r>
          <a:r>
            <a:rPr lang="ko-KR" altLang="en-US" dirty="0"/>
            <a:t> 정보</a:t>
          </a:r>
          <a:endParaRPr lang="en-US" altLang="ko-KR" dirty="0"/>
        </a:p>
      </dgm:t>
    </dgm:pt>
    <dgm:pt modelId="{B2BDB45B-0353-4E28-9AF5-97208CDA9104}" type="parTrans" cxnId="{E27F5070-336B-4913-87B2-25D045C7EBE8}">
      <dgm:prSet/>
      <dgm:spPr/>
      <dgm:t>
        <a:bodyPr/>
        <a:lstStyle/>
        <a:p>
          <a:pPr latinLnBrk="1"/>
          <a:endParaRPr lang="ko-KR" altLang="en-US"/>
        </a:p>
      </dgm:t>
    </dgm:pt>
    <dgm:pt modelId="{CE19BE48-5FFF-411D-8CA3-B020DC5B06CB}" type="sibTrans" cxnId="{E27F5070-336B-4913-87B2-25D045C7EBE8}">
      <dgm:prSet/>
      <dgm:spPr/>
      <dgm:t>
        <a:bodyPr/>
        <a:lstStyle/>
        <a:p>
          <a:pPr latinLnBrk="1"/>
          <a:endParaRPr lang="ko-KR" altLang="en-US"/>
        </a:p>
      </dgm:t>
    </dgm:pt>
    <dgm:pt modelId="{1348C36C-2105-4AEE-99B0-220FF1DB1447}">
      <dgm:prSet/>
      <dgm:spPr/>
      <dgm:t>
        <a:bodyPr/>
        <a:lstStyle/>
        <a:p>
          <a:pPr latinLnBrk="1"/>
          <a:r>
            <a:rPr lang="ko-KR" altLang="en-US" dirty="0"/>
            <a:t>관광명소</a:t>
          </a:r>
          <a:endParaRPr lang="en-US" altLang="ko-KR" dirty="0"/>
        </a:p>
      </dgm:t>
    </dgm:pt>
    <dgm:pt modelId="{E6D1C22E-7019-44EE-8B60-A856D94977D4}" type="parTrans" cxnId="{853DCAED-C449-4BC5-8135-CF4C3AC491D7}">
      <dgm:prSet/>
      <dgm:spPr/>
      <dgm:t>
        <a:bodyPr/>
        <a:lstStyle/>
        <a:p>
          <a:pPr latinLnBrk="1"/>
          <a:endParaRPr lang="ko-KR" altLang="en-US"/>
        </a:p>
      </dgm:t>
    </dgm:pt>
    <dgm:pt modelId="{FCEF5F48-9A42-4784-B6D8-7CEF698EEED3}" type="sibTrans" cxnId="{853DCAED-C449-4BC5-8135-CF4C3AC491D7}">
      <dgm:prSet/>
      <dgm:spPr/>
      <dgm:t>
        <a:bodyPr/>
        <a:lstStyle/>
        <a:p>
          <a:pPr latinLnBrk="1"/>
          <a:endParaRPr lang="ko-KR" altLang="en-US"/>
        </a:p>
      </dgm:t>
    </dgm:pt>
    <dgm:pt modelId="{0D913F18-48AA-4A54-A106-D41940D8D849}">
      <dgm:prSet/>
      <dgm:spPr/>
      <dgm:t>
        <a:bodyPr/>
        <a:lstStyle/>
        <a:p>
          <a:pPr latinLnBrk="1"/>
          <a:r>
            <a:rPr lang="ko-KR" altLang="en-US" dirty="0"/>
            <a:t>맛집 정보</a:t>
          </a:r>
          <a:endParaRPr lang="en-US" altLang="ko-KR" dirty="0"/>
        </a:p>
      </dgm:t>
    </dgm:pt>
    <dgm:pt modelId="{1BAE4A8F-7886-4A00-AED2-1DFEEB87BDDC}" type="parTrans" cxnId="{B878E95F-2FD7-482C-97AB-397ED1868409}">
      <dgm:prSet/>
      <dgm:spPr/>
      <dgm:t>
        <a:bodyPr/>
        <a:lstStyle/>
        <a:p>
          <a:pPr latinLnBrk="1"/>
          <a:endParaRPr lang="ko-KR" altLang="en-US"/>
        </a:p>
      </dgm:t>
    </dgm:pt>
    <dgm:pt modelId="{935CDCBE-BC98-4999-9740-A65BF24CE04C}" type="sibTrans" cxnId="{B878E95F-2FD7-482C-97AB-397ED1868409}">
      <dgm:prSet/>
      <dgm:spPr/>
      <dgm:t>
        <a:bodyPr/>
        <a:lstStyle/>
        <a:p>
          <a:pPr latinLnBrk="1"/>
          <a:endParaRPr lang="ko-KR" altLang="en-US"/>
        </a:p>
      </dgm:t>
    </dgm:pt>
    <dgm:pt modelId="{6FEA31B1-D582-4F11-BF50-29997022B298}" type="pres">
      <dgm:prSet presAssocID="{4000721F-FFA2-4AFC-80B5-13E19DB6AD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7394A0-F8D3-4EB4-88F2-E8F4F1DEBE2F}" type="pres">
      <dgm:prSet presAssocID="{90DC2A76-BF31-41AB-9018-44A89F205839}" presName="hierRoot1" presStyleCnt="0">
        <dgm:presLayoutVars>
          <dgm:hierBranch val="init"/>
        </dgm:presLayoutVars>
      </dgm:prSet>
      <dgm:spPr/>
    </dgm:pt>
    <dgm:pt modelId="{A403E628-22B3-4870-9BA9-0238D49C486A}" type="pres">
      <dgm:prSet presAssocID="{90DC2A76-BF31-41AB-9018-44A89F205839}" presName="rootComposite1" presStyleCnt="0"/>
      <dgm:spPr/>
    </dgm:pt>
    <dgm:pt modelId="{FFCAE32E-13FE-442F-B72C-B4386662A399}" type="pres">
      <dgm:prSet presAssocID="{90DC2A76-BF31-41AB-9018-44A89F205839}" presName="rootText1" presStyleLbl="node0" presStyleIdx="0" presStyleCnt="1">
        <dgm:presLayoutVars>
          <dgm:chPref val="3"/>
        </dgm:presLayoutVars>
      </dgm:prSet>
      <dgm:spPr/>
    </dgm:pt>
    <dgm:pt modelId="{27F142DF-960B-454C-8D91-AA53528D4FE7}" type="pres">
      <dgm:prSet presAssocID="{90DC2A76-BF31-41AB-9018-44A89F205839}" presName="rootConnector1" presStyleLbl="node1" presStyleIdx="0" presStyleCnt="0"/>
      <dgm:spPr/>
    </dgm:pt>
    <dgm:pt modelId="{5B7715FA-3565-498D-82C1-5155BDEB79AB}" type="pres">
      <dgm:prSet presAssocID="{90DC2A76-BF31-41AB-9018-44A89F205839}" presName="hierChild2" presStyleCnt="0"/>
      <dgm:spPr/>
    </dgm:pt>
    <dgm:pt modelId="{5865B2CA-9CA7-409C-885A-AE522DEFECC3}" type="pres">
      <dgm:prSet presAssocID="{E3507D39-8CD9-40DB-8709-CBF3EAE89FAC}" presName="Name37" presStyleLbl="parChTrans1D2" presStyleIdx="0" presStyleCnt="2"/>
      <dgm:spPr/>
    </dgm:pt>
    <dgm:pt modelId="{C809314E-E2F6-4A64-9DE5-40D793ADAC60}" type="pres">
      <dgm:prSet presAssocID="{E9970BE5-9192-417F-A8E4-FA8166F863BA}" presName="hierRoot2" presStyleCnt="0">
        <dgm:presLayoutVars>
          <dgm:hierBranch val="init"/>
        </dgm:presLayoutVars>
      </dgm:prSet>
      <dgm:spPr/>
    </dgm:pt>
    <dgm:pt modelId="{877FB187-8F1F-4A99-B7D0-A5E8023472F2}" type="pres">
      <dgm:prSet presAssocID="{E9970BE5-9192-417F-A8E4-FA8166F863BA}" presName="rootComposite" presStyleCnt="0"/>
      <dgm:spPr/>
    </dgm:pt>
    <dgm:pt modelId="{CE7F312C-4533-4291-B32D-0E48E92054EF}" type="pres">
      <dgm:prSet presAssocID="{E9970BE5-9192-417F-A8E4-FA8166F863BA}" presName="rootText" presStyleLbl="node2" presStyleIdx="0" presStyleCnt="2">
        <dgm:presLayoutVars>
          <dgm:chPref val="3"/>
        </dgm:presLayoutVars>
      </dgm:prSet>
      <dgm:spPr/>
    </dgm:pt>
    <dgm:pt modelId="{6ACF66E9-7491-4248-A5B5-4FF23B0B5AAA}" type="pres">
      <dgm:prSet presAssocID="{E9970BE5-9192-417F-A8E4-FA8166F863BA}" presName="rootConnector" presStyleLbl="node2" presStyleIdx="0" presStyleCnt="2"/>
      <dgm:spPr/>
    </dgm:pt>
    <dgm:pt modelId="{96EEE024-140D-4043-9923-7A774D9BFF21}" type="pres">
      <dgm:prSet presAssocID="{E9970BE5-9192-417F-A8E4-FA8166F863BA}" presName="hierChild4" presStyleCnt="0"/>
      <dgm:spPr/>
    </dgm:pt>
    <dgm:pt modelId="{7BA9FB57-A75E-4746-89BC-D88254AE14C8}" type="pres">
      <dgm:prSet presAssocID="{E9970BE5-9192-417F-A8E4-FA8166F863BA}" presName="hierChild5" presStyleCnt="0"/>
      <dgm:spPr/>
    </dgm:pt>
    <dgm:pt modelId="{DBF10736-5F8D-4EEE-A10F-A454C5538868}" type="pres">
      <dgm:prSet presAssocID="{80103498-796F-40F3-B8E3-89151255A3E3}" presName="Name37" presStyleLbl="parChTrans1D2" presStyleIdx="1" presStyleCnt="2"/>
      <dgm:spPr/>
    </dgm:pt>
    <dgm:pt modelId="{D67C9F87-D90F-4611-984F-0E88F129E1AB}" type="pres">
      <dgm:prSet presAssocID="{55452116-0E95-460B-B35A-01E9889369C0}" presName="hierRoot2" presStyleCnt="0">
        <dgm:presLayoutVars>
          <dgm:hierBranch val="init"/>
        </dgm:presLayoutVars>
      </dgm:prSet>
      <dgm:spPr/>
    </dgm:pt>
    <dgm:pt modelId="{01A3D137-F67A-4244-8BF2-B976318829FD}" type="pres">
      <dgm:prSet presAssocID="{55452116-0E95-460B-B35A-01E9889369C0}" presName="rootComposite" presStyleCnt="0"/>
      <dgm:spPr/>
    </dgm:pt>
    <dgm:pt modelId="{204CA733-407C-4A42-8444-CFED64210819}" type="pres">
      <dgm:prSet presAssocID="{55452116-0E95-460B-B35A-01E9889369C0}" presName="rootText" presStyleLbl="node2" presStyleIdx="1" presStyleCnt="2">
        <dgm:presLayoutVars>
          <dgm:chPref val="3"/>
        </dgm:presLayoutVars>
      </dgm:prSet>
      <dgm:spPr/>
    </dgm:pt>
    <dgm:pt modelId="{41C2CF8D-DA7D-4646-B3E7-46C7DC024B59}" type="pres">
      <dgm:prSet presAssocID="{55452116-0E95-460B-B35A-01E9889369C0}" presName="rootConnector" presStyleLbl="node2" presStyleIdx="1" presStyleCnt="2"/>
      <dgm:spPr/>
    </dgm:pt>
    <dgm:pt modelId="{60F7DC87-E3EA-4C74-BE7D-33FE0C68DDD0}" type="pres">
      <dgm:prSet presAssocID="{55452116-0E95-460B-B35A-01E9889369C0}" presName="hierChild4" presStyleCnt="0"/>
      <dgm:spPr/>
    </dgm:pt>
    <dgm:pt modelId="{4CD69908-D841-4231-8C47-2BD77C64741E}" type="pres">
      <dgm:prSet presAssocID="{BF9E8E31-D64B-489A-994F-4903972E0351}" presName="Name37" presStyleLbl="parChTrans1D3" presStyleIdx="0" presStyleCnt="5"/>
      <dgm:spPr/>
    </dgm:pt>
    <dgm:pt modelId="{2A06A00A-F24F-4787-AB67-026AA8D48206}" type="pres">
      <dgm:prSet presAssocID="{90ABEE59-70E6-4C55-BEDC-E6F62C08D460}" presName="hierRoot2" presStyleCnt="0">
        <dgm:presLayoutVars>
          <dgm:hierBranch val="init"/>
        </dgm:presLayoutVars>
      </dgm:prSet>
      <dgm:spPr/>
    </dgm:pt>
    <dgm:pt modelId="{0211E92A-48EE-4261-AAC9-C20770418892}" type="pres">
      <dgm:prSet presAssocID="{90ABEE59-70E6-4C55-BEDC-E6F62C08D460}" presName="rootComposite" presStyleCnt="0"/>
      <dgm:spPr/>
    </dgm:pt>
    <dgm:pt modelId="{D37F699F-9676-4C16-8ADF-392AA1B2ECB0}" type="pres">
      <dgm:prSet presAssocID="{90ABEE59-70E6-4C55-BEDC-E6F62C08D460}" presName="rootText" presStyleLbl="node3" presStyleIdx="0" presStyleCnt="5">
        <dgm:presLayoutVars>
          <dgm:chPref val="3"/>
        </dgm:presLayoutVars>
      </dgm:prSet>
      <dgm:spPr/>
    </dgm:pt>
    <dgm:pt modelId="{0740A379-A99A-456A-A890-C31ADC39AF10}" type="pres">
      <dgm:prSet presAssocID="{90ABEE59-70E6-4C55-BEDC-E6F62C08D460}" presName="rootConnector" presStyleLbl="node3" presStyleIdx="0" presStyleCnt="5"/>
      <dgm:spPr/>
    </dgm:pt>
    <dgm:pt modelId="{AA6F5389-524D-4BB9-81AF-C24FD10B3C58}" type="pres">
      <dgm:prSet presAssocID="{90ABEE59-70E6-4C55-BEDC-E6F62C08D460}" presName="hierChild4" presStyleCnt="0"/>
      <dgm:spPr/>
    </dgm:pt>
    <dgm:pt modelId="{7C0D83E6-E75B-4446-B60E-5AEAFB0793CF}" type="pres">
      <dgm:prSet presAssocID="{90ABEE59-70E6-4C55-BEDC-E6F62C08D460}" presName="hierChild5" presStyleCnt="0"/>
      <dgm:spPr/>
    </dgm:pt>
    <dgm:pt modelId="{0657202C-4DB1-4189-B4B9-C58FE301BF95}" type="pres">
      <dgm:prSet presAssocID="{076A7CE0-6209-44CB-8308-B27814E79C77}" presName="Name37" presStyleLbl="parChTrans1D3" presStyleIdx="1" presStyleCnt="5"/>
      <dgm:spPr/>
    </dgm:pt>
    <dgm:pt modelId="{AB974FFB-3715-4CB9-85B9-24CE9CD85961}" type="pres">
      <dgm:prSet presAssocID="{05B2B393-B122-4F43-BE58-825003B652F9}" presName="hierRoot2" presStyleCnt="0">
        <dgm:presLayoutVars>
          <dgm:hierBranch val="init"/>
        </dgm:presLayoutVars>
      </dgm:prSet>
      <dgm:spPr/>
    </dgm:pt>
    <dgm:pt modelId="{86AB3518-B32D-4231-BE79-117D73540550}" type="pres">
      <dgm:prSet presAssocID="{05B2B393-B122-4F43-BE58-825003B652F9}" presName="rootComposite" presStyleCnt="0"/>
      <dgm:spPr/>
    </dgm:pt>
    <dgm:pt modelId="{71588835-8069-46EE-BD45-6A42DCC899E7}" type="pres">
      <dgm:prSet presAssocID="{05B2B393-B122-4F43-BE58-825003B652F9}" presName="rootText" presStyleLbl="node3" presStyleIdx="1" presStyleCnt="5">
        <dgm:presLayoutVars>
          <dgm:chPref val="3"/>
        </dgm:presLayoutVars>
      </dgm:prSet>
      <dgm:spPr/>
    </dgm:pt>
    <dgm:pt modelId="{F37BE3C5-1ECA-40A4-AEB0-5DC11EEA712A}" type="pres">
      <dgm:prSet presAssocID="{05B2B393-B122-4F43-BE58-825003B652F9}" presName="rootConnector" presStyleLbl="node3" presStyleIdx="1" presStyleCnt="5"/>
      <dgm:spPr/>
    </dgm:pt>
    <dgm:pt modelId="{A2938D86-251A-4229-B1EF-EAE4E1D890CC}" type="pres">
      <dgm:prSet presAssocID="{05B2B393-B122-4F43-BE58-825003B652F9}" presName="hierChild4" presStyleCnt="0"/>
      <dgm:spPr/>
    </dgm:pt>
    <dgm:pt modelId="{D8E386E0-9FF9-41A7-BFB8-88A349BA76F5}" type="pres">
      <dgm:prSet presAssocID="{05B2B393-B122-4F43-BE58-825003B652F9}" presName="hierChild5" presStyleCnt="0"/>
      <dgm:spPr/>
    </dgm:pt>
    <dgm:pt modelId="{E8DCFCE7-DDAA-40D9-B8DC-BCE7DF034AB8}" type="pres">
      <dgm:prSet presAssocID="{B2BDB45B-0353-4E28-9AF5-97208CDA9104}" presName="Name37" presStyleLbl="parChTrans1D3" presStyleIdx="2" presStyleCnt="5"/>
      <dgm:spPr/>
    </dgm:pt>
    <dgm:pt modelId="{EB409CC4-F454-4A6E-9159-FA41B3CF94EA}" type="pres">
      <dgm:prSet presAssocID="{9059177F-5DE6-431B-899E-D64B873D38FD}" presName="hierRoot2" presStyleCnt="0">
        <dgm:presLayoutVars>
          <dgm:hierBranch val="init"/>
        </dgm:presLayoutVars>
      </dgm:prSet>
      <dgm:spPr/>
    </dgm:pt>
    <dgm:pt modelId="{65899632-D28F-4F98-B2A0-659F243876C8}" type="pres">
      <dgm:prSet presAssocID="{9059177F-5DE6-431B-899E-D64B873D38FD}" presName="rootComposite" presStyleCnt="0"/>
      <dgm:spPr/>
    </dgm:pt>
    <dgm:pt modelId="{5CCC6F18-61BC-4692-80D6-65BB722DABD0}" type="pres">
      <dgm:prSet presAssocID="{9059177F-5DE6-431B-899E-D64B873D38FD}" presName="rootText" presStyleLbl="node3" presStyleIdx="2" presStyleCnt="5">
        <dgm:presLayoutVars>
          <dgm:chPref val="3"/>
        </dgm:presLayoutVars>
      </dgm:prSet>
      <dgm:spPr/>
    </dgm:pt>
    <dgm:pt modelId="{99BBD5A1-1E14-4987-AE68-FEC361033865}" type="pres">
      <dgm:prSet presAssocID="{9059177F-5DE6-431B-899E-D64B873D38FD}" presName="rootConnector" presStyleLbl="node3" presStyleIdx="2" presStyleCnt="5"/>
      <dgm:spPr/>
    </dgm:pt>
    <dgm:pt modelId="{D79EE08A-47AB-4ACC-AC5C-D314B365BBED}" type="pres">
      <dgm:prSet presAssocID="{9059177F-5DE6-431B-899E-D64B873D38FD}" presName="hierChild4" presStyleCnt="0"/>
      <dgm:spPr/>
    </dgm:pt>
    <dgm:pt modelId="{5A6D4904-3027-4260-9D0D-24CBD762BE48}" type="pres">
      <dgm:prSet presAssocID="{9059177F-5DE6-431B-899E-D64B873D38FD}" presName="hierChild5" presStyleCnt="0"/>
      <dgm:spPr/>
    </dgm:pt>
    <dgm:pt modelId="{DE87CC37-18BA-48BC-82CF-659A6469B5C5}" type="pres">
      <dgm:prSet presAssocID="{E6D1C22E-7019-44EE-8B60-A856D94977D4}" presName="Name37" presStyleLbl="parChTrans1D3" presStyleIdx="3" presStyleCnt="5"/>
      <dgm:spPr/>
    </dgm:pt>
    <dgm:pt modelId="{7946C184-4F57-4581-B73B-184B86D6D34F}" type="pres">
      <dgm:prSet presAssocID="{1348C36C-2105-4AEE-99B0-220FF1DB1447}" presName="hierRoot2" presStyleCnt="0">
        <dgm:presLayoutVars>
          <dgm:hierBranch val="init"/>
        </dgm:presLayoutVars>
      </dgm:prSet>
      <dgm:spPr/>
    </dgm:pt>
    <dgm:pt modelId="{DF4189EE-F5E2-42D4-BEF0-C15C866A6D73}" type="pres">
      <dgm:prSet presAssocID="{1348C36C-2105-4AEE-99B0-220FF1DB1447}" presName="rootComposite" presStyleCnt="0"/>
      <dgm:spPr/>
    </dgm:pt>
    <dgm:pt modelId="{19195113-6743-4B2A-B761-033429810BB2}" type="pres">
      <dgm:prSet presAssocID="{1348C36C-2105-4AEE-99B0-220FF1DB1447}" presName="rootText" presStyleLbl="node3" presStyleIdx="3" presStyleCnt="5">
        <dgm:presLayoutVars>
          <dgm:chPref val="3"/>
        </dgm:presLayoutVars>
      </dgm:prSet>
      <dgm:spPr/>
    </dgm:pt>
    <dgm:pt modelId="{D359CA88-817D-4A0B-B17D-4623FDA60AB6}" type="pres">
      <dgm:prSet presAssocID="{1348C36C-2105-4AEE-99B0-220FF1DB1447}" presName="rootConnector" presStyleLbl="node3" presStyleIdx="3" presStyleCnt="5"/>
      <dgm:spPr/>
    </dgm:pt>
    <dgm:pt modelId="{3D413074-6C57-4901-91E7-1F314B4CE1ED}" type="pres">
      <dgm:prSet presAssocID="{1348C36C-2105-4AEE-99B0-220FF1DB1447}" presName="hierChild4" presStyleCnt="0"/>
      <dgm:spPr/>
    </dgm:pt>
    <dgm:pt modelId="{421F8920-7B6C-47F5-BB2D-82CE8E4E2BE2}" type="pres">
      <dgm:prSet presAssocID="{1348C36C-2105-4AEE-99B0-220FF1DB1447}" presName="hierChild5" presStyleCnt="0"/>
      <dgm:spPr/>
    </dgm:pt>
    <dgm:pt modelId="{423E77E3-83F5-4BA2-A0A7-828A2CD6099C}" type="pres">
      <dgm:prSet presAssocID="{1BAE4A8F-7886-4A00-AED2-1DFEEB87BDDC}" presName="Name37" presStyleLbl="parChTrans1D3" presStyleIdx="4" presStyleCnt="5"/>
      <dgm:spPr/>
    </dgm:pt>
    <dgm:pt modelId="{CF6DEF74-5A17-4E53-9A83-5326680EB2B4}" type="pres">
      <dgm:prSet presAssocID="{0D913F18-48AA-4A54-A106-D41940D8D849}" presName="hierRoot2" presStyleCnt="0">
        <dgm:presLayoutVars>
          <dgm:hierBranch val="init"/>
        </dgm:presLayoutVars>
      </dgm:prSet>
      <dgm:spPr/>
    </dgm:pt>
    <dgm:pt modelId="{6420AB80-2389-45E6-8B77-6EAF3F1C2F5B}" type="pres">
      <dgm:prSet presAssocID="{0D913F18-48AA-4A54-A106-D41940D8D849}" presName="rootComposite" presStyleCnt="0"/>
      <dgm:spPr/>
    </dgm:pt>
    <dgm:pt modelId="{F6AD2CBD-23CF-453F-9E26-AED085F4BC6B}" type="pres">
      <dgm:prSet presAssocID="{0D913F18-48AA-4A54-A106-D41940D8D849}" presName="rootText" presStyleLbl="node3" presStyleIdx="4" presStyleCnt="5">
        <dgm:presLayoutVars>
          <dgm:chPref val="3"/>
        </dgm:presLayoutVars>
      </dgm:prSet>
      <dgm:spPr/>
    </dgm:pt>
    <dgm:pt modelId="{B94C4775-050B-43BE-A0CA-BD0DF3060948}" type="pres">
      <dgm:prSet presAssocID="{0D913F18-48AA-4A54-A106-D41940D8D849}" presName="rootConnector" presStyleLbl="node3" presStyleIdx="4" presStyleCnt="5"/>
      <dgm:spPr/>
    </dgm:pt>
    <dgm:pt modelId="{77C9A5A7-A275-4E31-82AD-2DABA5002FFB}" type="pres">
      <dgm:prSet presAssocID="{0D913F18-48AA-4A54-A106-D41940D8D849}" presName="hierChild4" presStyleCnt="0"/>
      <dgm:spPr/>
    </dgm:pt>
    <dgm:pt modelId="{5D47EF4A-318B-4A86-914C-BB3F39534802}" type="pres">
      <dgm:prSet presAssocID="{0D913F18-48AA-4A54-A106-D41940D8D849}" presName="hierChild5" presStyleCnt="0"/>
      <dgm:spPr/>
    </dgm:pt>
    <dgm:pt modelId="{D309D323-67B7-4B1C-BDD4-B4FB7461F93C}" type="pres">
      <dgm:prSet presAssocID="{55452116-0E95-460B-B35A-01E9889369C0}" presName="hierChild5" presStyleCnt="0"/>
      <dgm:spPr/>
    </dgm:pt>
    <dgm:pt modelId="{3DA280EA-1B1E-4CD1-8115-CBB486902FEC}" type="pres">
      <dgm:prSet presAssocID="{90DC2A76-BF31-41AB-9018-44A89F205839}" presName="hierChild3" presStyleCnt="0"/>
      <dgm:spPr/>
    </dgm:pt>
  </dgm:ptLst>
  <dgm:cxnLst>
    <dgm:cxn modelId="{20C05D12-0CF2-4687-BD42-0375591EEF99}" type="presOf" srcId="{E9970BE5-9192-417F-A8E4-FA8166F863BA}" destId="{CE7F312C-4533-4291-B32D-0E48E92054EF}" srcOrd="0" destOrd="0" presId="urn:microsoft.com/office/officeart/2005/8/layout/orgChart1"/>
    <dgm:cxn modelId="{C9D31325-E694-4FFE-8B9C-16A1BD4B015E}" type="presOf" srcId="{90ABEE59-70E6-4C55-BEDC-E6F62C08D460}" destId="{D37F699F-9676-4C16-8ADF-392AA1B2ECB0}" srcOrd="0" destOrd="0" presId="urn:microsoft.com/office/officeart/2005/8/layout/orgChart1"/>
    <dgm:cxn modelId="{8577BC35-2978-48DA-B0DE-6436CE0410E4}" type="presOf" srcId="{0D913F18-48AA-4A54-A106-D41940D8D849}" destId="{F6AD2CBD-23CF-453F-9E26-AED085F4BC6B}" srcOrd="0" destOrd="0" presId="urn:microsoft.com/office/officeart/2005/8/layout/orgChart1"/>
    <dgm:cxn modelId="{D4DFD13B-EEB9-4045-8997-5FCCAF5C2F23}" type="presOf" srcId="{BF9E8E31-D64B-489A-994F-4903972E0351}" destId="{4CD69908-D841-4231-8C47-2BD77C64741E}" srcOrd="0" destOrd="0" presId="urn:microsoft.com/office/officeart/2005/8/layout/orgChart1"/>
    <dgm:cxn modelId="{B878E95F-2FD7-482C-97AB-397ED1868409}" srcId="{55452116-0E95-460B-B35A-01E9889369C0}" destId="{0D913F18-48AA-4A54-A106-D41940D8D849}" srcOrd="4" destOrd="0" parTransId="{1BAE4A8F-7886-4A00-AED2-1DFEEB87BDDC}" sibTransId="{935CDCBE-BC98-4999-9740-A65BF24CE04C}"/>
    <dgm:cxn modelId="{A6BFC264-4A85-4A92-9922-37EB57B07BC6}" type="presOf" srcId="{9059177F-5DE6-431B-899E-D64B873D38FD}" destId="{5CCC6F18-61BC-4692-80D6-65BB722DABD0}" srcOrd="0" destOrd="0" presId="urn:microsoft.com/office/officeart/2005/8/layout/orgChart1"/>
    <dgm:cxn modelId="{E27F5070-336B-4913-87B2-25D045C7EBE8}" srcId="{55452116-0E95-460B-B35A-01E9889369C0}" destId="{9059177F-5DE6-431B-899E-D64B873D38FD}" srcOrd="2" destOrd="0" parTransId="{B2BDB45B-0353-4E28-9AF5-97208CDA9104}" sibTransId="{CE19BE48-5FFF-411D-8CA3-B020DC5B06CB}"/>
    <dgm:cxn modelId="{28D05D71-C73D-470A-81C0-18C7806A3129}" type="presOf" srcId="{1BAE4A8F-7886-4A00-AED2-1DFEEB87BDDC}" destId="{423E77E3-83F5-4BA2-A0A7-828A2CD6099C}" srcOrd="0" destOrd="0" presId="urn:microsoft.com/office/officeart/2005/8/layout/orgChart1"/>
    <dgm:cxn modelId="{2A6D9674-4484-40F7-9E5B-9E050224AFC3}" type="presOf" srcId="{E9970BE5-9192-417F-A8E4-FA8166F863BA}" destId="{6ACF66E9-7491-4248-A5B5-4FF23B0B5AAA}" srcOrd="1" destOrd="0" presId="urn:microsoft.com/office/officeart/2005/8/layout/orgChart1"/>
    <dgm:cxn modelId="{3A57B275-AAC7-44F3-8EFD-3A9C3C765F7F}" type="presOf" srcId="{55452116-0E95-460B-B35A-01E9889369C0}" destId="{41C2CF8D-DA7D-4646-B3E7-46C7DC024B59}" srcOrd="1" destOrd="0" presId="urn:microsoft.com/office/officeart/2005/8/layout/orgChart1"/>
    <dgm:cxn modelId="{43FAB78A-DD92-4ADD-948C-47B82C15F718}" srcId="{90DC2A76-BF31-41AB-9018-44A89F205839}" destId="{E9970BE5-9192-417F-A8E4-FA8166F863BA}" srcOrd="0" destOrd="0" parTransId="{E3507D39-8CD9-40DB-8709-CBF3EAE89FAC}" sibTransId="{AFF8ECAE-D87A-497B-B037-E5493B7433DC}"/>
    <dgm:cxn modelId="{EE00FA95-DD76-4401-A8CB-9B11A0AA2CC6}" type="presOf" srcId="{9059177F-5DE6-431B-899E-D64B873D38FD}" destId="{99BBD5A1-1E14-4987-AE68-FEC361033865}" srcOrd="1" destOrd="0" presId="urn:microsoft.com/office/officeart/2005/8/layout/orgChart1"/>
    <dgm:cxn modelId="{7E7722A7-65B9-4D31-8C4A-580ED9B7CB51}" type="presOf" srcId="{0D913F18-48AA-4A54-A106-D41940D8D849}" destId="{B94C4775-050B-43BE-A0CA-BD0DF3060948}" srcOrd="1" destOrd="0" presId="urn:microsoft.com/office/officeart/2005/8/layout/orgChart1"/>
    <dgm:cxn modelId="{87CC2FB0-2888-43DE-A011-A22AB551B9CD}" srcId="{55452116-0E95-460B-B35A-01E9889369C0}" destId="{90ABEE59-70E6-4C55-BEDC-E6F62C08D460}" srcOrd="0" destOrd="0" parTransId="{BF9E8E31-D64B-489A-994F-4903972E0351}" sibTransId="{C994FBD1-CC75-480D-BA26-EA8CAC6E9893}"/>
    <dgm:cxn modelId="{CEC21CB1-F698-46C7-98B4-4AAF6807C4AC}" type="presOf" srcId="{05B2B393-B122-4F43-BE58-825003B652F9}" destId="{71588835-8069-46EE-BD45-6A42DCC899E7}" srcOrd="0" destOrd="0" presId="urn:microsoft.com/office/officeart/2005/8/layout/orgChart1"/>
    <dgm:cxn modelId="{10C7B8B2-6413-47E4-A9B6-D2BF8E8E901D}" type="presOf" srcId="{1348C36C-2105-4AEE-99B0-220FF1DB1447}" destId="{19195113-6743-4B2A-B761-033429810BB2}" srcOrd="0" destOrd="0" presId="urn:microsoft.com/office/officeart/2005/8/layout/orgChart1"/>
    <dgm:cxn modelId="{96E7C9B4-3D3E-422B-8896-053591608024}" type="presOf" srcId="{90DC2A76-BF31-41AB-9018-44A89F205839}" destId="{FFCAE32E-13FE-442F-B72C-B4386662A399}" srcOrd="0" destOrd="0" presId="urn:microsoft.com/office/officeart/2005/8/layout/orgChart1"/>
    <dgm:cxn modelId="{5F5688B8-9473-49C7-A31C-C8BB7041452C}" type="presOf" srcId="{076A7CE0-6209-44CB-8308-B27814E79C77}" destId="{0657202C-4DB1-4189-B4B9-C58FE301BF95}" srcOrd="0" destOrd="0" presId="urn:microsoft.com/office/officeart/2005/8/layout/orgChart1"/>
    <dgm:cxn modelId="{E7C928C5-F26F-4A8E-AA47-50DA0CADA7E7}" srcId="{4000721F-FFA2-4AFC-80B5-13E19DB6AD80}" destId="{90DC2A76-BF31-41AB-9018-44A89F205839}" srcOrd="0" destOrd="0" parTransId="{02A21B21-053C-40A6-BBC2-6DBD4E2D7200}" sibTransId="{0C4D183D-7B4F-4601-B2EB-93F2CAD9DFF1}"/>
    <dgm:cxn modelId="{B20A2CCF-7C37-4C77-B119-9A0D0D8BDF39}" type="presOf" srcId="{90DC2A76-BF31-41AB-9018-44A89F205839}" destId="{27F142DF-960B-454C-8D91-AA53528D4FE7}" srcOrd="1" destOrd="0" presId="urn:microsoft.com/office/officeart/2005/8/layout/orgChart1"/>
    <dgm:cxn modelId="{C684E5D2-D1B3-41F4-9EEA-F46D6200C6CF}" type="presOf" srcId="{E6D1C22E-7019-44EE-8B60-A856D94977D4}" destId="{DE87CC37-18BA-48BC-82CF-659A6469B5C5}" srcOrd="0" destOrd="0" presId="urn:microsoft.com/office/officeart/2005/8/layout/orgChart1"/>
    <dgm:cxn modelId="{FB736DD6-C6EB-49F1-8025-950AC9CDB85D}" type="presOf" srcId="{55452116-0E95-460B-B35A-01E9889369C0}" destId="{204CA733-407C-4A42-8444-CFED64210819}" srcOrd="0" destOrd="0" presId="urn:microsoft.com/office/officeart/2005/8/layout/orgChart1"/>
    <dgm:cxn modelId="{8856E4DC-1898-4801-B86E-BA3F3BFBB622}" type="presOf" srcId="{05B2B393-B122-4F43-BE58-825003B652F9}" destId="{F37BE3C5-1ECA-40A4-AEB0-5DC11EEA712A}" srcOrd="1" destOrd="0" presId="urn:microsoft.com/office/officeart/2005/8/layout/orgChart1"/>
    <dgm:cxn modelId="{A8A1E9E2-9AA0-4B4B-B0AD-D2E14DB46B54}" type="presOf" srcId="{80103498-796F-40F3-B8E3-89151255A3E3}" destId="{DBF10736-5F8D-4EEE-A10F-A454C5538868}" srcOrd="0" destOrd="0" presId="urn:microsoft.com/office/officeart/2005/8/layout/orgChart1"/>
    <dgm:cxn modelId="{3E7100ED-0B5C-4C54-8017-BC272DCF38DA}" type="presOf" srcId="{E3507D39-8CD9-40DB-8709-CBF3EAE89FAC}" destId="{5865B2CA-9CA7-409C-885A-AE522DEFECC3}" srcOrd="0" destOrd="0" presId="urn:microsoft.com/office/officeart/2005/8/layout/orgChart1"/>
    <dgm:cxn modelId="{853DCAED-C449-4BC5-8135-CF4C3AC491D7}" srcId="{55452116-0E95-460B-B35A-01E9889369C0}" destId="{1348C36C-2105-4AEE-99B0-220FF1DB1447}" srcOrd="3" destOrd="0" parTransId="{E6D1C22E-7019-44EE-8B60-A856D94977D4}" sibTransId="{FCEF5F48-9A42-4784-B6D8-7CEF698EEED3}"/>
    <dgm:cxn modelId="{D2BDF4ED-6727-482A-BE0A-AD279C89BA53}" srcId="{55452116-0E95-460B-B35A-01E9889369C0}" destId="{05B2B393-B122-4F43-BE58-825003B652F9}" srcOrd="1" destOrd="0" parTransId="{076A7CE0-6209-44CB-8308-B27814E79C77}" sibTransId="{BCF6F084-2C1F-4D98-B783-B9536AFE46EF}"/>
    <dgm:cxn modelId="{3E9E13F2-CE5B-43A0-8604-ACA28D4240F2}" type="presOf" srcId="{B2BDB45B-0353-4E28-9AF5-97208CDA9104}" destId="{E8DCFCE7-DDAA-40D9-B8DC-BCE7DF034AB8}" srcOrd="0" destOrd="0" presId="urn:microsoft.com/office/officeart/2005/8/layout/orgChart1"/>
    <dgm:cxn modelId="{5FE00AF4-EF9E-4DC5-BC2F-69525D45EA67}" srcId="{90DC2A76-BF31-41AB-9018-44A89F205839}" destId="{55452116-0E95-460B-B35A-01E9889369C0}" srcOrd="1" destOrd="0" parTransId="{80103498-796F-40F3-B8E3-89151255A3E3}" sibTransId="{7C331F38-10F0-4859-B12F-97E962BFC812}"/>
    <dgm:cxn modelId="{B4BF03F5-2DF5-4E48-8214-07A4986068F0}" type="presOf" srcId="{90ABEE59-70E6-4C55-BEDC-E6F62C08D460}" destId="{0740A379-A99A-456A-A890-C31ADC39AF10}" srcOrd="1" destOrd="0" presId="urn:microsoft.com/office/officeart/2005/8/layout/orgChart1"/>
    <dgm:cxn modelId="{4731EFF7-F175-46E9-8769-D670B146CC97}" type="presOf" srcId="{4000721F-FFA2-4AFC-80B5-13E19DB6AD80}" destId="{6FEA31B1-D582-4F11-BF50-29997022B298}" srcOrd="0" destOrd="0" presId="urn:microsoft.com/office/officeart/2005/8/layout/orgChart1"/>
    <dgm:cxn modelId="{3C7D82FE-B83E-4286-B318-B4AB3667DE4C}" type="presOf" srcId="{1348C36C-2105-4AEE-99B0-220FF1DB1447}" destId="{D359CA88-817D-4A0B-B17D-4623FDA60AB6}" srcOrd="1" destOrd="0" presId="urn:microsoft.com/office/officeart/2005/8/layout/orgChart1"/>
    <dgm:cxn modelId="{E35F8BAF-2868-4CC9-9187-8F3F8C865186}" type="presParOf" srcId="{6FEA31B1-D582-4F11-BF50-29997022B298}" destId="{3D7394A0-F8D3-4EB4-88F2-E8F4F1DEBE2F}" srcOrd="0" destOrd="0" presId="urn:microsoft.com/office/officeart/2005/8/layout/orgChart1"/>
    <dgm:cxn modelId="{EA677208-A601-4BDE-A21A-1F2804615CD2}" type="presParOf" srcId="{3D7394A0-F8D3-4EB4-88F2-E8F4F1DEBE2F}" destId="{A403E628-22B3-4870-9BA9-0238D49C486A}" srcOrd="0" destOrd="0" presId="urn:microsoft.com/office/officeart/2005/8/layout/orgChart1"/>
    <dgm:cxn modelId="{E03E9BB2-1E8E-4788-A45D-9035E725273B}" type="presParOf" srcId="{A403E628-22B3-4870-9BA9-0238D49C486A}" destId="{FFCAE32E-13FE-442F-B72C-B4386662A399}" srcOrd="0" destOrd="0" presId="urn:microsoft.com/office/officeart/2005/8/layout/orgChart1"/>
    <dgm:cxn modelId="{69DCEABE-DFEC-4365-A95F-1BEB4BB46650}" type="presParOf" srcId="{A403E628-22B3-4870-9BA9-0238D49C486A}" destId="{27F142DF-960B-454C-8D91-AA53528D4FE7}" srcOrd="1" destOrd="0" presId="urn:microsoft.com/office/officeart/2005/8/layout/orgChart1"/>
    <dgm:cxn modelId="{86C945B3-056C-417E-B611-D5E25145B704}" type="presParOf" srcId="{3D7394A0-F8D3-4EB4-88F2-E8F4F1DEBE2F}" destId="{5B7715FA-3565-498D-82C1-5155BDEB79AB}" srcOrd="1" destOrd="0" presId="urn:microsoft.com/office/officeart/2005/8/layout/orgChart1"/>
    <dgm:cxn modelId="{CD89F495-5AD8-4562-BB6E-3386E24DE1DF}" type="presParOf" srcId="{5B7715FA-3565-498D-82C1-5155BDEB79AB}" destId="{5865B2CA-9CA7-409C-885A-AE522DEFECC3}" srcOrd="0" destOrd="0" presId="urn:microsoft.com/office/officeart/2005/8/layout/orgChart1"/>
    <dgm:cxn modelId="{E50936A9-2CB7-4F1E-974C-04DD18159BBB}" type="presParOf" srcId="{5B7715FA-3565-498D-82C1-5155BDEB79AB}" destId="{C809314E-E2F6-4A64-9DE5-40D793ADAC60}" srcOrd="1" destOrd="0" presId="urn:microsoft.com/office/officeart/2005/8/layout/orgChart1"/>
    <dgm:cxn modelId="{02195966-EF8C-47C7-94F5-672244B1706A}" type="presParOf" srcId="{C809314E-E2F6-4A64-9DE5-40D793ADAC60}" destId="{877FB187-8F1F-4A99-B7D0-A5E8023472F2}" srcOrd="0" destOrd="0" presId="urn:microsoft.com/office/officeart/2005/8/layout/orgChart1"/>
    <dgm:cxn modelId="{CCE030F1-764C-43C7-BE7D-1429E414BC5D}" type="presParOf" srcId="{877FB187-8F1F-4A99-B7D0-A5E8023472F2}" destId="{CE7F312C-4533-4291-B32D-0E48E92054EF}" srcOrd="0" destOrd="0" presId="urn:microsoft.com/office/officeart/2005/8/layout/orgChart1"/>
    <dgm:cxn modelId="{4864C789-4BAF-4507-A0B0-FAA0735B627B}" type="presParOf" srcId="{877FB187-8F1F-4A99-B7D0-A5E8023472F2}" destId="{6ACF66E9-7491-4248-A5B5-4FF23B0B5AAA}" srcOrd="1" destOrd="0" presId="urn:microsoft.com/office/officeart/2005/8/layout/orgChart1"/>
    <dgm:cxn modelId="{BD8CD301-C7CE-4F02-ABCD-AB0585D3C3AB}" type="presParOf" srcId="{C809314E-E2F6-4A64-9DE5-40D793ADAC60}" destId="{96EEE024-140D-4043-9923-7A774D9BFF21}" srcOrd="1" destOrd="0" presId="urn:microsoft.com/office/officeart/2005/8/layout/orgChart1"/>
    <dgm:cxn modelId="{EEAA8614-13F3-466E-809B-09EDDE1F3395}" type="presParOf" srcId="{C809314E-E2F6-4A64-9DE5-40D793ADAC60}" destId="{7BA9FB57-A75E-4746-89BC-D88254AE14C8}" srcOrd="2" destOrd="0" presId="urn:microsoft.com/office/officeart/2005/8/layout/orgChart1"/>
    <dgm:cxn modelId="{B2CCF123-9057-4CCB-93B6-AC34C73A968A}" type="presParOf" srcId="{5B7715FA-3565-498D-82C1-5155BDEB79AB}" destId="{DBF10736-5F8D-4EEE-A10F-A454C5538868}" srcOrd="2" destOrd="0" presId="urn:microsoft.com/office/officeart/2005/8/layout/orgChart1"/>
    <dgm:cxn modelId="{D9C6D666-E516-4CCC-B87E-71CC61DF0F5F}" type="presParOf" srcId="{5B7715FA-3565-498D-82C1-5155BDEB79AB}" destId="{D67C9F87-D90F-4611-984F-0E88F129E1AB}" srcOrd="3" destOrd="0" presId="urn:microsoft.com/office/officeart/2005/8/layout/orgChart1"/>
    <dgm:cxn modelId="{2C8161AC-C67D-42E0-AA37-A041DF6F855C}" type="presParOf" srcId="{D67C9F87-D90F-4611-984F-0E88F129E1AB}" destId="{01A3D137-F67A-4244-8BF2-B976318829FD}" srcOrd="0" destOrd="0" presId="urn:microsoft.com/office/officeart/2005/8/layout/orgChart1"/>
    <dgm:cxn modelId="{201F0F50-F492-4BCB-9C9B-80B414291090}" type="presParOf" srcId="{01A3D137-F67A-4244-8BF2-B976318829FD}" destId="{204CA733-407C-4A42-8444-CFED64210819}" srcOrd="0" destOrd="0" presId="urn:microsoft.com/office/officeart/2005/8/layout/orgChart1"/>
    <dgm:cxn modelId="{5C6F2803-0BC2-4FC9-B835-16204BDC5AE0}" type="presParOf" srcId="{01A3D137-F67A-4244-8BF2-B976318829FD}" destId="{41C2CF8D-DA7D-4646-B3E7-46C7DC024B59}" srcOrd="1" destOrd="0" presId="urn:microsoft.com/office/officeart/2005/8/layout/orgChart1"/>
    <dgm:cxn modelId="{13596EB7-B18C-414E-88BC-CE98136DB16D}" type="presParOf" srcId="{D67C9F87-D90F-4611-984F-0E88F129E1AB}" destId="{60F7DC87-E3EA-4C74-BE7D-33FE0C68DDD0}" srcOrd="1" destOrd="0" presId="urn:microsoft.com/office/officeart/2005/8/layout/orgChart1"/>
    <dgm:cxn modelId="{664FE619-89B7-462D-B46A-9E7CFAD5D86E}" type="presParOf" srcId="{60F7DC87-E3EA-4C74-BE7D-33FE0C68DDD0}" destId="{4CD69908-D841-4231-8C47-2BD77C64741E}" srcOrd="0" destOrd="0" presId="urn:microsoft.com/office/officeart/2005/8/layout/orgChart1"/>
    <dgm:cxn modelId="{B5DFDB72-EAD7-46ED-B43B-B83F82B83BBB}" type="presParOf" srcId="{60F7DC87-E3EA-4C74-BE7D-33FE0C68DDD0}" destId="{2A06A00A-F24F-4787-AB67-026AA8D48206}" srcOrd="1" destOrd="0" presId="urn:microsoft.com/office/officeart/2005/8/layout/orgChart1"/>
    <dgm:cxn modelId="{189CD836-FB4D-4E72-8EC6-8B8EC9FC212C}" type="presParOf" srcId="{2A06A00A-F24F-4787-AB67-026AA8D48206}" destId="{0211E92A-48EE-4261-AAC9-C20770418892}" srcOrd="0" destOrd="0" presId="urn:microsoft.com/office/officeart/2005/8/layout/orgChart1"/>
    <dgm:cxn modelId="{57A63DA8-943B-4928-807C-4C8D09035674}" type="presParOf" srcId="{0211E92A-48EE-4261-AAC9-C20770418892}" destId="{D37F699F-9676-4C16-8ADF-392AA1B2ECB0}" srcOrd="0" destOrd="0" presId="urn:microsoft.com/office/officeart/2005/8/layout/orgChart1"/>
    <dgm:cxn modelId="{C5B96016-5910-492A-A0EF-20CDF6192DB9}" type="presParOf" srcId="{0211E92A-48EE-4261-AAC9-C20770418892}" destId="{0740A379-A99A-456A-A890-C31ADC39AF10}" srcOrd="1" destOrd="0" presId="urn:microsoft.com/office/officeart/2005/8/layout/orgChart1"/>
    <dgm:cxn modelId="{130A93C5-2790-4EE2-BC4C-077D5781C7C3}" type="presParOf" srcId="{2A06A00A-F24F-4787-AB67-026AA8D48206}" destId="{AA6F5389-524D-4BB9-81AF-C24FD10B3C58}" srcOrd="1" destOrd="0" presId="urn:microsoft.com/office/officeart/2005/8/layout/orgChart1"/>
    <dgm:cxn modelId="{5518D12B-3FB5-4D66-A1A3-E90775ADFE32}" type="presParOf" srcId="{2A06A00A-F24F-4787-AB67-026AA8D48206}" destId="{7C0D83E6-E75B-4446-B60E-5AEAFB0793CF}" srcOrd="2" destOrd="0" presId="urn:microsoft.com/office/officeart/2005/8/layout/orgChart1"/>
    <dgm:cxn modelId="{684D791E-BEA3-489D-A7D5-AD4A0854C81D}" type="presParOf" srcId="{60F7DC87-E3EA-4C74-BE7D-33FE0C68DDD0}" destId="{0657202C-4DB1-4189-B4B9-C58FE301BF95}" srcOrd="2" destOrd="0" presId="urn:microsoft.com/office/officeart/2005/8/layout/orgChart1"/>
    <dgm:cxn modelId="{12F24436-0263-4653-98AA-0B4DA651F97F}" type="presParOf" srcId="{60F7DC87-E3EA-4C74-BE7D-33FE0C68DDD0}" destId="{AB974FFB-3715-4CB9-85B9-24CE9CD85961}" srcOrd="3" destOrd="0" presId="urn:microsoft.com/office/officeart/2005/8/layout/orgChart1"/>
    <dgm:cxn modelId="{45E7737D-AF9B-476E-921D-513AEDE7C7AD}" type="presParOf" srcId="{AB974FFB-3715-4CB9-85B9-24CE9CD85961}" destId="{86AB3518-B32D-4231-BE79-117D73540550}" srcOrd="0" destOrd="0" presId="urn:microsoft.com/office/officeart/2005/8/layout/orgChart1"/>
    <dgm:cxn modelId="{6BDD3EC0-998E-4DE6-9621-245269516170}" type="presParOf" srcId="{86AB3518-B32D-4231-BE79-117D73540550}" destId="{71588835-8069-46EE-BD45-6A42DCC899E7}" srcOrd="0" destOrd="0" presId="urn:microsoft.com/office/officeart/2005/8/layout/orgChart1"/>
    <dgm:cxn modelId="{CC99FFFF-7C90-47A0-A1A7-60A58E4FCB28}" type="presParOf" srcId="{86AB3518-B32D-4231-BE79-117D73540550}" destId="{F37BE3C5-1ECA-40A4-AEB0-5DC11EEA712A}" srcOrd="1" destOrd="0" presId="urn:microsoft.com/office/officeart/2005/8/layout/orgChart1"/>
    <dgm:cxn modelId="{200C13E5-4B8D-4894-8C2D-23680CAC6A72}" type="presParOf" srcId="{AB974FFB-3715-4CB9-85B9-24CE9CD85961}" destId="{A2938D86-251A-4229-B1EF-EAE4E1D890CC}" srcOrd="1" destOrd="0" presId="urn:microsoft.com/office/officeart/2005/8/layout/orgChart1"/>
    <dgm:cxn modelId="{D690159F-EFF0-48EE-AB73-773A97A760F4}" type="presParOf" srcId="{AB974FFB-3715-4CB9-85B9-24CE9CD85961}" destId="{D8E386E0-9FF9-41A7-BFB8-88A349BA76F5}" srcOrd="2" destOrd="0" presId="urn:microsoft.com/office/officeart/2005/8/layout/orgChart1"/>
    <dgm:cxn modelId="{5FB33D62-547A-4501-8007-0F01F57D8F85}" type="presParOf" srcId="{60F7DC87-E3EA-4C74-BE7D-33FE0C68DDD0}" destId="{E8DCFCE7-DDAA-40D9-B8DC-BCE7DF034AB8}" srcOrd="4" destOrd="0" presId="urn:microsoft.com/office/officeart/2005/8/layout/orgChart1"/>
    <dgm:cxn modelId="{45A44628-6B2F-4438-94BE-D427DB02E564}" type="presParOf" srcId="{60F7DC87-E3EA-4C74-BE7D-33FE0C68DDD0}" destId="{EB409CC4-F454-4A6E-9159-FA41B3CF94EA}" srcOrd="5" destOrd="0" presId="urn:microsoft.com/office/officeart/2005/8/layout/orgChart1"/>
    <dgm:cxn modelId="{DBA3B9FB-ACDA-42CD-AF98-182B8100A012}" type="presParOf" srcId="{EB409CC4-F454-4A6E-9159-FA41B3CF94EA}" destId="{65899632-D28F-4F98-B2A0-659F243876C8}" srcOrd="0" destOrd="0" presId="urn:microsoft.com/office/officeart/2005/8/layout/orgChart1"/>
    <dgm:cxn modelId="{EE0EC6B1-3C81-434A-BD01-FEFFFAF13726}" type="presParOf" srcId="{65899632-D28F-4F98-B2A0-659F243876C8}" destId="{5CCC6F18-61BC-4692-80D6-65BB722DABD0}" srcOrd="0" destOrd="0" presId="urn:microsoft.com/office/officeart/2005/8/layout/orgChart1"/>
    <dgm:cxn modelId="{A0404EED-C829-4A1A-ADA0-E1D4F53D00A3}" type="presParOf" srcId="{65899632-D28F-4F98-B2A0-659F243876C8}" destId="{99BBD5A1-1E14-4987-AE68-FEC361033865}" srcOrd="1" destOrd="0" presId="urn:microsoft.com/office/officeart/2005/8/layout/orgChart1"/>
    <dgm:cxn modelId="{3220FCF3-61BC-4362-8B6D-3CC8D014286A}" type="presParOf" srcId="{EB409CC4-F454-4A6E-9159-FA41B3CF94EA}" destId="{D79EE08A-47AB-4ACC-AC5C-D314B365BBED}" srcOrd="1" destOrd="0" presId="urn:microsoft.com/office/officeart/2005/8/layout/orgChart1"/>
    <dgm:cxn modelId="{EC0EA6B7-1BB8-4185-9157-3B3B9766B422}" type="presParOf" srcId="{EB409CC4-F454-4A6E-9159-FA41B3CF94EA}" destId="{5A6D4904-3027-4260-9D0D-24CBD762BE48}" srcOrd="2" destOrd="0" presId="urn:microsoft.com/office/officeart/2005/8/layout/orgChart1"/>
    <dgm:cxn modelId="{1B457560-07C9-4D95-9D71-A1D5509512CF}" type="presParOf" srcId="{60F7DC87-E3EA-4C74-BE7D-33FE0C68DDD0}" destId="{DE87CC37-18BA-48BC-82CF-659A6469B5C5}" srcOrd="6" destOrd="0" presId="urn:microsoft.com/office/officeart/2005/8/layout/orgChart1"/>
    <dgm:cxn modelId="{2DD2FF5E-B9F9-439B-AE25-575EE622297E}" type="presParOf" srcId="{60F7DC87-E3EA-4C74-BE7D-33FE0C68DDD0}" destId="{7946C184-4F57-4581-B73B-184B86D6D34F}" srcOrd="7" destOrd="0" presId="urn:microsoft.com/office/officeart/2005/8/layout/orgChart1"/>
    <dgm:cxn modelId="{983E3799-1543-4192-974F-82052AFCD885}" type="presParOf" srcId="{7946C184-4F57-4581-B73B-184B86D6D34F}" destId="{DF4189EE-F5E2-42D4-BEF0-C15C866A6D73}" srcOrd="0" destOrd="0" presId="urn:microsoft.com/office/officeart/2005/8/layout/orgChart1"/>
    <dgm:cxn modelId="{EBCE7BD4-AACD-46B3-A54E-957B6DB0A891}" type="presParOf" srcId="{DF4189EE-F5E2-42D4-BEF0-C15C866A6D73}" destId="{19195113-6743-4B2A-B761-033429810BB2}" srcOrd="0" destOrd="0" presId="urn:microsoft.com/office/officeart/2005/8/layout/orgChart1"/>
    <dgm:cxn modelId="{C9B4FBCD-C21F-449F-AE0B-44339926BDE5}" type="presParOf" srcId="{DF4189EE-F5E2-42D4-BEF0-C15C866A6D73}" destId="{D359CA88-817D-4A0B-B17D-4623FDA60AB6}" srcOrd="1" destOrd="0" presId="urn:microsoft.com/office/officeart/2005/8/layout/orgChart1"/>
    <dgm:cxn modelId="{3A295290-106D-4414-9B9C-B894273161EA}" type="presParOf" srcId="{7946C184-4F57-4581-B73B-184B86D6D34F}" destId="{3D413074-6C57-4901-91E7-1F314B4CE1ED}" srcOrd="1" destOrd="0" presId="urn:microsoft.com/office/officeart/2005/8/layout/orgChart1"/>
    <dgm:cxn modelId="{FB769FEA-87E7-401E-9DD0-D67E3E56D5DA}" type="presParOf" srcId="{7946C184-4F57-4581-B73B-184B86D6D34F}" destId="{421F8920-7B6C-47F5-BB2D-82CE8E4E2BE2}" srcOrd="2" destOrd="0" presId="urn:microsoft.com/office/officeart/2005/8/layout/orgChart1"/>
    <dgm:cxn modelId="{FC9189DE-CAC4-495E-B3FA-53C7C7A1DAF1}" type="presParOf" srcId="{60F7DC87-E3EA-4C74-BE7D-33FE0C68DDD0}" destId="{423E77E3-83F5-4BA2-A0A7-828A2CD6099C}" srcOrd="8" destOrd="0" presId="urn:microsoft.com/office/officeart/2005/8/layout/orgChart1"/>
    <dgm:cxn modelId="{A359B236-CC90-4453-A24D-23436B51E2B7}" type="presParOf" srcId="{60F7DC87-E3EA-4C74-BE7D-33FE0C68DDD0}" destId="{CF6DEF74-5A17-4E53-9A83-5326680EB2B4}" srcOrd="9" destOrd="0" presId="urn:microsoft.com/office/officeart/2005/8/layout/orgChart1"/>
    <dgm:cxn modelId="{105FDD73-FAFE-4D97-9D39-D8BC3E675D0C}" type="presParOf" srcId="{CF6DEF74-5A17-4E53-9A83-5326680EB2B4}" destId="{6420AB80-2389-45E6-8B77-6EAF3F1C2F5B}" srcOrd="0" destOrd="0" presId="urn:microsoft.com/office/officeart/2005/8/layout/orgChart1"/>
    <dgm:cxn modelId="{53AA9124-AAD0-44D7-92EC-6E5CB10509CC}" type="presParOf" srcId="{6420AB80-2389-45E6-8B77-6EAF3F1C2F5B}" destId="{F6AD2CBD-23CF-453F-9E26-AED085F4BC6B}" srcOrd="0" destOrd="0" presId="urn:microsoft.com/office/officeart/2005/8/layout/orgChart1"/>
    <dgm:cxn modelId="{10F0FEAE-0997-4556-938A-5288BE03AC92}" type="presParOf" srcId="{6420AB80-2389-45E6-8B77-6EAF3F1C2F5B}" destId="{B94C4775-050B-43BE-A0CA-BD0DF3060948}" srcOrd="1" destOrd="0" presId="urn:microsoft.com/office/officeart/2005/8/layout/orgChart1"/>
    <dgm:cxn modelId="{5DE5EEF6-1BF1-411C-8F7F-C4C11EAE117B}" type="presParOf" srcId="{CF6DEF74-5A17-4E53-9A83-5326680EB2B4}" destId="{77C9A5A7-A275-4E31-82AD-2DABA5002FFB}" srcOrd="1" destOrd="0" presId="urn:microsoft.com/office/officeart/2005/8/layout/orgChart1"/>
    <dgm:cxn modelId="{397E5BC0-05C0-42E0-B53A-5C0D85359699}" type="presParOf" srcId="{CF6DEF74-5A17-4E53-9A83-5326680EB2B4}" destId="{5D47EF4A-318B-4A86-914C-BB3F39534802}" srcOrd="2" destOrd="0" presId="urn:microsoft.com/office/officeart/2005/8/layout/orgChart1"/>
    <dgm:cxn modelId="{F0728500-89E7-4E85-9438-73CBAB364090}" type="presParOf" srcId="{D67C9F87-D90F-4611-984F-0E88F129E1AB}" destId="{D309D323-67B7-4B1C-BDD4-B4FB7461F93C}" srcOrd="2" destOrd="0" presId="urn:microsoft.com/office/officeart/2005/8/layout/orgChart1"/>
    <dgm:cxn modelId="{B9328D4B-BCD9-4777-ACE9-54FF2423B32D}" type="presParOf" srcId="{3D7394A0-F8D3-4EB4-88F2-E8F4F1DEBE2F}" destId="{3DA280EA-1B1E-4CD1-8115-CBB486902F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00721F-FFA2-4AFC-80B5-13E19DB6AD80}" type="doc">
      <dgm:prSet loTypeId="urn:microsoft.com/office/officeart/2005/8/layout/orgChart1" loCatId="hierarchy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pPr latinLnBrk="1"/>
          <a:endParaRPr lang="ko-KR" altLang="en-US"/>
        </a:p>
      </dgm:t>
    </dgm:pt>
    <dgm:pt modelId="{90DC2A76-BF31-41AB-9018-44A89F205839}">
      <dgm:prSet phldrT="[텍스트]"/>
      <dgm:spPr/>
      <dgm:t>
        <a:bodyPr/>
        <a:lstStyle/>
        <a:p>
          <a:pPr latinLnBrk="1"/>
          <a:r>
            <a:rPr lang="ko-KR" altLang="en-US" dirty="0"/>
            <a:t>커뮤니티</a:t>
          </a:r>
        </a:p>
      </dgm:t>
    </dgm:pt>
    <dgm:pt modelId="{02A21B21-053C-40A6-BBC2-6DBD4E2D7200}" type="parTrans" cxnId="{E7C928C5-F26F-4A8E-AA47-50DA0CADA7E7}">
      <dgm:prSet/>
      <dgm:spPr/>
      <dgm:t>
        <a:bodyPr/>
        <a:lstStyle/>
        <a:p>
          <a:pPr latinLnBrk="1"/>
          <a:endParaRPr lang="ko-KR" altLang="en-US"/>
        </a:p>
      </dgm:t>
    </dgm:pt>
    <dgm:pt modelId="{0C4D183D-7B4F-4601-B2EB-93F2CAD9DFF1}" type="sibTrans" cxnId="{E7C928C5-F26F-4A8E-AA47-50DA0CADA7E7}">
      <dgm:prSet/>
      <dgm:spPr/>
      <dgm:t>
        <a:bodyPr/>
        <a:lstStyle/>
        <a:p>
          <a:pPr latinLnBrk="1"/>
          <a:endParaRPr lang="ko-KR" altLang="en-US"/>
        </a:p>
      </dgm:t>
    </dgm:pt>
    <dgm:pt modelId="{E9970BE5-9192-417F-A8E4-FA8166F863BA}">
      <dgm:prSet phldrT="[텍스트]"/>
      <dgm:spPr/>
      <dgm:t>
        <a:bodyPr/>
        <a:lstStyle/>
        <a:p>
          <a:pPr latinLnBrk="1"/>
          <a:r>
            <a:rPr lang="ko-KR" altLang="en-US" dirty="0"/>
            <a:t>여행 리뷰</a:t>
          </a:r>
        </a:p>
      </dgm:t>
    </dgm:pt>
    <dgm:pt modelId="{E3507D39-8CD9-40DB-8709-CBF3EAE89FAC}" type="parTrans" cxnId="{43FAB78A-DD92-4ADD-948C-47B82C15F718}">
      <dgm:prSet/>
      <dgm:spPr/>
      <dgm:t>
        <a:bodyPr/>
        <a:lstStyle/>
        <a:p>
          <a:pPr latinLnBrk="1"/>
          <a:endParaRPr lang="ko-KR" altLang="en-US"/>
        </a:p>
      </dgm:t>
    </dgm:pt>
    <dgm:pt modelId="{AFF8ECAE-D87A-497B-B037-E5493B7433DC}" type="sibTrans" cxnId="{43FAB78A-DD92-4ADD-948C-47B82C15F718}">
      <dgm:prSet/>
      <dgm:spPr/>
      <dgm:t>
        <a:bodyPr/>
        <a:lstStyle/>
        <a:p>
          <a:pPr latinLnBrk="1"/>
          <a:endParaRPr lang="ko-KR" altLang="en-US"/>
        </a:p>
      </dgm:t>
    </dgm:pt>
    <dgm:pt modelId="{55452116-0E95-460B-B35A-01E9889369C0}">
      <dgm:prSet phldrT="[텍스트]"/>
      <dgm:spPr/>
      <dgm:t>
        <a:bodyPr/>
        <a:lstStyle/>
        <a:p>
          <a:pPr latinLnBrk="1"/>
          <a:r>
            <a:rPr lang="ko-KR" altLang="en-US" dirty="0"/>
            <a:t>스케줄 공유</a:t>
          </a:r>
        </a:p>
      </dgm:t>
    </dgm:pt>
    <dgm:pt modelId="{80103498-796F-40F3-B8E3-89151255A3E3}" type="parTrans" cxnId="{5FE00AF4-EF9E-4DC5-BC2F-69525D45EA67}">
      <dgm:prSet/>
      <dgm:spPr/>
      <dgm:t>
        <a:bodyPr/>
        <a:lstStyle/>
        <a:p>
          <a:pPr latinLnBrk="1"/>
          <a:endParaRPr lang="ko-KR" altLang="en-US"/>
        </a:p>
      </dgm:t>
    </dgm:pt>
    <dgm:pt modelId="{7C331F38-10F0-4859-B12F-97E962BFC812}" type="sibTrans" cxnId="{5FE00AF4-EF9E-4DC5-BC2F-69525D45EA67}">
      <dgm:prSet/>
      <dgm:spPr/>
      <dgm:t>
        <a:bodyPr/>
        <a:lstStyle/>
        <a:p>
          <a:pPr latinLnBrk="1"/>
          <a:endParaRPr lang="ko-KR" altLang="en-US"/>
        </a:p>
      </dgm:t>
    </dgm:pt>
    <dgm:pt modelId="{5599A682-BD16-4868-B41D-D95123ACE854}">
      <dgm:prSet phldrT="[텍스트]"/>
      <dgm:spPr/>
      <dgm:t>
        <a:bodyPr/>
        <a:lstStyle/>
        <a:p>
          <a:pPr latinLnBrk="1"/>
          <a:r>
            <a:rPr lang="ko-KR" altLang="en-US" dirty="0"/>
            <a:t>여행 </a:t>
          </a:r>
          <a:r>
            <a:rPr lang="en-US" altLang="ko-KR" dirty="0"/>
            <a:t>TIP</a:t>
          </a:r>
          <a:endParaRPr lang="ko-KR" altLang="en-US" dirty="0"/>
        </a:p>
      </dgm:t>
    </dgm:pt>
    <dgm:pt modelId="{03F1D629-5325-48C7-AE01-6EA0284AD4F9}" type="parTrans" cxnId="{596A3B31-84E5-4691-B91B-C5B41B4E258E}">
      <dgm:prSet/>
      <dgm:spPr/>
      <dgm:t>
        <a:bodyPr/>
        <a:lstStyle/>
        <a:p>
          <a:pPr latinLnBrk="1"/>
          <a:endParaRPr lang="ko-KR" altLang="en-US"/>
        </a:p>
      </dgm:t>
    </dgm:pt>
    <dgm:pt modelId="{F2CBF35D-8350-42E3-9E77-901A5BE09FAB}" type="sibTrans" cxnId="{596A3B31-84E5-4691-B91B-C5B41B4E258E}">
      <dgm:prSet/>
      <dgm:spPr/>
      <dgm:t>
        <a:bodyPr/>
        <a:lstStyle/>
        <a:p>
          <a:pPr latinLnBrk="1"/>
          <a:endParaRPr lang="ko-KR" altLang="en-US"/>
        </a:p>
      </dgm:t>
    </dgm:pt>
    <dgm:pt modelId="{90F66316-297E-4E8A-82B4-689672B13A33}">
      <dgm:prSet phldrT="[텍스트]"/>
      <dgm:spPr/>
      <dgm:t>
        <a:bodyPr/>
        <a:lstStyle/>
        <a:p>
          <a:pPr latinLnBrk="1"/>
          <a:r>
            <a:rPr lang="ko-KR" altLang="en-US" dirty="0"/>
            <a:t>추억 공유</a:t>
          </a:r>
        </a:p>
      </dgm:t>
    </dgm:pt>
    <dgm:pt modelId="{CB5B9CEA-853A-42EA-82C9-2675B117CABB}" type="parTrans" cxnId="{6DC61FE0-D214-4BD4-B9AC-9DB063EBEE28}">
      <dgm:prSet/>
      <dgm:spPr/>
      <dgm:t>
        <a:bodyPr/>
        <a:lstStyle/>
        <a:p>
          <a:pPr latinLnBrk="1"/>
          <a:endParaRPr lang="ko-KR" altLang="en-US"/>
        </a:p>
      </dgm:t>
    </dgm:pt>
    <dgm:pt modelId="{E1633B47-B662-4254-BDD1-C93EE4C847AD}" type="sibTrans" cxnId="{6DC61FE0-D214-4BD4-B9AC-9DB063EBEE28}">
      <dgm:prSet/>
      <dgm:spPr/>
      <dgm:t>
        <a:bodyPr/>
        <a:lstStyle/>
        <a:p>
          <a:pPr latinLnBrk="1"/>
          <a:endParaRPr lang="ko-KR" altLang="en-US"/>
        </a:p>
      </dgm:t>
    </dgm:pt>
    <dgm:pt modelId="{6FEA31B1-D582-4F11-BF50-29997022B298}" type="pres">
      <dgm:prSet presAssocID="{4000721F-FFA2-4AFC-80B5-13E19DB6AD8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7394A0-F8D3-4EB4-88F2-E8F4F1DEBE2F}" type="pres">
      <dgm:prSet presAssocID="{90DC2A76-BF31-41AB-9018-44A89F205839}" presName="hierRoot1" presStyleCnt="0">
        <dgm:presLayoutVars>
          <dgm:hierBranch val="init"/>
        </dgm:presLayoutVars>
      </dgm:prSet>
      <dgm:spPr/>
    </dgm:pt>
    <dgm:pt modelId="{A403E628-22B3-4870-9BA9-0238D49C486A}" type="pres">
      <dgm:prSet presAssocID="{90DC2A76-BF31-41AB-9018-44A89F205839}" presName="rootComposite1" presStyleCnt="0"/>
      <dgm:spPr/>
    </dgm:pt>
    <dgm:pt modelId="{FFCAE32E-13FE-442F-B72C-B4386662A399}" type="pres">
      <dgm:prSet presAssocID="{90DC2A76-BF31-41AB-9018-44A89F205839}" presName="rootText1" presStyleLbl="node0" presStyleIdx="0" presStyleCnt="1">
        <dgm:presLayoutVars>
          <dgm:chPref val="3"/>
        </dgm:presLayoutVars>
      </dgm:prSet>
      <dgm:spPr/>
    </dgm:pt>
    <dgm:pt modelId="{27F142DF-960B-454C-8D91-AA53528D4FE7}" type="pres">
      <dgm:prSet presAssocID="{90DC2A76-BF31-41AB-9018-44A89F205839}" presName="rootConnector1" presStyleLbl="node1" presStyleIdx="0" presStyleCnt="0"/>
      <dgm:spPr/>
    </dgm:pt>
    <dgm:pt modelId="{5B7715FA-3565-498D-82C1-5155BDEB79AB}" type="pres">
      <dgm:prSet presAssocID="{90DC2A76-BF31-41AB-9018-44A89F205839}" presName="hierChild2" presStyleCnt="0"/>
      <dgm:spPr/>
    </dgm:pt>
    <dgm:pt modelId="{5865B2CA-9CA7-409C-885A-AE522DEFECC3}" type="pres">
      <dgm:prSet presAssocID="{E3507D39-8CD9-40DB-8709-CBF3EAE89FAC}" presName="Name37" presStyleLbl="parChTrans1D2" presStyleIdx="0" presStyleCnt="4"/>
      <dgm:spPr/>
    </dgm:pt>
    <dgm:pt modelId="{C809314E-E2F6-4A64-9DE5-40D793ADAC60}" type="pres">
      <dgm:prSet presAssocID="{E9970BE5-9192-417F-A8E4-FA8166F863BA}" presName="hierRoot2" presStyleCnt="0">
        <dgm:presLayoutVars>
          <dgm:hierBranch val="init"/>
        </dgm:presLayoutVars>
      </dgm:prSet>
      <dgm:spPr/>
    </dgm:pt>
    <dgm:pt modelId="{877FB187-8F1F-4A99-B7D0-A5E8023472F2}" type="pres">
      <dgm:prSet presAssocID="{E9970BE5-9192-417F-A8E4-FA8166F863BA}" presName="rootComposite" presStyleCnt="0"/>
      <dgm:spPr/>
    </dgm:pt>
    <dgm:pt modelId="{CE7F312C-4533-4291-B32D-0E48E92054EF}" type="pres">
      <dgm:prSet presAssocID="{E9970BE5-9192-417F-A8E4-FA8166F863BA}" presName="rootText" presStyleLbl="node2" presStyleIdx="0" presStyleCnt="4">
        <dgm:presLayoutVars>
          <dgm:chPref val="3"/>
        </dgm:presLayoutVars>
      </dgm:prSet>
      <dgm:spPr/>
    </dgm:pt>
    <dgm:pt modelId="{6ACF66E9-7491-4248-A5B5-4FF23B0B5AAA}" type="pres">
      <dgm:prSet presAssocID="{E9970BE5-9192-417F-A8E4-FA8166F863BA}" presName="rootConnector" presStyleLbl="node2" presStyleIdx="0" presStyleCnt="4"/>
      <dgm:spPr/>
    </dgm:pt>
    <dgm:pt modelId="{96EEE024-140D-4043-9923-7A774D9BFF21}" type="pres">
      <dgm:prSet presAssocID="{E9970BE5-9192-417F-A8E4-FA8166F863BA}" presName="hierChild4" presStyleCnt="0"/>
      <dgm:spPr/>
    </dgm:pt>
    <dgm:pt modelId="{7BA9FB57-A75E-4746-89BC-D88254AE14C8}" type="pres">
      <dgm:prSet presAssocID="{E9970BE5-9192-417F-A8E4-FA8166F863BA}" presName="hierChild5" presStyleCnt="0"/>
      <dgm:spPr/>
    </dgm:pt>
    <dgm:pt modelId="{DBF10736-5F8D-4EEE-A10F-A454C5538868}" type="pres">
      <dgm:prSet presAssocID="{80103498-796F-40F3-B8E3-89151255A3E3}" presName="Name37" presStyleLbl="parChTrans1D2" presStyleIdx="1" presStyleCnt="4"/>
      <dgm:spPr/>
    </dgm:pt>
    <dgm:pt modelId="{D67C9F87-D90F-4611-984F-0E88F129E1AB}" type="pres">
      <dgm:prSet presAssocID="{55452116-0E95-460B-B35A-01E9889369C0}" presName="hierRoot2" presStyleCnt="0">
        <dgm:presLayoutVars>
          <dgm:hierBranch val="init"/>
        </dgm:presLayoutVars>
      </dgm:prSet>
      <dgm:spPr/>
    </dgm:pt>
    <dgm:pt modelId="{01A3D137-F67A-4244-8BF2-B976318829FD}" type="pres">
      <dgm:prSet presAssocID="{55452116-0E95-460B-B35A-01E9889369C0}" presName="rootComposite" presStyleCnt="0"/>
      <dgm:spPr/>
    </dgm:pt>
    <dgm:pt modelId="{204CA733-407C-4A42-8444-CFED64210819}" type="pres">
      <dgm:prSet presAssocID="{55452116-0E95-460B-B35A-01E9889369C0}" presName="rootText" presStyleLbl="node2" presStyleIdx="1" presStyleCnt="4">
        <dgm:presLayoutVars>
          <dgm:chPref val="3"/>
        </dgm:presLayoutVars>
      </dgm:prSet>
      <dgm:spPr/>
    </dgm:pt>
    <dgm:pt modelId="{41C2CF8D-DA7D-4646-B3E7-46C7DC024B59}" type="pres">
      <dgm:prSet presAssocID="{55452116-0E95-460B-B35A-01E9889369C0}" presName="rootConnector" presStyleLbl="node2" presStyleIdx="1" presStyleCnt="4"/>
      <dgm:spPr/>
    </dgm:pt>
    <dgm:pt modelId="{60F7DC87-E3EA-4C74-BE7D-33FE0C68DDD0}" type="pres">
      <dgm:prSet presAssocID="{55452116-0E95-460B-B35A-01E9889369C0}" presName="hierChild4" presStyleCnt="0"/>
      <dgm:spPr/>
    </dgm:pt>
    <dgm:pt modelId="{D309D323-67B7-4B1C-BDD4-B4FB7461F93C}" type="pres">
      <dgm:prSet presAssocID="{55452116-0E95-460B-B35A-01E9889369C0}" presName="hierChild5" presStyleCnt="0"/>
      <dgm:spPr/>
    </dgm:pt>
    <dgm:pt modelId="{BAA79C1B-B42E-496B-A7FA-413E275CF800}" type="pres">
      <dgm:prSet presAssocID="{03F1D629-5325-48C7-AE01-6EA0284AD4F9}" presName="Name37" presStyleLbl="parChTrans1D2" presStyleIdx="2" presStyleCnt="4"/>
      <dgm:spPr/>
    </dgm:pt>
    <dgm:pt modelId="{4EBF28F6-06FC-4287-9905-04693B0A704E}" type="pres">
      <dgm:prSet presAssocID="{5599A682-BD16-4868-B41D-D95123ACE854}" presName="hierRoot2" presStyleCnt="0">
        <dgm:presLayoutVars>
          <dgm:hierBranch val="init"/>
        </dgm:presLayoutVars>
      </dgm:prSet>
      <dgm:spPr/>
    </dgm:pt>
    <dgm:pt modelId="{0120A3DA-E8B3-4217-8081-0C1B73C85B05}" type="pres">
      <dgm:prSet presAssocID="{5599A682-BD16-4868-B41D-D95123ACE854}" presName="rootComposite" presStyleCnt="0"/>
      <dgm:spPr/>
    </dgm:pt>
    <dgm:pt modelId="{4EDF8180-1BD3-4573-B213-24A797FEEF8E}" type="pres">
      <dgm:prSet presAssocID="{5599A682-BD16-4868-B41D-D95123ACE854}" presName="rootText" presStyleLbl="node2" presStyleIdx="2" presStyleCnt="4">
        <dgm:presLayoutVars>
          <dgm:chPref val="3"/>
        </dgm:presLayoutVars>
      </dgm:prSet>
      <dgm:spPr/>
    </dgm:pt>
    <dgm:pt modelId="{2C0D9E75-4847-40C1-8BDD-DA874EB42301}" type="pres">
      <dgm:prSet presAssocID="{5599A682-BD16-4868-B41D-D95123ACE854}" presName="rootConnector" presStyleLbl="node2" presStyleIdx="2" presStyleCnt="4"/>
      <dgm:spPr/>
    </dgm:pt>
    <dgm:pt modelId="{ED3267B2-3A01-488C-A69B-A7D0627DB585}" type="pres">
      <dgm:prSet presAssocID="{5599A682-BD16-4868-B41D-D95123ACE854}" presName="hierChild4" presStyleCnt="0"/>
      <dgm:spPr/>
    </dgm:pt>
    <dgm:pt modelId="{AAC7B0EB-A0A2-44F0-8B8F-620385A9487C}" type="pres">
      <dgm:prSet presAssocID="{5599A682-BD16-4868-B41D-D95123ACE854}" presName="hierChild5" presStyleCnt="0"/>
      <dgm:spPr/>
    </dgm:pt>
    <dgm:pt modelId="{63296A3E-EBED-4500-87B3-EE610B6CBCA8}" type="pres">
      <dgm:prSet presAssocID="{CB5B9CEA-853A-42EA-82C9-2675B117CABB}" presName="Name37" presStyleLbl="parChTrans1D2" presStyleIdx="3" presStyleCnt="4"/>
      <dgm:spPr/>
    </dgm:pt>
    <dgm:pt modelId="{E264BE4E-7486-4D10-9A3C-DD49880836D6}" type="pres">
      <dgm:prSet presAssocID="{90F66316-297E-4E8A-82B4-689672B13A33}" presName="hierRoot2" presStyleCnt="0">
        <dgm:presLayoutVars>
          <dgm:hierBranch val="init"/>
        </dgm:presLayoutVars>
      </dgm:prSet>
      <dgm:spPr/>
    </dgm:pt>
    <dgm:pt modelId="{DAF96808-BD12-473F-B98F-8F346BBADCC5}" type="pres">
      <dgm:prSet presAssocID="{90F66316-297E-4E8A-82B4-689672B13A33}" presName="rootComposite" presStyleCnt="0"/>
      <dgm:spPr/>
    </dgm:pt>
    <dgm:pt modelId="{AA041BFF-11BE-4A4C-8F6E-BD2E207FA7E8}" type="pres">
      <dgm:prSet presAssocID="{90F66316-297E-4E8A-82B4-689672B13A33}" presName="rootText" presStyleLbl="node2" presStyleIdx="3" presStyleCnt="4">
        <dgm:presLayoutVars>
          <dgm:chPref val="3"/>
        </dgm:presLayoutVars>
      </dgm:prSet>
      <dgm:spPr/>
    </dgm:pt>
    <dgm:pt modelId="{79F62F94-8A68-4938-A355-586AE5077FCD}" type="pres">
      <dgm:prSet presAssocID="{90F66316-297E-4E8A-82B4-689672B13A33}" presName="rootConnector" presStyleLbl="node2" presStyleIdx="3" presStyleCnt="4"/>
      <dgm:spPr/>
    </dgm:pt>
    <dgm:pt modelId="{D788B783-4E33-4B6B-8F29-B9542C3BBC23}" type="pres">
      <dgm:prSet presAssocID="{90F66316-297E-4E8A-82B4-689672B13A33}" presName="hierChild4" presStyleCnt="0"/>
      <dgm:spPr/>
    </dgm:pt>
    <dgm:pt modelId="{4582E342-E98F-4FDB-980E-8BF18A1039FA}" type="pres">
      <dgm:prSet presAssocID="{90F66316-297E-4E8A-82B4-689672B13A33}" presName="hierChild5" presStyleCnt="0"/>
      <dgm:spPr/>
    </dgm:pt>
    <dgm:pt modelId="{3DA280EA-1B1E-4CD1-8115-CBB486902FEC}" type="pres">
      <dgm:prSet presAssocID="{90DC2A76-BF31-41AB-9018-44A89F205839}" presName="hierChild3" presStyleCnt="0"/>
      <dgm:spPr/>
    </dgm:pt>
  </dgm:ptLst>
  <dgm:cxnLst>
    <dgm:cxn modelId="{20C05D12-0CF2-4687-BD42-0375591EEF99}" type="presOf" srcId="{E9970BE5-9192-417F-A8E4-FA8166F863BA}" destId="{CE7F312C-4533-4291-B32D-0E48E92054EF}" srcOrd="0" destOrd="0" presId="urn:microsoft.com/office/officeart/2005/8/layout/orgChart1"/>
    <dgm:cxn modelId="{596A3B31-84E5-4691-B91B-C5B41B4E258E}" srcId="{90DC2A76-BF31-41AB-9018-44A89F205839}" destId="{5599A682-BD16-4868-B41D-D95123ACE854}" srcOrd="2" destOrd="0" parTransId="{03F1D629-5325-48C7-AE01-6EA0284AD4F9}" sibTransId="{F2CBF35D-8350-42E3-9E77-901A5BE09FAB}"/>
    <dgm:cxn modelId="{5EE52C5D-D5F8-4A0C-B820-5E801547B112}" type="presOf" srcId="{CB5B9CEA-853A-42EA-82C9-2675B117CABB}" destId="{63296A3E-EBED-4500-87B3-EE610B6CBCA8}" srcOrd="0" destOrd="0" presId="urn:microsoft.com/office/officeart/2005/8/layout/orgChart1"/>
    <dgm:cxn modelId="{2A6D9674-4484-40F7-9E5B-9E050224AFC3}" type="presOf" srcId="{E9970BE5-9192-417F-A8E4-FA8166F863BA}" destId="{6ACF66E9-7491-4248-A5B5-4FF23B0B5AAA}" srcOrd="1" destOrd="0" presId="urn:microsoft.com/office/officeart/2005/8/layout/orgChart1"/>
    <dgm:cxn modelId="{3A57B275-AAC7-44F3-8EFD-3A9C3C765F7F}" type="presOf" srcId="{55452116-0E95-460B-B35A-01E9889369C0}" destId="{41C2CF8D-DA7D-4646-B3E7-46C7DC024B59}" srcOrd="1" destOrd="0" presId="urn:microsoft.com/office/officeart/2005/8/layout/orgChart1"/>
    <dgm:cxn modelId="{54BB007C-2907-485C-A97E-34F8523C62C6}" type="presOf" srcId="{90F66316-297E-4E8A-82B4-689672B13A33}" destId="{AA041BFF-11BE-4A4C-8F6E-BD2E207FA7E8}" srcOrd="0" destOrd="0" presId="urn:microsoft.com/office/officeart/2005/8/layout/orgChart1"/>
    <dgm:cxn modelId="{43FAB78A-DD92-4ADD-948C-47B82C15F718}" srcId="{90DC2A76-BF31-41AB-9018-44A89F205839}" destId="{E9970BE5-9192-417F-A8E4-FA8166F863BA}" srcOrd="0" destOrd="0" parTransId="{E3507D39-8CD9-40DB-8709-CBF3EAE89FAC}" sibTransId="{AFF8ECAE-D87A-497B-B037-E5493B7433DC}"/>
    <dgm:cxn modelId="{96E7C9B4-3D3E-422B-8896-053591608024}" type="presOf" srcId="{90DC2A76-BF31-41AB-9018-44A89F205839}" destId="{FFCAE32E-13FE-442F-B72C-B4386662A399}" srcOrd="0" destOrd="0" presId="urn:microsoft.com/office/officeart/2005/8/layout/orgChart1"/>
    <dgm:cxn modelId="{304E1EBD-A730-4938-BADD-188BED30E502}" type="presOf" srcId="{03F1D629-5325-48C7-AE01-6EA0284AD4F9}" destId="{BAA79C1B-B42E-496B-A7FA-413E275CF800}" srcOrd="0" destOrd="0" presId="urn:microsoft.com/office/officeart/2005/8/layout/orgChart1"/>
    <dgm:cxn modelId="{43F003C4-5C57-4B46-8C44-F1FA553207C5}" type="presOf" srcId="{5599A682-BD16-4868-B41D-D95123ACE854}" destId="{4EDF8180-1BD3-4573-B213-24A797FEEF8E}" srcOrd="0" destOrd="0" presId="urn:microsoft.com/office/officeart/2005/8/layout/orgChart1"/>
    <dgm:cxn modelId="{E7C928C5-F26F-4A8E-AA47-50DA0CADA7E7}" srcId="{4000721F-FFA2-4AFC-80B5-13E19DB6AD80}" destId="{90DC2A76-BF31-41AB-9018-44A89F205839}" srcOrd="0" destOrd="0" parTransId="{02A21B21-053C-40A6-BBC2-6DBD4E2D7200}" sibTransId="{0C4D183D-7B4F-4601-B2EB-93F2CAD9DFF1}"/>
    <dgm:cxn modelId="{B465F4CB-952D-44C1-ADCF-4F8B16889C4F}" type="presOf" srcId="{5599A682-BD16-4868-B41D-D95123ACE854}" destId="{2C0D9E75-4847-40C1-8BDD-DA874EB42301}" srcOrd="1" destOrd="0" presId="urn:microsoft.com/office/officeart/2005/8/layout/orgChart1"/>
    <dgm:cxn modelId="{B20A2CCF-7C37-4C77-B119-9A0D0D8BDF39}" type="presOf" srcId="{90DC2A76-BF31-41AB-9018-44A89F205839}" destId="{27F142DF-960B-454C-8D91-AA53528D4FE7}" srcOrd="1" destOrd="0" presId="urn:microsoft.com/office/officeart/2005/8/layout/orgChart1"/>
    <dgm:cxn modelId="{FB736DD6-C6EB-49F1-8025-950AC9CDB85D}" type="presOf" srcId="{55452116-0E95-460B-B35A-01E9889369C0}" destId="{204CA733-407C-4A42-8444-CFED64210819}" srcOrd="0" destOrd="0" presId="urn:microsoft.com/office/officeart/2005/8/layout/orgChart1"/>
    <dgm:cxn modelId="{6DC61FE0-D214-4BD4-B9AC-9DB063EBEE28}" srcId="{90DC2A76-BF31-41AB-9018-44A89F205839}" destId="{90F66316-297E-4E8A-82B4-689672B13A33}" srcOrd="3" destOrd="0" parTransId="{CB5B9CEA-853A-42EA-82C9-2675B117CABB}" sibTransId="{E1633B47-B662-4254-BDD1-C93EE4C847AD}"/>
    <dgm:cxn modelId="{A8A1E9E2-9AA0-4B4B-B0AD-D2E14DB46B54}" type="presOf" srcId="{80103498-796F-40F3-B8E3-89151255A3E3}" destId="{DBF10736-5F8D-4EEE-A10F-A454C5538868}" srcOrd="0" destOrd="0" presId="urn:microsoft.com/office/officeart/2005/8/layout/orgChart1"/>
    <dgm:cxn modelId="{3E7100ED-0B5C-4C54-8017-BC272DCF38DA}" type="presOf" srcId="{E3507D39-8CD9-40DB-8709-CBF3EAE89FAC}" destId="{5865B2CA-9CA7-409C-885A-AE522DEFECC3}" srcOrd="0" destOrd="0" presId="urn:microsoft.com/office/officeart/2005/8/layout/orgChart1"/>
    <dgm:cxn modelId="{B7E4A9F0-09E0-445E-A00E-A62B4D75404F}" type="presOf" srcId="{90F66316-297E-4E8A-82B4-689672B13A33}" destId="{79F62F94-8A68-4938-A355-586AE5077FCD}" srcOrd="1" destOrd="0" presId="urn:microsoft.com/office/officeart/2005/8/layout/orgChart1"/>
    <dgm:cxn modelId="{5FE00AF4-EF9E-4DC5-BC2F-69525D45EA67}" srcId="{90DC2A76-BF31-41AB-9018-44A89F205839}" destId="{55452116-0E95-460B-B35A-01E9889369C0}" srcOrd="1" destOrd="0" parTransId="{80103498-796F-40F3-B8E3-89151255A3E3}" sibTransId="{7C331F38-10F0-4859-B12F-97E962BFC812}"/>
    <dgm:cxn modelId="{4731EFF7-F175-46E9-8769-D670B146CC97}" type="presOf" srcId="{4000721F-FFA2-4AFC-80B5-13E19DB6AD80}" destId="{6FEA31B1-D582-4F11-BF50-29997022B298}" srcOrd="0" destOrd="0" presId="urn:microsoft.com/office/officeart/2005/8/layout/orgChart1"/>
    <dgm:cxn modelId="{E35F8BAF-2868-4CC9-9187-8F3F8C865186}" type="presParOf" srcId="{6FEA31B1-D582-4F11-BF50-29997022B298}" destId="{3D7394A0-F8D3-4EB4-88F2-E8F4F1DEBE2F}" srcOrd="0" destOrd="0" presId="urn:microsoft.com/office/officeart/2005/8/layout/orgChart1"/>
    <dgm:cxn modelId="{EA677208-A601-4BDE-A21A-1F2804615CD2}" type="presParOf" srcId="{3D7394A0-F8D3-4EB4-88F2-E8F4F1DEBE2F}" destId="{A403E628-22B3-4870-9BA9-0238D49C486A}" srcOrd="0" destOrd="0" presId="urn:microsoft.com/office/officeart/2005/8/layout/orgChart1"/>
    <dgm:cxn modelId="{E03E9BB2-1E8E-4788-A45D-9035E725273B}" type="presParOf" srcId="{A403E628-22B3-4870-9BA9-0238D49C486A}" destId="{FFCAE32E-13FE-442F-B72C-B4386662A399}" srcOrd="0" destOrd="0" presId="urn:microsoft.com/office/officeart/2005/8/layout/orgChart1"/>
    <dgm:cxn modelId="{69DCEABE-DFEC-4365-A95F-1BEB4BB46650}" type="presParOf" srcId="{A403E628-22B3-4870-9BA9-0238D49C486A}" destId="{27F142DF-960B-454C-8D91-AA53528D4FE7}" srcOrd="1" destOrd="0" presId="urn:microsoft.com/office/officeart/2005/8/layout/orgChart1"/>
    <dgm:cxn modelId="{86C945B3-056C-417E-B611-D5E25145B704}" type="presParOf" srcId="{3D7394A0-F8D3-4EB4-88F2-E8F4F1DEBE2F}" destId="{5B7715FA-3565-498D-82C1-5155BDEB79AB}" srcOrd="1" destOrd="0" presId="urn:microsoft.com/office/officeart/2005/8/layout/orgChart1"/>
    <dgm:cxn modelId="{CD89F495-5AD8-4562-BB6E-3386E24DE1DF}" type="presParOf" srcId="{5B7715FA-3565-498D-82C1-5155BDEB79AB}" destId="{5865B2CA-9CA7-409C-885A-AE522DEFECC3}" srcOrd="0" destOrd="0" presId="urn:microsoft.com/office/officeart/2005/8/layout/orgChart1"/>
    <dgm:cxn modelId="{E50936A9-2CB7-4F1E-974C-04DD18159BBB}" type="presParOf" srcId="{5B7715FA-3565-498D-82C1-5155BDEB79AB}" destId="{C809314E-E2F6-4A64-9DE5-40D793ADAC60}" srcOrd="1" destOrd="0" presId="urn:microsoft.com/office/officeart/2005/8/layout/orgChart1"/>
    <dgm:cxn modelId="{02195966-EF8C-47C7-94F5-672244B1706A}" type="presParOf" srcId="{C809314E-E2F6-4A64-9DE5-40D793ADAC60}" destId="{877FB187-8F1F-4A99-B7D0-A5E8023472F2}" srcOrd="0" destOrd="0" presId="urn:microsoft.com/office/officeart/2005/8/layout/orgChart1"/>
    <dgm:cxn modelId="{CCE030F1-764C-43C7-BE7D-1429E414BC5D}" type="presParOf" srcId="{877FB187-8F1F-4A99-B7D0-A5E8023472F2}" destId="{CE7F312C-4533-4291-B32D-0E48E92054EF}" srcOrd="0" destOrd="0" presId="urn:microsoft.com/office/officeart/2005/8/layout/orgChart1"/>
    <dgm:cxn modelId="{4864C789-4BAF-4507-A0B0-FAA0735B627B}" type="presParOf" srcId="{877FB187-8F1F-4A99-B7D0-A5E8023472F2}" destId="{6ACF66E9-7491-4248-A5B5-4FF23B0B5AAA}" srcOrd="1" destOrd="0" presId="urn:microsoft.com/office/officeart/2005/8/layout/orgChart1"/>
    <dgm:cxn modelId="{BD8CD301-C7CE-4F02-ABCD-AB0585D3C3AB}" type="presParOf" srcId="{C809314E-E2F6-4A64-9DE5-40D793ADAC60}" destId="{96EEE024-140D-4043-9923-7A774D9BFF21}" srcOrd="1" destOrd="0" presId="urn:microsoft.com/office/officeart/2005/8/layout/orgChart1"/>
    <dgm:cxn modelId="{EEAA8614-13F3-466E-809B-09EDDE1F3395}" type="presParOf" srcId="{C809314E-E2F6-4A64-9DE5-40D793ADAC60}" destId="{7BA9FB57-A75E-4746-89BC-D88254AE14C8}" srcOrd="2" destOrd="0" presId="urn:microsoft.com/office/officeart/2005/8/layout/orgChart1"/>
    <dgm:cxn modelId="{B2CCF123-9057-4CCB-93B6-AC34C73A968A}" type="presParOf" srcId="{5B7715FA-3565-498D-82C1-5155BDEB79AB}" destId="{DBF10736-5F8D-4EEE-A10F-A454C5538868}" srcOrd="2" destOrd="0" presId="urn:microsoft.com/office/officeart/2005/8/layout/orgChart1"/>
    <dgm:cxn modelId="{D9C6D666-E516-4CCC-B87E-71CC61DF0F5F}" type="presParOf" srcId="{5B7715FA-3565-498D-82C1-5155BDEB79AB}" destId="{D67C9F87-D90F-4611-984F-0E88F129E1AB}" srcOrd="3" destOrd="0" presId="urn:microsoft.com/office/officeart/2005/8/layout/orgChart1"/>
    <dgm:cxn modelId="{2C8161AC-C67D-42E0-AA37-A041DF6F855C}" type="presParOf" srcId="{D67C9F87-D90F-4611-984F-0E88F129E1AB}" destId="{01A3D137-F67A-4244-8BF2-B976318829FD}" srcOrd="0" destOrd="0" presId="urn:microsoft.com/office/officeart/2005/8/layout/orgChart1"/>
    <dgm:cxn modelId="{201F0F50-F492-4BCB-9C9B-80B414291090}" type="presParOf" srcId="{01A3D137-F67A-4244-8BF2-B976318829FD}" destId="{204CA733-407C-4A42-8444-CFED64210819}" srcOrd="0" destOrd="0" presId="urn:microsoft.com/office/officeart/2005/8/layout/orgChart1"/>
    <dgm:cxn modelId="{5C6F2803-0BC2-4FC9-B835-16204BDC5AE0}" type="presParOf" srcId="{01A3D137-F67A-4244-8BF2-B976318829FD}" destId="{41C2CF8D-DA7D-4646-B3E7-46C7DC024B59}" srcOrd="1" destOrd="0" presId="urn:microsoft.com/office/officeart/2005/8/layout/orgChart1"/>
    <dgm:cxn modelId="{13596EB7-B18C-414E-88BC-CE98136DB16D}" type="presParOf" srcId="{D67C9F87-D90F-4611-984F-0E88F129E1AB}" destId="{60F7DC87-E3EA-4C74-BE7D-33FE0C68DDD0}" srcOrd="1" destOrd="0" presId="urn:microsoft.com/office/officeart/2005/8/layout/orgChart1"/>
    <dgm:cxn modelId="{F0728500-89E7-4E85-9438-73CBAB364090}" type="presParOf" srcId="{D67C9F87-D90F-4611-984F-0E88F129E1AB}" destId="{D309D323-67B7-4B1C-BDD4-B4FB7461F93C}" srcOrd="2" destOrd="0" presId="urn:microsoft.com/office/officeart/2005/8/layout/orgChart1"/>
    <dgm:cxn modelId="{47A69468-DC1C-42BC-B21F-F0562E54FF1D}" type="presParOf" srcId="{5B7715FA-3565-498D-82C1-5155BDEB79AB}" destId="{BAA79C1B-B42E-496B-A7FA-413E275CF800}" srcOrd="4" destOrd="0" presId="urn:microsoft.com/office/officeart/2005/8/layout/orgChart1"/>
    <dgm:cxn modelId="{AD599367-287C-4BA5-9538-8119AF8E0875}" type="presParOf" srcId="{5B7715FA-3565-498D-82C1-5155BDEB79AB}" destId="{4EBF28F6-06FC-4287-9905-04693B0A704E}" srcOrd="5" destOrd="0" presId="urn:microsoft.com/office/officeart/2005/8/layout/orgChart1"/>
    <dgm:cxn modelId="{70931453-C1C5-41B8-864C-4D66F3343E09}" type="presParOf" srcId="{4EBF28F6-06FC-4287-9905-04693B0A704E}" destId="{0120A3DA-E8B3-4217-8081-0C1B73C85B05}" srcOrd="0" destOrd="0" presId="urn:microsoft.com/office/officeart/2005/8/layout/orgChart1"/>
    <dgm:cxn modelId="{61DAE09A-9498-4C2E-BF95-C58741F478CA}" type="presParOf" srcId="{0120A3DA-E8B3-4217-8081-0C1B73C85B05}" destId="{4EDF8180-1BD3-4573-B213-24A797FEEF8E}" srcOrd="0" destOrd="0" presId="urn:microsoft.com/office/officeart/2005/8/layout/orgChart1"/>
    <dgm:cxn modelId="{706B0237-E408-4B2D-8F58-53CB4D01AE2F}" type="presParOf" srcId="{0120A3DA-E8B3-4217-8081-0C1B73C85B05}" destId="{2C0D9E75-4847-40C1-8BDD-DA874EB42301}" srcOrd="1" destOrd="0" presId="urn:microsoft.com/office/officeart/2005/8/layout/orgChart1"/>
    <dgm:cxn modelId="{72E7068B-4C49-458B-9047-67D319E21B80}" type="presParOf" srcId="{4EBF28F6-06FC-4287-9905-04693B0A704E}" destId="{ED3267B2-3A01-488C-A69B-A7D0627DB585}" srcOrd="1" destOrd="0" presId="urn:microsoft.com/office/officeart/2005/8/layout/orgChart1"/>
    <dgm:cxn modelId="{DF37BDCF-529D-4DC4-8272-2F9A63670CD1}" type="presParOf" srcId="{4EBF28F6-06FC-4287-9905-04693B0A704E}" destId="{AAC7B0EB-A0A2-44F0-8B8F-620385A9487C}" srcOrd="2" destOrd="0" presId="urn:microsoft.com/office/officeart/2005/8/layout/orgChart1"/>
    <dgm:cxn modelId="{0A7FC667-E69C-41A5-AB88-F3992B548096}" type="presParOf" srcId="{5B7715FA-3565-498D-82C1-5155BDEB79AB}" destId="{63296A3E-EBED-4500-87B3-EE610B6CBCA8}" srcOrd="6" destOrd="0" presId="urn:microsoft.com/office/officeart/2005/8/layout/orgChart1"/>
    <dgm:cxn modelId="{92430832-E1EB-49DE-8F74-D031E6D2DBE7}" type="presParOf" srcId="{5B7715FA-3565-498D-82C1-5155BDEB79AB}" destId="{E264BE4E-7486-4D10-9A3C-DD49880836D6}" srcOrd="7" destOrd="0" presId="urn:microsoft.com/office/officeart/2005/8/layout/orgChart1"/>
    <dgm:cxn modelId="{6CE19EF7-79CB-4F3C-AD10-E33AC88D5E27}" type="presParOf" srcId="{E264BE4E-7486-4D10-9A3C-DD49880836D6}" destId="{DAF96808-BD12-473F-B98F-8F346BBADCC5}" srcOrd="0" destOrd="0" presId="urn:microsoft.com/office/officeart/2005/8/layout/orgChart1"/>
    <dgm:cxn modelId="{1497C468-76F8-4BE9-8D86-64EF09A3AC38}" type="presParOf" srcId="{DAF96808-BD12-473F-B98F-8F346BBADCC5}" destId="{AA041BFF-11BE-4A4C-8F6E-BD2E207FA7E8}" srcOrd="0" destOrd="0" presId="urn:microsoft.com/office/officeart/2005/8/layout/orgChart1"/>
    <dgm:cxn modelId="{8F224EF0-EEB6-4E5A-B71C-1850E5277E64}" type="presParOf" srcId="{DAF96808-BD12-473F-B98F-8F346BBADCC5}" destId="{79F62F94-8A68-4938-A355-586AE5077FCD}" srcOrd="1" destOrd="0" presId="urn:microsoft.com/office/officeart/2005/8/layout/orgChart1"/>
    <dgm:cxn modelId="{2ED77EF6-1231-4DFF-AF0D-DA5E3B4AC51C}" type="presParOf" srcId="{E264BE4E-7486-4D10-9A3C-DD49880836D6}" destId="{D788B783-4E33-4B6B-8F29-B9542C3BBC23}" srcOrd="1" destOrd="0" presId="urn:microsoft.com/office/officeart/2005/8/layout/orgChart1"/>
    <dgm:cxn modelId="{A23C1C8A-4562-4CDE-A08D-0F1F69B1DE7A}" type="presParOf" srcId="{E264BE4E-7486-4D10-9A3C-DD49880836D6}" destId="{4582E342-E98F-4FDB-980E-8BF18A1039FA}" srcOrd="2" destOrd="0" presId="urn:microsoft.com/office/officeart/2005/8/layout/orgChart1"/>
    <dgm:cxn modelId="{B9328D4B-BCD9-4777-ACE9-54FF2423B32D}" type="presParOf" srcId="{3D7394A0-F8D3-4EB4-88F2-E8F4F1DEBE2F}" destId="{3DA280EA-1B1E-4CD1-8115-CBB486902FE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8A998-F5E2-4261-A77C-85499009C7FE}">
      <dsp:nvSpPr>
        <dsp:cNvPr id="0" name=""/>
        <dsp:cNvSpPr/>
      </dsp:nvSpPr>
      <dsp:spPr>
        <a:xfrm>
          <a:off x="4298156" y="1786187"/>
          <a:ext cx="3561561" cy="309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30"/>
              </a:lnTo>
              <a:lnTo>
                <a:pt x="3561561" y="154530"/>
              </a:lnTo>
              <a:lnTo>
                <a:pt x="3561561" y="309061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AE8AE-3549-4A71-BEE9-4DB5068D5B56}">
      <dsp:nvSpPr>
        <dsp:cNvPr id="0" name=""/>
        <dsp:cNvSpPr/>
      </dsp:nvSpPr>
      <dsp:spPr>
        <a:xfrm>
          <a:off x="4298156" y="1786187"/>
          <a:ext cx="1780780" cy="309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530"/>
              </a:lnTo>
              <a:lnTo>
                <a:pt x="1780780" y="154530"/>
              </a:lnTo>
              <a:lnTo>
                <a:pt x="1780780" y="309061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61694-E6B4-4943-966A-EDC979FE6F46}">
      <dsp:nvSpPr>
        <dsp:cNvPr id="0" name=""/>
        <dsp:cNvSpPr/>
      </dsp:nvSpPr>
      <dsp:spPr>
        <a:xfrm>
          <a:off x="4252436" y="1786187"/>
          <a:ext cx="91440" cy="3090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061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C985E-08A1-4A8C-A944-576B17E056A4}">
      <dsp:nvSpPr>
        <dsp:cNvPr id="0" name=""/>
        <dsp:cNvSpPr/>
      </dsp:nvSpPr>
      <dsp:spPr>
        <a:xfrm>
          <a:off x="2517375" y="1786187"/>
          <a:ext cx="1780780" cy="309061"/>
        </a:xfrm>
        <a:custGeom>
          <a:avLst/>
          <a:gdLst/>
          <a:ahLst/>
          <a:cxnLst/>
          <a:rect l="0" t="0" r="0" b="0"/>
          <a:pathLst>
            <a:path>
              <a:moveTo>
                <a:pt x="1780780" y="0"/>
              </a:moveTo>
              <a:lnTo>
                <a:pt x="1780780" y="154530"/>
              </a:lnTo>
              <a:lnTo>
                <a:pt x="0" y="154530"/>
              </a:lnTo>
              <a:lnTo>
                <a:pt x="0" y="309061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58540-3E4F-43A6-8EAD-3F1347D6AB4B}">
      <dsp:nvSpPr>
        <dsp:cNvPr id="0" name=""/>
        <dsp:cNvSpPr/>
      </dsp:nvSpPr>
      <dsp:spPr>
        <a:xfrm>
          <a:off x="736594" y="1786187"/>
          <a:ext cx="3561561" cy="309061"/>
        </a:xfrm>
        <a:custGeom>
          <a:avLst/>
          <a:gdLst/>
          <a:ahLst/>
          <a:cxnLst/>
          <a:rect l="0" t="0" r="0" b="0"/>
          <a:pathLst>
            <a:path>
              <a:moveTo>
                <a:pt x="3561561" y="0"/>
              </a:moveTo>
              <a:lnTo>
                <a:pt x="3561561" y="154530"/>
              </a:lnTo>
              <a:lnTo>
                <a:pt x="0" y="154530"/>
              </a:lnTo>
              <a:lnTo>
                <a:pt x="0" y="309061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7F0D2-013A-4FEE-B1DA-73CD847B83EF}">
      <dsp:nvSpPr>
        <dsp:cNvPr id="0" name=""/>
        <dsp:cNvSpPr/>
      </dsp:nvSpPr>
      <dsp:spPr>
        <a:xfrm>
          <a:off x="3562296" y="1050328"/>
          <a:ext cx="1471719" cy="7358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 err="1"/>
            <a:t>메인페이지</a:t>
          </a:r>
          <a:endParaRPr lang="ko-KR" altLang="en-US" sz="2300" kern="1200" dirty="0"/>
        </a:p>
      </dsp:txBody>
      <dsp:txXfrm>
        <a:off x="3562296" y="1050328"/>
        <a:ext cx="1471719" cy="735859"/>
      </dsp:txXfrm>
    </dsp:sp>
    <dsp:sp modelId="{423E00E3-5EA5-4EA3-89CF-95FE9DA79E11}">
      <dsp:nvSpPr>
        <dsp:cNvPr id="0" name=""/>
        <dsp:cNvSpPr/>
      </dsp:nvSpPr>
      <dsp:spPr>
        <a:xfrm>
          <a:off x="734" y="2095249"/>
          <a:ext cx="1471719" cy="7358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마이페이지</a:t>
          </a:r>
        </a:p>
      </dsp:txBody>
      <dsp:txXfrm>
        <a:off x="734" y="2095249"/>
        <a:ext cx="1471719" cy="735859"/>
      </dsp:txXfrm>
    </dsp:sp>
    <dsp:sp modelId="{0071FFCB-CE79-4F5F-9B73-5C591CAA83E3}">
      <dsp:nvSpPr>
        <dsp:cNvPr id="0" name=""/>
        <dsp:cNvSpPr/>
      </dsp:nvSpPr>
      <dsp:spPr>
        <a:xfrm>
          <a:off x="1781515" y="2095249"/>
          <a:ext cx="1471719" cy="7358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이벤트</a:t>
          </a:r>
        </a:p>
      </dsp:txBody>
      <dsp:txXfrm>
        <a:off x="1781515" y="2095249"/>
        <a:ext cx="1471719" cy="735859"/>
      </dsp:txXfrm>
    </dsp:sp>
    <dsp:sp modelId="{0A6B15BC-0736-451C-8D42-144F1E8E84DF}">
      <dsp:nvSpPr>
        <dsp:cNvPr id="0" name=""/>
        <dsp:cNvSpPr/>
      </dsp:nvSpPr>
      <dsp:spPr>
        <a:xfrm>
          <a:off x="3562296" y="2095249"/>
          <a:ext cx="1471719" cy="7358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스케줄 관리</a:t>
          </a:r>
        </a:p>
      </dsp:txBody>
      <dsp:txXfrm>
        <a:off x="3562296" y="2095249"/>
        <a:ext cx="1471719" cy="735859"/>
      </dsp:txXfrm>
    </dsp:sp>
    <dsp:sp modelId="{531C91B1-18E2-4739-95D5-0DF11C320832}">
      <dsp:nvSpPr>
        <dsp:cNvPr id="0" name=""/>
        <dsp:cNvSpPr/>
      </dsp:nvSpPr>
      <dsp:spPr>
        <a:xfrm>
          <a:off x="5343076" y="2095249"/>
          <a:ext cx="1471719" cy="7358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추천 여행지</a:t>
          </a:r>
        </a:p>
      </dsp:txBody>
      <dsp:txXfrm>
        <a:off x="5343076" y="2095249"/>
        <a:ext cx="1471719" cy="735859"/>
      </dsp:txXfrm>
    </dsp:sp>
    <dsp:sp modelId="{A1BE801C-D5CE-46E9-AA5F-AA7A6C6A656E}">
      <dsp:nvSpPr>
        <dsp:cNvPr id="0" name=""/>
        <dsp:cNvSpPr/>
      </dsp:nvSpPr>
      <dsp:spPr>
        <a:xfrm>
          <a:off x="7123857" y="2095249"/>
          <a:ext cx="1471719" cy="73585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300" kern="1200" dirty="0"/>
            <a:t>커뮤니티</a:t>
          </a:r>
        </a:p>
      </dsp:txBody>
      <dsp:txXfrm>
        <a:off x="7123857" y="2095249"/>
        <a:ext cx="1471719" cy="735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D2191-A344-4D3D-B0E2-2EF271D602B1}">
      <dsp:nvSpPr>
        <dsp:cNvPr id="0" name=""/>
        <dsp:cNvSpPr/>
      </dsp:nvSpPr>
      <dsp:spPr>
        <a:xfrm>
          <a:off x="5257800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4117941" y="238228"/>
              </a:lnTo>
              <a:lnTo>
                <a:pt x="4117941" y="47645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8A38B-3FD5-4B62-939F-13A2A4C82934}">
      <dsp:nvSpPr>
        <dsp:cNvPr id="0" name=""/>
        <dsp:cNvSpPr/>
      </dsp:nvSpPr>
      <dsp:spPr>
        <a:xfrm>
          <a:off x="5257800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28"/>
              </a:lnTo>
              <a:lnTo>
                <a:pt x="1372647" y="238228"/>
              </a:lnTo>
              <a:lnTo>
                <a:pt x="1372647" y="47645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4DA51-F067-430B-B8AC-AF42A520CADD}">
      <dsp:nvSpPr>
        <dsp:cNvPr id="0" name=""/>
        <dsp:cNvSpPr/>
      </dsp:nvSpPr>
      <dsp:spPr>
        <a:xfrm>
          <a:off x="3885152" y="1937440"/>
          <a:ext cx="1372647" cy="476456"/>
        </a:xfrm>
        <a:custGeom>
          <a:avLst/>
          <a:gdLst/>
          <a:ahLst/>
          <a:cxnLst/>
          <a:rect l="0" t="0" r="0" b="0"/>
          <a:pathLst>
            <a:path>
              <a:moveTo>
                <a:pt x="1372647" y="0"/>
              </a:moveTo>
              <a:lnTo>
                <a:pt x="1372647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AFF80D-216A-410B-A3CF-6BF582D0241C}">
      <dsp:nvSpPr>
        <dsp:cNvPr id="0" name=""/>
        <dsp:cNvSpPr/>
      </dsp:nvSpPr>
      <dsp:spPr>
        <a:xfrm>
          <a:off x="1139858" y="1937440"/>
          <a:ext cx="4117941" cy="476456"/>
        </a:xfrm>
        <a:custGeom>
          <a:avLst/>
          <a:gdLst/>
          <a:ahLst/>
          <a:cxnLst/>
          <a:rect l="0" t="0" r="0" b="0"/>
          <a:pathLst>
            <a:path>
              <a:moveTo>
                <a:pt x="4117941" y="0"/>
              </a:moveTo>
              <a:lnTo>
                <a:pt x="4117941" y="238228"/>
              </a:lnTo>
              <a:lnTo>
                <a:pt x="0" y="238228"/>
              </a:lnTo>
              <a:lnTo>
                <a:pt x="0" y="47645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FF619-C7AC-4544-9BB8-B29731E618BA}">
      <dsp:nvSpPr>
        <dsp:cNvPr id="0" name=""/>
        <dsp:cNvSpPr/>
      </dsp:nvSpPr>
      <dsp:spPr>
        <a:xfrm>
          <a:off x="4123380" y="803021"/>
          <a:ext cx="2268838" cy="113441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인덱스</a:t>
          </a:r>
        </a:p>
      </dsp:txBody>
      <dsp:txXfrm>
        <a:off x="4123380" y="803021"/>
        <a:ext cx="2268838" cy="1134419"/>
      </dsp:txXfrm>
    </dsp:sp>
    <dsp:sp modelId="{3C7756D6-5648-485F-9F33-1C8BAF65A2AD}">
      <dsp:nvSpPr>
        <dsp:cNvPr id="0" name=""/>
        <dsp:cNvSpPr/>
      </dsp:nvSpPr>
      <dsp:spPr>
        <a:xfrm>
          <a:off x="5439" y="2413897"/>
          <a:ext cx="2268838" cy="113441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마이페이지</a:t>
          </a:r>
        </a:p>
      </dsp:txBody>
      <dsp:txXfrm>
        <a:off x="5439" y="2413897"/>
        <a:ext cx="2268838" cy="1134419"/>
      </dsp:txXfrm>
    </dsp:sp>
    <dsp:sp modelId="{C219712F-0EEA-4A38-8BB8-8771805F0F0B}">
      <dsp:nvSpPr>
        <dsp:cNvPr id="0" name=""/>
        <dsp:cNvSpPr/>
      </dsp:nvSpPr>
      <dsp:spPr>
        <a:xfrm>
          <a:off x="2750733" y="2413897"/>
          <a:ext cx="2268838" cy="113441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스케줄관리</a:t>
          </a:r>
        </a:p>
      </dsp:txBody>
      <dsp:txXfrm>
        <a:off x="2750733" y="2413897"/>
        <a:ext cx="2268838" cy="1134419"/>
      </dsp:txXfrm>
    </dsp:sp>
    <dsp:sp modelId="{8DE9416B-CC43-4E5A-975D-E5B8E0AD7FA8}">
      <dsp:nvSpPr>
        <dsp:cNvPr id="0" name=""/>
        <dsp:cNvSpPr/>
      </dsp:nvSpPr>
      <dsp:spPr>
        <a:xfrm>
          <a:off x="5496028" y="2413897"/>
          <a:ext cx="2268838" cy="113441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추천여행지</a:t>
          </a:r>
        </a:p>
      </dsp:txBody>
      <dsp:txXfrm>
        <a:off x="5496028" y="2413897"/>
        <a:ext cx="2268838" cy="1134419"/>
      </dsp:txXfrm>
    </dsp:sp>
    <dsp:sp modelId="{C6FA7FC1-E05D-4115-84E4-FF8591DB7951}">
      <dsp:nvSpPr>
        <dsp:cNvPr id="0" name=""/>
        <dsp:cNvSpPr/>
      </dsp:nvSpPr>
      <dsp:spPr>
        <a:xfrm>
          <a:off x="8241322" y="2413897"/>
          <a:ext cx="2268838" cy="113441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/>
            <a:t>커뮤니티</a:t>
          </a:r>
        </a:p>
      </dsp:txBody>
      <dsp:txXfrm>
        <a:off x="8241322" y="2413897"/>
        <a:ext cx="2268838" cy="11344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0A893-73AC-441A-874D-EA8A01D16D89}">
      <dsp:nvSpPr>
        <dsp:cNvPr id="0" name=""/>
        <dsp:cNvSpPr/>
      </dsp:nvSpPr>
      <dsp:spPr>
        <a:xfrm>
          <a:off x="2752793" y="1040130"/>
          <a:ext cx="2281034" cy="197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970"/>
              </a:lnTo>
              <a:lnTo>
                <a:pt x="2281034" y="98970"/>
              </a:lnTo>
              <a:lnTo>
                <a:pt x="2281034" y="197941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0440C-2BEC-4479-AD0A-AB514DEF35D5}">
      <dsp:nvSpPr>
        <dsp:cNvPr id="0" name=""/>
        <dsp:cNvSpPr/>
      </dsp:nvSpPr>
      <dsp:spPr>
        <a:xfrm>
          <a:off x="2752793" y="1040130"/>
          <a:ext cx="1140517" cy="197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970"/>
              </a:lnTo>
              <a:lnTo>
                <a:pt x="1140517" y="98970"/>
              </a:lnTo>
              <a:lnTo>
                <a:pt x="1140517" y="197941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79C1B-B42E-496B-A7FA-413E275CF800}">
      <dsp:nvSpPr>
        <dsp:cNvPr id="0" name=""/>
        <dsp:cNvSpPr/>
      </dsp:nvSpPr>
      <dsp:spPr>
        <a:xfrm>
          <a:off x="2707073" y="1040130"/>
          <a:ext cx="91440" cy="1979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941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10736-5F8D-4EEE-A10F-A454C5538868}">
      <dsp:nvSpPr>
        <dsp:cNvPr id="0" name=""/>
        <dsp:cNvSpPr/>
      </dsp:nvSpPr>
      <dsp:spPr>
        <a:xfrm>
          <a:off x="1612276" y="1040130"/>
          <a:ext cx="1140517" cy="197941"/>
        </a:xfrm>
        <a:custGeom>
          <a:avLst/>
          <a:gdLst/>
          <a:ahLst/>
          <a:cxnLst/>
          <a:rect l="0" t="0" r="0" b="0"/>
          <a:pathLst>
            <a:path>
              <a:moveTo>
                <a:pt x="1140517" y="0"/>
              </a:moveTo>
              <a:lnTo>
                <a:pt x="1140517" y="98970"/>
              </a:lnTo>
              <a:lnTo>
                <a:pt x="0" y="98970"/>
              </a:lnTo>
              <a:lnTo>
                <a:pt x="0" y="197941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5B2CA-9CA7-409C-885A-AE522DEFECC3}">
      <dsp:nvSpPr>
        <dsp:cNvPr id="0" name=""/>
        <dsp:cNvSpPr/>
      </dsp:nvSpPr>
      <dsp:spPr>
        <a:xfrm>
          <a:off x="471758" y="1040130"/>
          <a:ext cx="2281034" cy="197941"/>
        </a:xfrm>
        <a:custGeom>
          <a:avLst/>
          <a:gdLst/>
          <a:ahLst/>
          <a:cxnLst/>
          <a:rect l="0" t="0" r="0" b="0"/>
          <a:pathLst>
            <a:path>
              <a:moveTo>
                <a:pt x="2281034" y="0"/>
              </a:moveTo>
              <a:lnTo>
                <a:pt x="2281034" y="98970"/>
              </a:lnTo>
              <a:lnTo>
                <a:pt x="0" y="98970"/>
              </a:lnTo>
              <a:lnTo>
                <a:pt x="0" y="197941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AE32E-13FE-442F-B72C-B4386662A399}">
      <dsp:nvSpPr>
        <dsp:cNvPr id="0" name=""/>
        <dsp:cNvSpPr/>
      </dsp:nvSpPr>
      <dsp:spPr>
        <a:xfrm>
          <a:off x="2281505" y="568842"/>
          <a:ext cx="942576" cy="47128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마이페이지</a:t>
          </a:r>
        </a:p>
      </dsp:txBody>
      <dsp:txXfrm>
        <a:off x="2281505" y="568842"/>
        <a:ext cx="942576" cy="471288"/>
      </dsp:txXfrm>
    </dsp:sp>
    <dsp:sp modelId="{CE7F312C-4533-4291-B32D-0E48E92054EF}">
      <dsp:nvSpPr>
        <dsp:cNvPr id="0" name=""/>
        <dsp:cNvSpPr/>
      </dsp:nvSpPr>
      <dsp:spPr>
        <a:xfrm>
          <a:off x="470" y="1238072"/>
          <a:ext cx="942576" cy="47128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일정확인</a:t>
          </a:r>
        </a:p>
      </dsp:txBody>
      <dsp:txXfrm>
        <a:off x="470" y="1238072"/>
        <a:ext cx="942576" cy="471288"/>
      </dsp:txXfrm>
    </dsp:sp>
    <dsp:sp modelId="{204CA733-407C-4A42-8444-CFED64210819}">
      <dsp:nvSpPr>
        <dsp:cNvPr id="0" name=""/>
        <dsp:cNvSpPr/>
      </dsp:nvSpPr>
      <dsp:spPr>
        <a:xfrm>
          <a:off x="1140987" y="1238072"/>
          <a:ext cx="942576" cy="47128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설정</a:t>
          </a:r>
        </a:p>
      </dsp:txBody>
      <dsp:txXfrm>
        <a:off x="1140987" y="1238072"/>
        <a:ext cx="942576" cy="471288"/>
      </dsp:txXfrm>
    </dsp:sp>
    <dsp:sp modelId="{4EDF8180-1BD3-4573-B213-24A797FEEF8E}">
      <dsp:nvSpPr>
        <dsp:cNvPr id="0" name=""/>
        <dsp:cNvSpPr/>
      </dsp:nvSpPr>
      <dsp:spPr>
        <a:xfrm>
          <a:off x="2281505" y="1238072"/>
          <a:ext cx="942576" cy="47128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 err="1"/>
            <a:t>티켓팅</a:t>
          </a:r>
          <a:r>
            <a:rPr lang="ko-KR" altLang="en-US" sz="1500" kern="1200" dirty="0"/>
            <a:t> 및 숙소 확인</a:t>
          </a:r>
        </a:p>
      </dsp:txBody>
      <dsp:txXfrm>
        <a:off x="2281505" y="1238072"/>
        <a:ext cx="942576" cy="471288"/>
      </dsp:txXfrm>
    </dsp:sp>
    <dsp:sp modelId="{AC737B52-083E-41EB-A2D8-0A19C1C4BB65}">
      <dsp:nvSpPr>
        <dsp:cNvPr id="0" name=""/>
        <dsp:cNvSpPr/>
      </dsp:nvSpPr>
      <dsp:spPr>
        <a:xfrm>
          <a:off x="3422022" y="1238072"/>
          <a:ext cx="942576" cy="47128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관심장소</a:t>
          </a:r>
        </a:p>
      </dsp:txBody>
      <dsp:txXfrm>
        <a:off x="3422022" y="1238072"/>
        <a:ext cx="942576" cy="471288"/>
      </dsp:txXfrm>
    </dsp:sp>
    <dsp:sp modelId="{13DEFA4D-19D1-4B0C-9D71-5DA2F9116E2F}">
      <dsp:nvSpPr>
        <dsp:cNvPr id="0" name=""/>
        <dsp:cNvSpPr/>
      </dsp:nvSpPr>
      <dsp:spPr>
        <a:xfrm>
          <a:off x="4562540" y="1238072"/>
          <a:ext cx="942576" cy="47128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설정</a:t>
          </a:r>
        </a:p>
      </dsp:txBody>
      <dsp:txXfrm>
        <a:off x="4562540" y="1238072"/>
        <a:ext cx="942576" cy="471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79C1B-B42E-496B-A7FA-413E275CF800}">
      <dsp:nvSpPr>
        <dsp:cNvPr id="0" name=""/>
        <dsp:cNvSpPr/>
      </dsp:nvSpPr>
      <dsp:spPr>
        <a:xfrm>
          <a:off x="2752793" y="970093"/>
          <a:ext cx="1947621" cy="338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008"/>
              </a:lnTo>
              <a:lnTo>
                <a:pt x="1947621" y="169008"/>
              </a:lnTo>
              <a:lnTo>
                <a:pt x="1947621" y="33801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10736-5F8D-4EEE-A10F-A454C5538868}">
      <dsp:nvSpPr>
        <dsp:cNvPr id="0" name=""/>
        <dsp:cNvSpPr/>
      </dsp:nvSpPr>
      <dsp:spPr>
        <a:xfrm>
          <a:off x="2707073" y="970093"/>
          <a:ext cx="91440" cy="3380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801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5B2CA-9CA7-409C-885A-AE522DEFECC3}">
      <dsp:nvSpPr>
        <dsp:cNvPr id="0" name=""/>
        <dsp:cNvSpPr/>
      </dsp:nvSpPr>
      <dsp:spPr>
        <a:xfrm>
          <a:off x="805171" y="970093"/>
          <a:ext cx="1947621" cy="338016"/>
        </a:xfrm>
        <a:custGeom>
          <a:avLst/>
          <a:gdLst/>
          <a:ahLst/>
          <a:cxnLst/>
          <a:rect l="0" t="0" r="0" b="0"/>
          <a:pathLst>
            <a:path>
              <a:moveTo>
                <a:pt x="1947621" y="0"/>
              </a:moveTo>
              <a:lnTo>
                <a:pt x="1947621" y="169008"/>
              </a:lnTo>
              <a:lnTo>
                <a:pt x="0" y="169008"/>
              </a:lnTo>
              <a:lnTo>
                <a:pt x="0" y="338016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AE32E-13FE-442F-B72C-B4386662A399}">
      <dsp:nvSpPr>
        <dsp:cNvPr id="0" name=""/>
        <dsp:cNvSpPr/>
      </dsp:nvSpPr>
      <dsp:spPr>
        <a:xfrm>
          <a:off x="1947991" y="165290"/>
          <a:ext cx="1609604" cy="8048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스케줄관리</a:t>
          </a:r>
        </a:p>
      </dsp:txBody>
      <dsp:txXfrm>
        <a:off x="1947991" y="165290"/>
        <a:ext cx="1609604" cy="804802"/>
      </dsp:txXfrm>
    </dsp:sp>
    <dsp:sp modelId="{CE7F312C-4533-4291-B32D-0E48E92054EF}">
      <dsp:nvSpPr>
        <dsp:cNvPr id="0" name=""/>
        <dsp:cNvSpPr/>
      </dsp:nvSpPr>
      <dsp:spPr>
        <a:xfrm>
          <a:off x="369" y="1308109"/>
          <a:ext cx="1609604" cy="8048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현재 여행</a:t>
          </a:r>
        </a:p>
      </dsp:txBody>
      <dsp:txXfrm>
        <a:off x="369" y="1308109"/>
        <a:ext cx="1609604" cy="804802"/>
      </dsp:txXfrm>
    </dsp:sp>
    <dsp:sp modelId="{204CA733-407C-4A42-8444-CFED64210819}">
      <dsp:nvSpPr>
        <dsp:cNvPr id="0" name=""/>
        <dsp:cNvSpPr/>
      </dsp:nvSpPr>
      <dsp:spPr>
        <a:xfrm>
          <a:off x="1947991" y="1308109"/>
          <a:ext cx="1609604" cy="8048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스케줄 짜기</a:t>
          </a:r>
        </a:p>
      </dsp:txBody>
      <dsp:txXfrm>
        <a:off x="1947991" y="1308109"/>
        <a:ext cx="1609604" cy="804802"/>
      </dsp:txXfrm>
    </dsp:sp>
    <dsp:sp modelId="{4EDF8180-1BD3-4573-B213-24A797FEEF8E}">
      <dsp:nvSpPr>
        <dsp:cNvPr id="0" name=""/>
        <dsp:cNvSpPr/>
      </dsp:nvSpPr>
      <dsp:spPr>
        <a:xfrm>
          <a:off x="3895612" y="1308109"/>
          <a:ext cx="1609604" cy="80480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/>
            <a:t>이전 여행</a:t>
          </a:r>
        </a:p>
      </dsp:txBody>
      <dsp:txXfrm>
        <a:off x="3895612" y="1308109"/>
        <a:ext cx="1609604" cy="804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E77E3-83F5-4BA2-A0A7-828A2CD6099C}">
      <dsp:nvSpPr>
        <dsp:cNvPr id="0" name=""/>
        <dsp:cNvSpPr/>
      </dsp:nvSpPr>
      <dsp:spPr>
        <a:xfrm>
          <a:off x="2745314" y="579831"/>
          <a:ext cx="91440" cy="1577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7429"/>
              </a:lnTo>
              <a:lnTo>
                <a:pt x="117421" y="1577429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7CC37-18BA-48BC-82CF-659A6469B5C5}">
      <dsp:nvSpPr>
        <dsp:cNvPr id="0" name=""/>
        <dsp:cNvSpPr/>
      </dsp:nvSpPr>
      <dsp:spPr>
        <a:xfrm>
          <a:off x="2745314" y="579831"/>
          <a:ext cx="91440" cy="1238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38043"/>
              </a:lnTo>
              <a:lnTo>
                <a:pt x="117421" y="1238043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CFCE7-DDAA-40D9-B8DC-BCE7DF034AB8}">
      <dsp:nvSpPr>
        <dsp:cNvPr id="0" name=""/>
        <dsp:cNvSpPr/>
      </dsp:nvSpPr>
      <dsp:spPr>
        <a:xfrm>
          <a:off x="2745314" y="579831"/>
          <a:ext cx="91440" cy="898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8656"/>
              </a:lnTo>
              <a:lnTo>
                <a:pt x="117421" y="898656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7202C-4DB1-4189-B4B9-C58FE301BF95}">
      <dsp:nvSpPr>
        <dsp:cNvPr id="0" name=""/>
        <dsp:cNvSpPr/>
      </dsp:nvSpPr>
      <dsp:spPr>
        <a:xfrm>
          <a:off x="2745314" y="579831"/>
          <a:ext cx="91440" cy="5592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9270"/>
              </a:lnTo>
              <a:lnTo>
                <a:pt x="117421" y="559270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69908-D841-4231-8C47-2BD77C64741E}">
      <dsp:nvSpPr>
        <dsp:cNvPr id="0" name=""/>
        <dsp:cNvSpPr/>
      </dsp:nvSpPr>
      <dsp:spPr>
        <a:xfrm>
          <a:off x="2745314" y="579831"/>
          <a:ext cx="91440" cy="2198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9884"/>
              </a:lnTo>
              <a:lnTo>
                <a:pt x="117421" y="219884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10736-5F8D-4EEE-A10F-A454C5538868}">
      <dsp:nvSpPr>
        <dsp:cNvPr id="0" name=""/>
        <dsp:cNvSpPr/>
      </dsp:nvSpPr>
      <dsp:spPr>
        <a:xfrm>
          <a:off x="2693042" y="240444"/>
          <a:ext cx="289195" cy="100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90"/>
              </a:lnTo>
              <a:lnTo>
                <a:pt x="289195" y="50190"/>
              </a:lnTo>
              <a:lnTo>
                <a:pt x="289195" y="100381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5B2CA-9CA7-409C-885A-AE522DEFECC3}">
      <dsp:nvSpPr>
        <dsp:cNvPr id="0" name=""/>
        <dsp:cNvSpPr/>
      </dsp:nvSpPr>
      <dsp:spPr>
        <a:xfrm>
          <a:off x="2403847" y="240444"/>
          <a:ext cx="289195" cy="100381"/>
        </a:xfrm>
        <a:custGeom>
          <a:avLst/>
          <a:gdLst/>
          <a:ahLst/>
          <a:cxnLst/>
          <a:rect l="0" t="0" r="0" b="0"/>
          <a:pathLst>
            <a:path>
              <a:moveTo>
                <a:pt x="289195" y="0"/>
              </a:moveTo>
              <a:lnTo>
                <a:pt x="289195" y="50190"/>
              </a:lnTo>
              <a:lnTo>
                <a:pt x="0" y="50190"/>
              </a:lnTo>
              <a:lnTo>
                <a:pt x="0" y="100381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AE32E-13FE-442F-B72C-B4386662A399}">
      <dsp:nvSpPr>
        <dsp:cNvPr id="0" name=""/>
        <dsp:cNvSpPr/>
      </dsp:nvSpPr>
      <dsp:spPr>
        <a:xfrm>
          <a:off x="2454037" y="1440"/>
          <a:ext cx="478008" cy="2390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추천 여행지</a:t>
          </a:r>
        </a:p>
      </dsp:txBody>
      <dsp:txXfrm>
        <a:off x="2454037" y="1440"/>
        <a:ext cx="478008" cy="239004"/>
      </dsp:txXfrm>
    </dsp:sp>
    <dsp:sp modelId="{CE7F312C-4533-4291-B32D-0E48E92054EF}">
      <dsp:nvSpPr>
        <dsp:cNvPr id="0" name=""/>
        <dsp:cNvSpPr/>
      </dsp:nvSpPr>
      <dsp:spPr>
        <a:xfrm>
          <a:off x="2164842" y="340826"/>
          <a:ext cx="478008" cy="2390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추천 여행지</a:t>
          </a:r>
        </a:p>
      </dsp:txBody>
      <dsp:txXfrm>
        <a:off x="2164842" y="340826"/>
        <a:ext cx="478008" cy="239004"/>
      </dsp:txXfrm>
    </dsp:sp>
    <dsp:sp modelId="{204CA733-407C-4A42-8444-CFED64210819}">
      <dsp:nvSpPr>
        <dsp:cNvPr id="0" name=""/>
        <dsp:cNvSpPr/>
      </dsp:nvSpPr>
      <dsp:spPr>
        <a:xfrm>
          <a:off x="2743233" y="340826"/>
          <a:ext cx="478008" cy="2390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여행지 찾기</a:t>
          </a:r>
        </a:p>
      </dsp:txBody>
      <dsp:txXfrm>
        <a:off x="2743233" y="340826"/>
        <a:ext cx="478008" cy="239004"/>
      </dsp:txXfrm>
    </dsp:sp>
    <dsp:sp modelId="{D37F699F-9676-4C16-8ADF-392AA1B2ECB0}">
      <dsp:nvSpPr>
        <dsp:cNvPr id="0" name=""/>
        <dsp:cNvSpPr/>
      </dsp:nvSpPr>
      <dsp:spPr>
        <a:xfrm>
          <a:off x="2862735" y="680212"/>
          <a:ext cx="478008" cy="2390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여행지 정보</a:t>
          </a:r>
          <a:endParaRPr lang="en-US" altLang="ko-KR" sz="700" kern="1200" dirty="0"/>
        </a:p>
      </dsp:txBody>
      <dsp:txXfrm>
        <a:off x="2862735" y="680212"/>
        <a:ext cx="478008" cy="239004"/>
      </dsp:txXfrm>
    </dsp:sp>
    <dsp:sp modelId="{71588835-8069-46EE-BD45-6A42DCC899E7}">
      <dsp:nvSpPr>
        <dsp:cNvPr id="0" name=""/>
        <dsp:cNvSpPr/>
      </dsp:nvSpPr>
      <dsp:spPr>
        <a:xfrm>
          <a:off x="2862735" y="1019599"/>
          <a:ext cx="478008" cy="2390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숙소 정보</a:t>
          </a:r>
          <a:endParaRPr lang="en-US" altLang="ko-KR" sz="700" kern="1200" dirty="0"/>
        </a:p>
      </dsp:txBody>
      <dsp:txXfrm>
        <a:off x="2862735" y="1019599"/>
        <a:ext cx="478008" cy="239004"/>
      </dsp:txXfrm>
    </dsp:sp>
    <dsp:sp modelId="{5CCC6F18-61BC-4692-80D6-65BB722DABD0}">
      <dsp:nvSpPr>
        <dsp:cNvPr id="0" name=""/>
        <dsp:cNvSpPr/>
      </dsp:nvSpPr>
      <dsp:spPr>
        <a:xfrm>
          <a:off x="2862735" y="1358985"/>
          <a:ext cx="478008" cy="2390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 err="1"/>
            <a:t>티켓팅</a:t>
          </a:r>
          <a:r>
            <a:rPr lang="ko-KR" altLang="en-US" sz="700" kern="1200" dirty="0"/>
            <a:t> 정보</a:t>
          </a:r>
          <a:endParaRPr lang="en-US" altLang="ko-KR" sz="700" kern="1200" dirty="0"/>
        </a:p>
      </dsp:txBody>
      <dsp:txXfrm>
        <a:off x="2862735" y="1358985"/>
        <a:ext cx="478008" cy="239004"/>
      </dsp:txXfrm>
    </dsp:sp>
    <dsp:sp modelId="{19195113-6743-4B2A-B761-033429810BB2}">
      <dsp:nvSpPr>
        <dsp:cNvPr id="0" name=""/>
        <dsp:cNvSpPr/>
      </dsp:nvSpPr>
      <dsp:spPr>
        <a:xfrm>
          <a:off x="2862735" y="1698371"/>
          <a:ext cx="478008" cy="2390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관광명소</a:t>
          </a:r>
          <a:endParaRPr lang="en-US" altLang="ko-KR" sz="700" kern="1200" dirty="0"/>
        </a:p>
      </dsp:txBody>
      <dsp:txXfrm>
        <a:off x="2862735" y="1698371"/>
        <a:ext cx="478008" cy="239004"/>
      </dsp:txXfrm>
    </dsp:sp>
    <dsp:sp modelId="{F6AD2CBD-23CF-453F-9E26-AED085F4BC6B}">
      <dsp:nvSpPr>
        <dsp:cNvPr id="0" name=""/>
        <dsp:cNvSpPr/>
      </dsp:nvSpPr>
      <dsp:spPr>
        <a:xfrm>
          <a:off x="2862735" y="2037758"/>
          <a:ext cx="478008" cy="23900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맛집 정보</a:t>
          </a:r>
          <a:endParaRPr lang="en-US" altLang="ko-KR" sz="700" kern="1200" dirty="0"/>
        </a:p>
      </dsp:txBody>
      <dsp:txXfrm>
        <a:off x="2862735" y="2037758"/>
        <a:ext cx="478008" cy="2390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96A3E-EBED-4500-87B3-EE610B6CBCA8}">
      <dsp:nvSpPr>
        <dsp:cNvPr id="0" name=""/>
        <dsp:cNvSpPr/>
      </dsp:nvSpPr>
      <dsp:spPr>
        <a:xfrm>
          <a:off x="2752793" y="1014373"/>
          <a:ext cx="2156004" cy="249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27"/>
              </a:lnTo>
              <a:lnTo>
                <a:pt x="2156004" y="124727"/>
              </a:lnTo>
              <a:lnTo>
                <a:pt x="2156004" y="249455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79C1B-B42E-496B-A7FA-413E275CF800}">
      <dsp:nvSpPr>
        <dsp:cNvPr id="0" name=""/>
        <dsp:cNvSpPr/>
      </dsp:nvSpPr>
      <dsp:spPr>
        <a:xfrm>
          <a:off x="2752793" y="1014373"/>
          <a:ext cx="718668" cy="249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27"/>
              </a:lnTo>
              <a:lnTo>
                <a:pt x="718668" y="124727"/>
              </a:lnTo>
              <a:lnTo>
                <a:pt x="718668" y="249455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10736-5F8D-4EEE-A10F-A454C5538868}">
      <dsp:nvSpPr>
        <dsp:cNvPr id="0" name=""/>
        <dsp:cNvSpPr/>
      </dsp:nvSpPr>
      <dsp:spPr>
        <a:xfrm>
          <a:off x="2034125" y="1014373"/>
          <a:ext cx="718668" cy="249455"/>
        </a:xfrm>
        <a:custGeom>
          <a:avLst/>
          <a:gdLst/>
          <a:ahLst/>
          <a:cxnLst/>
          <a:rect l="0" t="0" r="0" b="0"/>
          <a:pathLst>
            <a:path>
              <a:moveTo>
                <a:pt x="718668" y="0"/>
              </a:moveTo>
              <a:lnTo>
                <a:pt x="718668" y="124727"/>
              </a:lnTo>
              <a:lnTo>
                <a:pt x="0" y="124727"/>
              </a:lnTo>
              <a:lnTo>
                <a:pt x="0" y="249455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5B2CA-9CA7-409C-885A-AE522DEFECC3}">
      <dsp:nvSpPr>
        <dsp:cNvPr id="0" name=""/>
        <dsp:cNvSpPr/>
      </dsp:nvSpPr>
      <dsp:spPr>
        <a:xfrm>
          <a:off x="596788" y="1014373"/>
          <a:ext cx="2156004" cy="249455"/>
        </a:xfrm>
        <a:custGeom>
          <a:avLst/>
          <a:gdLst/>
          <a:ahLst/>
          <a:cxnLst/>
          <a:rect l="0" t="0" r="0" b="0"/>
          <a:pathLst>
            <a:path>
              <a:moveTo>
                <a:pt x="2156004" y="0"/>
              </a:moveTo>
              <a:lnTo>
                <a:pt x="2156004" y="124727"/>
              </a:lnTo>
              <a:lnTo>
                <a:pt x="0" y="124727"/>
              </a:lnTo>
              <a:lnTo>
                <a:pt x="0" y="249455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AE32E-13FE-442F-B72C-B4386662A399}">
      <dsp:nvSpPr>
        <dsp:cNvPr id="0" name=""/>
        <dsp:cNvSpPr/>
      </dsp:nvSpPr>
      <dsp:spPr>
        <a:xfrm>
          <a:off x="2158852" y="420433"/>
          <a:ext cx="1187881" cy="5939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커뮤니티</a:t>
          </a:r>
        </a:p>
      </dsp:txBody>
      <dsp:txXfrm>
        <a:off x="2158852" y="420433"/>
        <a:ext cx="1187881" cy="593940"/>
      </dsp:txXfrm>
    </dsp:sp>
    <dsp:sp modelId="{CE7F312C-4533-4291-B32D-0E48E92054EF}">
      <dsp:nvSpPr>
        <dsp:cNvPr id="0" name=""/>
        <dsp:cNvSpPr/>
      </dsp:nvSpPr>
      <dsp:spPr>
        <a:xfrm>
          <a:off x="2847" y="1263829"/>
          <a:ext cx="1187881" cy="5939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여행 리뷰</a:t>
          </a:r>
        </a:p>
      </dsp:txBody>
      <dsp:txXfrm>
        <a:off x="2847" y="1263829"/>
        <a:ext cx="1187881" cy="593940"/>
      </dsp:txXfrm>
    </dsp:sp>
    <dsp:sp modelId="{204CA733-407C-4A42-8444-CFED64210819}">
      <dsp:nvSpPr>
        <dsp:cNvPr id="0" name=""/>
        <dsp:cNvSpPr/>
      </dsp:nvSpPr>
      <dsp:spPr>
        <a:xfrm>
          <a:off x="1440184" y="1263829"/>
          <a:ext cx="1187881" cy="5939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스케줄 공유</a:t>
          </a:r>
        </a:p>
      </dsp:txBody>
      <dsp:txXfrm>
        <a:off x="1440184" y="1263829"/>
        <a:ext cx="1187881" cy="593940"/>
      </dsp:txXfrm>
    </dsp:sp>
    <dsp:sp modelId="{4EDF8180-1BD3-4573-B213-24A797FEEF8E}">
      <dsp:nvSpPr>
        <dsp:cNvPr id="0" name=""/>
        <dsp:cNvSpPr/>
      </dsp:nvSpPr>
      <dsp:spPr>
        <a:xfrm>
          <a:off x="2877521" y="1263829"/>
          <a:ext cx="1187881" cy="5939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여행 </a:t>
          </a:r>
          <a:r>
            <a:rPr lang="en-US" altLang="ko-KR" sz="1900" kern="1200" dirty="0"/>
            <a:t>TIP</a:t>
          </a:r>
          <a:endParaRPr lang="ko-KR" altLang="en-US" sz="1900" kern="1200" dirty="0"/>
        </a:p>
      </dsp:txBody>
      <dsp:txXfrm>
        <a:off x="2877521" y="1263829"/>
        <a:ext cx="1187881" cy="593940"/>
      </dsp:txXfrm>
    </dsp:sp>
    <dsp:sp modelId="{AA041BFF-11BE-4A4C-8F6E-BD2E207FA7E8}">
      <dsp:nvSpPr>
        <dsp:cNvPr id="0" name=""/>
        <dsp:cNvSpPr/>
      </dsp:nvSpPr>
      <dsp:spPr>
        <a:xfrm>
          <a:off x="4314857" y="1263829"/>
          <a:ext cx="1187881" cy="59394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추억 공유</a:t>
          </a:r>
        </a:p>
      </dsp:txBody>
      <dsp:txXfrm>
        <a:off x="4314857" y="1263829"/>
        <a:ext cx="1187881" cy="593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C0F-8843-4EA3-A29D-811E02274DA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890-8388-4DAE-AA10-9B3008949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6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C0F-8843-4EA3-A29D-811E02274DA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890-8388-4DAE-AA10-9B3008949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03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C0F-8843-4EA3-A29D-811E02274DA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890-8388-4DAE-AA10-9B3008949B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0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C0F-8843-4EA3-A29D-811E02274DA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890-8388-4DAE-AA10-9B3008949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80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C0F-8843-4EA3-A29D-811E02274DA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890-8388-4DAE-AA10-9B3008949B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5273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C0F-8843-4EA3-A29D-811E02274DA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890-8388-4DAE-AA10-9B3008949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392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C0F-8843-4EA3-A29D-811E02274DA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890-8388-4DAE-AA10-9B3008949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934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C0F-8843-4EA3-A29D-811E02274DA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890-8388-4DAE-AA10-9B3008949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C0F-8843-4EA3-A29D-811E02274DA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890-8388-4DAE-AA10-9B3008949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C0F-8843-4EA3-A29D-811E02274DA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890-8388-4DAE-AA10-9B3008949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8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C0F-8843-4EA3-A29D-811E02274DA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890-8388-4DAE-AA10-9B3008949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2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C0F-8843-4EA3-A29D-811E02274DA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890-8388-4DAE-AA10-9B3008949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11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C0F-8843-4EA3-A29D-811E02274DA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890-8388-4DAE-AA10-9B3008949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3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C0F-8843-4EA3-A29D-811E02274DA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890-8388-4DAE-AA10-9B3008949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8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C0F-8843-4EA3-A29D-811E02274DA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890-8388-4DAE-AA10-9B3008949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30C0F-8843-4EA3-A29D-811E02274DA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6890-8388-4DAE-AA10-9B3008949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83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30C0F-8843-4EA3-A29D-811E02274DAB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A36890-8388-4DAE-AA10-9B3008949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991BD-A2CA-42D2-9280-3862E320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여행 앱 </a:t>
            </a:r>
            <a:r>
              <a:rPr lang="en-US" altLang="ko-KR"/>
              <a:t>UX</a:t>
            </a:r>
            <a:r>
              <a:rPr lang="ko-KR" altLang="en-US"/>
              <a:t> </a:t>
            </a:r>
            <a:r>
              <a:rPr lang="ko-KR" altLang="en-US" dirty="0"/>
              <a:t>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0C7877-B8A3-4BC3-A853-873543833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2021/07/28  </a:t>
            </a:r>
            <a:r>
              <a:rPr lang="ko-KR" altLang="en-US" dirty="0" err="1"/>
              <a:t>황보준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86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DEFCB-445C-4950-9471-FBAFF6E2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네비개이션</a:t>
            </a:r>
            <a:r>
              <a:rPr lang="en-US" altLang="ko-KR" dirty="0"/>
              <a:t>(</a:t>
            </a:r>
            <a:r>
              <a:rPr lang="ko-KR" altLang="en-US" dirty="0"/>
              <a:t>글로벌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C586E60-8DBF-4071-BAAC-F7C1330D0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67599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71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9BFE8-DCBC-410C-87EA-22DBB9ED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네비게이션</a:t>
            </a:r>
            <a:r>
              <a:rPr lang="en-US" altLang="ko-KR" dirty="0"/>
              <a:t>(</a:t>
            </a:r>
            <a:r>
              <a:rPr lang="ko-KR" altLang="en-US" dirty="0"/>
              <a:t>로컬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7F82635-48C9-460A-AE5F-6C1C8CEEC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958162"/>
              </p:ext>
            </p:extLst>
          </p:nvPr>
        </p:nvGraphicFramePr>
        <p:xfrm>
          <a:off x="838200" y="140359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01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2B30-8396-4FB7-8F2B-D756580E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네비게이션</a:t>
            </a:r>
            <a:r>
              <a:rPr lang="en-US" altLang="ko-KR" dirty="0"/>
              <a:t>(</a:t>
            </a:r>
            <a:r>
              <a:rPr lang="ko-KR" altLang="en-US" dirty="0" err="1"/>
              <a:t>콘텍추얼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32DCDFF-E9A4-4EEC-85B9-EF722B652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154479"/>
              </p:ext>
            </p:extLst>
          </p:nvPr>
        </p:nvGraphicFramePr>
        <p:xfrm>
          <a:off x="462295" y="1446961"/>
          <a:ext cx="5505587" cy="227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FBDB221E-37EF-4F7F-85E9-D47110206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985540"/>
              </p:ext>
            </p:extLst>
          </p:nvPr>
        </p:nvGraphicFramePr>
        <p:xfrm>
          <a:off x="6343787" y="1446960"/>
          <a:ext cx="5505587" cy="227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6D329840-EC2D-43E2-893B-FA2FF66C88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367653"/>
              </p:ext>
            </p:extLst>
          </p:nvPr>
        </p:nvGraphicFramePr>
        <p:xfrm>
          <a:off x="276257" y="3725163"/>
          <a:ext cx="5505587" cy="227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BB4F3551-C6F5-4597-A82E-132E0C7A8A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246375"/>
              </p:ext>
            </p:extLst>
          </p:nvPr>
        </p:nvGraphicFramePr>
        <p:xfrm>
          <a:off x="6096000" y="3809997"/>
          <a:ext cx="5505587" cy="227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03373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hone">
            <a:extLst>
              <a:ext uri="{FF2B5EF4-FFF2-40B4-BE49-F238E27FC236}">
                <a16:creationId xmlns:a16="http://schemas.microsoft.com/office/drawing/2014/main" id="{2C936850-2302-4483-856C-2F2A03969D3C}"/>
              </a:ext>
            </a:extLst>
          </p:cNvPr>
          <p:cNvGrpSpPr>
            <a:grpSpLocks noChangeAspect="1"/>
          </p:cNvGrpSpPr>
          <p:nvPr/>
        </p:nvGrpSpPr>
        <p:grpSpPr>
          <a:xfrm>
            <a:off x="4582047" y="218752"/>
            <a:ext cx="3275763" cy="6420495"/>
            <a:chOff x="595686" y="1262396"/>
            <a:chExt cx="2479208" cy="4859248"/>
          </a:xfrm>
        </p:grpSpPr>
        <p:sp>
          <p:nvSpPr>
            <p:cNvPr id="5" name="Case">
              <a:extLst>
                <a:ext uri="{FF2B5EF4-FFF2-40B4-BE49-F238E27FC236}">
                  <a16:creationId xmlns:a16="http://schemas.microsoft.com/office/drawing/2014/main" id="{FE77551B-45C7-4494-B736-E45132E20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Button">
              <a:extLst>
                <a:ext uri="{FF2B5EF4-FFF2-40B4-BE49-F238E27FC236}">
                  <a16:creationId xmlns:a16="http://schemas.microsoft.com/office/drawing/2014/main" id="{86D9A9BD-90A7-47A1-93FC-682030FE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Camera">
              <a:extLst>
                <a:ext uri="{FF2B5EF4-FFF2-40B4-BE49-F238E27FC236}">
                  <a16:creationId xmlns:a16="http://schemas.microsoft.com/office/drawing/2014/main" id="{390ED709-1C0D-40D4-9A22-2D6E3A296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Speaker">
              <a:extLst>
                <a:ext uri="{FF2B5EF4-FFF2-40B4-BE49-F238E27FC236}">
                  <a16:creationId xmlns:a16="http://schemas.microsoft.com/office/drawing/2014/main" id="{89CCD94F-7754-4090-91EB-D5829C2FB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Display">
              <a:extLst>
                <a:ext uri="{FF2B5EF4-FFF2-40B4-BE49-F238E27FC236}">
                  <a16:creationId xmlns:a16="http://schemas.microsoft.com/office/drawing/2014/main" id="{0C6B5CC7-876D-41E8-A25A-3AA531FCBDF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53262A-D7DC-44A9-A8EF-34F1CD0AC10C}"/>
              </a:ext>
            </a:extLst>
          </p:cNvPr>
          <p:cNvSpPr/>
          <p:nvPr/>
        </p:nvSpPr>
        <p:spPr>
          <a:xfrm>
            <a:off x="4949272" y="1989794"/>
            <a:ext cx="2526366" cy="1121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30C72F-07E8-4365-842A-F1C6018F2CD7}"/>
              </a:ext>
            </a:extLst>
          </p:cNvPr>
          <p:cNvCxnSpPr>
            <a:cxnSpLocks/>
          </p:cNvCxnSpPr>
          <p:nvPr/>
        </p:nvCxnSpPr>
        <p:spPr>
          <a:xfrm>
            <a:off x="4949272" y="2008321"/>
            <a:ext cx="2526366" cy="112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57A5D3C-8B1C-4474-B444-BE194B7A675E}"/>
              </a:ext>
            </a:extLst>
          </p:cNvPr>
          <p:cNvCxnSpPr>
            <a:cxnSpLocks/>
          </p:cNvCxnSpPr>
          <p:nvPr/>
        </p:nvCxnSpPr>
        <p:spPr>
          <a:xfrm flipV="1">
            <a:off x="4978431" y="1999058"/>
            <a:ext cx="2526366" cy="112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7419A4-CD2B-4AB2-B42A-2FE00BB879D1}"/>
              </a:ext>
            </a:extLst>
          </p:cNvPr>
          <p:cNvSpPr/>
          <p:nvPr/>
        </p:nvSpPr>
        <p:spPr>
          <a:xfrm>
            <a:off x="5325626" y="1185705"/>
            <a:ext cx="1828800" cy="401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5D2913D-6A71-4674-BB84-FA5FFBEF4C42}"/>
              </a:ext>
            </a:extLst>
          </p:cNvPr>
          <p:cNvSpPr/>
          <p:nvPr/>
        </p:nvSpPr>
        <p:spPr>
          <a:xfrm>
            <a:off x="5245240" y="3888712"/>
            <a:ext cx="2066610" cy="2914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A03C2E-68EC-453A-B2A2-7252477174D5}"/>
              </a:ext>
            </a:extLst>
          </p:cNvPr>
          <p:cNvSpPr/>
          <p:nvPr/>
        </p:nvSpPr>
        <p:spPr>
          <a:xfrm>
            <a:off x="5243870" y="4353246"/>
            <a:ext cx="2066610" cy="2914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96AEC0-9314-4B32-9859-70CE99DA2AB4}"/>
              </a:ext>
            </a:extLst>
          </p:cNvPr>
          <p:cNvSpPr txBox="1"/>
          <p:nvPr/>
        </p:nvSpPr>
        <p:spPr>
          <a:xfrm>
            <a:off x="5429095" y="4817780"/>
            <a:ext cx="1597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아직 회원이 아니 </a:t>
            </a:r>
            <a:r>
              <a:rPr lang="ko-KR" altLang="en-US" sz="1000" dirty="0" err="1"/>
              <a:t>신가요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E3ACF7-C058-43E7-8D73-4863628B9BE2}"/>
              </a:ext>
            </a:extLst>
          </p:cNvPr>
          <p:cNvSpPr txBox="1"/>
          <p:nvPr/>
        </p:nvSpPr>
        <p:spPr>
          <a:xfrm>
            <a:off x="5429095" y="5057786"/>
            <a:ext cx="159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 혹은 비밀번호를 </a:t>
            </a:r>
            <a:r>
              <a:rPr lang="ko-KR" altLang="en-US" sz="1000" dirty="0" err="1"/>
              <a:t>잊으셧나요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B73C269-1FC5-479E-9F82-19BEC7BFAF8E}"/>
              </a:ext>
            </a:extLst>
          </p:cNvPr>
          <p:cNvSpPr/>
          <p:nvPr/>
        </p:nvSpPr>
        <p:spPr>
          <a:xfrm>
            <a:off x="5243870" y="5617029"/>
            <a:ext cx="413352" cy="3888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21B239C-B4F3-49BB-8708-3821609492C5}"/>
              </a:ext>
            </a:extLst>
          </p:cNvPr>
          <p:cNvSpPr/>
          <p:nvPr/>
        </p:nvSpPr>
        <p:spPr>
          <a:xfrm>
            <a:off x="6033350" y="5625659"/>
            <a:ext cx="413352" cy="3888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52B4AE3-BF3D-44CB-A5D9-7B359EFFB3F2}"/>
              </a:ext>
            </a:extLst>
          </p:cNvPr>
          <p:cNvSpPr/>
          <p:nvPr/>
        </p:nvSpPr>
        <p:spPr>
          <a:xfrm>
            <a:off x="6820107" y="5620926"/>
            <a:ext cx="413352" cy="3888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F81E5A-16FA-47D4-B69D-EED0F181AE8B}"/>
              </a:ext>
            </a:extLst>
          </p:cNvPr>
          <p:cNvSpPr txBox="1"/>
          <p:nvPr/>
        </p:nvSpPr>
        <p:spPr>
          <a:xfrm>
            <a:off x="582804" y="766759"/>
            <a:ext cx="327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와이어 프레임</a:t>
            </a:r>
            <a:r>
              <a:rPr lang="en-US" altLang="ko-KR" dirty="0"/>
              <a:t>(1)</a:t>
            </a:r>
          </a:p>
          <a:p>
            <a:r>
              <a:rPr lang="ko-KR" altLang="en-US" dirty="0"/>
              <a:t>시작화면</a:t>
            </a:r>
          </a:p>
        </p:txBody>
      </p:sp>
    </p:spTree>
    <p:extLst>
      <p:ext uri="{BB962C8B-B14F-4D97-AF65-F5344CB8AC3E}">
        <p14:creationId xmlns:p14="http://schemas.microsoft.com/office/powerpoint/2010/main" val="392883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hone">
            <a:extLst>
              <a:ext uri="{FF2B5EF4-FFF2-40B4-BE49-F238E27FC236}">
                <a16:creationId xmlns:a16="http://schemas.microsoft.com/office/drawing/2014/main" id="{3D8D1D47-24CF-469E-AFC5-04810F9BEF2B}"/>
              </a:ext>
            </a:extLst>
          </p:cNvPr>
          <p:cNvGrpSpPr>
            <a:grpSpLocks noChangeAspect="1"/>
          </p:cNvGrpSpPr>
          <p:nvPr/>
        </p:nvGrpSpPr>
        <p:grpSpPr>
          <a:xfrm>
            <a:off x="6712298" y="218752"/>
            <a:ext cx="3275763" cy="6420495"/>
            <a:chOff x="595686" y="1262396"/>
            <a:chExt cx="2479208" cy="4859248"/>
          </a:xfrm>
        </p:grpSpPr>
        <p:sp>
          <p:nvSpPr>
            <p:cNvPr id="6" name="Case">
              <a:extLst>
                <a:ext uri="{FF2B5EF4-FFF2-40B4-BE49-F238E27FC236}">
                  <a16:creationId xmlns:a16="http://schemas.microsoft.com/office/drawing/2014/main" id="{E3E209BA-87E5-4C92-BD11-D3DCE6285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Button">
              <a:extLst>
                <a:ext uri="{FF2B5EF4-FFF2-40B4-BE49-F238E27FC236}">
                  <a16:creationId xmlns:a16="http://schemas.microsoft.com/office/drawing/2014/main" id="{3D980606-3DEB-40F2-AB27-1A35F025A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amera">
              <a:extLst>
                <a:ext uri="{FF2B5EF4-FFF2-40B4-BE49-F238E27FC236}">
                  <a16:creationId xmlns:a16="http://schemas.microsoft.com/office/drawing/2014/main" id="{DF0BC37C-C330-4145-9289-E85A3E68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Speaker">
              <a:extLst>
                <a:ext uri="{FF2B5EF4-FFF2-40B4-BE49-F238E27FC236}">
                  <a16:creationId xmlns:a16="http://schemas.microsoft.com/office/drawing/2014/main" id="{E675D3D2-9384-4B53-9153-7BD955D89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isplay">
              <a:extLst>
                <a:ext uri="{FF2B5EF4-FFF2-40B4-BE49-F238E27FC236}">
                  <a16:creationId xmlns:a16="http://schemas.microsoft.com/office/drawing/2014/main" id="{7BD614CF-D741-49C5-9619-3F3072E5B71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72953C-05A4-4A05-866E-23553004E374}"/>
              </a:ext>
            </a:extLst>
          </p:cNvPr>
          <p:cNvSpPr/>
          <p:nvPr/>
        </p:nvSpPr>
        <p:spPr>
          <a:xfrm>
            <a:off x="6926845" y="864158"/>
            <a:ext cx="226087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0" name="Align Justify">
            <a:extLst>
              <a:ext uri="{FF2B5EF4-FFF2-40B4-BE49-F238E27FC236}">
                <a16:creationId xmlns:a16="http://schemas.microsoft.com/office/drawing/2014/main" id="{E2118347-CC51-4538-BE69-E285B1C33E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40402" y="898392"/>
            <a:ext cx="432899" cy="391886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EC5D56-153B-4BDA-8E27-C0EC5E351DA4}"/>
              </a:ext>
            </a:extLst>
          </p:cNvPr>
          <p:cNvSpPr/>
          <p:nvPr/>
        </p:nvSpPr>
        <p:spPr>
          <a:xfrm>
            <a:off x="7079523" y="1829021"/>
            <a:ext cx="2526366" cy="1121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5247987-0169-4836-8AE3-95714D430755}"/>
              </a:ext>
            </a:extLst>
          </p:cNvPr>
          <p:cNvCxnSpPr>
            <a:cxnSpLocks/>
          </p:cNvCxnSpPr>
          <p:nvPr/>
        </p:nvCxnSpPr>
        <p:spPr>
          <a:xfrm>
            <a:off x="7079523" y="1847548"/>
            <a:ext cx="2526366" cy="112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C32DD7F-15AD-4235-AE40-640C324A44C3}"/>
              </a:ext>
            </a:extLst>
          </p:cNvPr>
          <p:cNvCxnSpPr>
            <a:cxnSpLocks/>
          </p:cNvCxnSpPr>
          <p:nvPr/>
        </p:nvCxnSpPr>
        <p:spPr>
          <a:xfrm flipV="1">
            <a:off x="7108682" y="1838285"/>
            <a:ext cx="2526366" cy="112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">
            <a:extLst>
              <a:ext uri="{FF2B5EF4-FFF2-40B4-BE49-F238E27FC236}">
                <a16:creationId xmlns:a16="http://schemas.microsoft.com/office/drawing/2014/main" id="{61735FC4-BAC1-4430-AD73-1FFF7961A5C0}"/>
              </a:ext>
            </a:extLst>
          </p:cNvPr>
          <p:cNvSpPr/>
          <p:nvPr/>
        </p:nvSpPr>
        <p:spPr>
          <a:xfrm>
            <a:off x="7820001" y="3130886"/>
            <a:ext cx="179853" cy="179853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Oval">
            <a:extLst>
              <a:ext uri="{FF2B5EF4-FFF2-40B4-BE49-F238E27FC236}">
                <a16:creationId xmlns:a16="http://schemas.microsoft.com/office/drawing/2014/main" id="{A06BE3B5-AAB6-4943-AE72-238A2804CEE4}"/>
              </a:ext>
            </a:extLst>
          </p:cNvPr>
          <p:cNvSpPr/>
          <p:nvPr/>
        </p:nvSpPr>
        <p:spPr>
          <a:xfrm>
            <a:off x="8270807" y="3130886"/>
            <a:ext cx="179853" cy="179853"/>
          </a:xfrm>
          <a:prstGeom prst="ellipse">
            <a:avLst/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highlight>
                <a:srgbClr val="FF00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Oval">
            <a:extLst>
              <a:ext uri="{FF2B5EF4-FFF2-40B4-BE49-F238E27FC236}">
                <a16:creationId xmlns:a16="http://schemas.microsoft.com/office/drawing/2014/main" id="{8A8B6265-D692-4FA4-8352-68ADC1F43B4C}"/>
              </a:ext>
            </a:extLst>
          </p:cNvPr>
          <p:cNvSpPr/>
          <p:nvPr/>
        </p:nvSpPr>
        <p:spPr>
          <a:xfrm>
            <a:off x="8700503" y="3121622"/>
            <a:ext cx="179853" cy="179853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DD4350-3849-4848-AAD1-8C994C70C354}"/>
              </a:ext>
            </a:extLst>
          </p:cNvPr>
          <p:cNvSpPr txBox="1"/>
          <p:nvPr/>
        </p:nvSpPr>
        <p:spPr>
          <a:xfrm>
            <a:off x="6926845" y="4191849"/>
            <a:ext cx="199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후기 </a:t>
            </a:r>
          </a:p>
        </p:txBody>
      </p:sp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7E672308-3C1D-4BA6-8FE7-F713331FA069}"/>
              </a:ext>
            </a:extLst>
          </p:cNvPr>
          <p:cNvSpPr/>
          <p:nvPr/>
        </p:nvSpPr>
        <p:spPr>
          <a:xfrm>
            <a:off x="9497826" y="3641384"/>
            <a:ext cx="105099" cy="37178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57AF55A1-0D0A-49DB-B7BE-EE5A3874C701}"/>
              </a:ext>
            </a:extLst>
          </p:cNvPr>
          <p:cNvSpPr/>
          <p:nvPr/>
        </p:nvSpPr>
        <p:spPr>
          <a:xfrm rot="10800000">
            <a:off x="7206802" y="3641384"/>
            <a:ext cx="105099" cy="37178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7B7FE61-2507-436B-B795-03CBB4A7EF47}"/>
              </a:ext>
            </a:extLst>
          </p:cNvPr>
          <p:cNvSpPr/>
          <p:nvPr/>
        </p:nvSpPr>
        <p:spPr>
          <a:xfrm>
            <a:off x="7434430" y="3576459"/>
            <a:ext cx="464008" cy="436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9D7F32-269C-481B-918D-28B217584320}"/>
              </a:ext>
            </a:extLst>
          </p:cNvPr>
          <p:cNvSpPr/>
          <p:nvPr/>
        </p:nvSpPr>
        <p:spPr>
          <a:xfrm>
            <a:off x="8118174" y="3576459"/>
            <a:ext cx="464008" cy="436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93BF471-C79B-4658-8906-7FCC4B5AF775}"/>
              </a:ext>
            </a:extLst>
          </p:cNvPr>
          <p:cNvSpPr/>
          <p:nvPr/>
        </p:nvSpPr>
        <p:spPr>
          <a:xfrm>
            <a:off x="8868253" y="3576459"/>
            <a:ext cx="464008" cy="436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5237A1F-F19F-4CF1-BE6A-4624B7F84E2C}"/>
              </a:ext>
            </a:extLst>
          </p:cNvPr>
          <p:cNvSpPr/>
          <p:nvPr/>
        </p:nvSpPr>
        <p:spPr>
          <a:xfrm>
            <a:off x="7254226" y="4619241"/>
            <a:ext cx="565775" cy="515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5D7305-EF9B-4E50-A745-3FCDA2C30A8C}"/>
              </a:ext>
            </a:extLst>
          </p:cNvPr>
          <p:cNvSpPr/>
          <p:nvPr/>
        </p:nvSpPr>
        <p:spPr>
          <a:xfrm>
            <a:off x="8132239" y="4619241"/>
            <a:ext cx="565775" cy="515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6826075-2BB0-4CC6-AF27-3770E6F62804}"/>
              </a:ext>
            </a:extLst>
          </p:cNvPr>
          <p:cNvSpPr/>
          <p:nvPr/>
        </p:nvSpPr>
        <p:spPr>
          <a:xfrm>
            <a:off x="8979449" y="4616127"/>
            <a:ext cx="565775" cy="515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9B5C18A-5605-410C-9E76-D86681114E66}"/>
              </a:ext>
            </a:extLst>
          </p:cNvPr>
          <p:cNvCxnSpPr/>
          <p:nvPr/>
        </p:nvCxnSpPr>
        <p:spPr>
          <a:xfrm>
            <a:off x="7254226" y="4616127"/>
            <a:ext cx="565775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2A3757D-8B25-4A1D-AF58-C09E9E517A26}"/>
              </a:ext>
            </a:extLst>
          </p:cNvPr>
          <p:cNvCxnSpPr/>
          <p:nvPr/>
        </p:nvCxnSpPr>
        <p:spPr>
          <a:xfrm flipH="1">
            <a:off x="7254226" y="4616127"/>
            <a:ext cx="562819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16F4305-94AA-462E-8839-FE16E93AAAE9}"/>
              </a:ext>
            </a:extLst>
          </p:cNvPr>
          <p:cNvCxnSpPr/>
          <p:nvPr/>
        </p:nvCxnSpPr>
        <p:spPr>
          <a:xfrm>
            <a:off x="8135195" y="4645789"/>
            <a:ext cx="565775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074A1BC-E8BE-4984-A37C-45246FED3DFB}"/>
              </a:ext>
            </a:extLst>
          </p:cNvPr>
          <p:cNvCxnSpPr/>
          <p:nvPr/>
        </p:nvCxnSpPr>
        <p:spPr>
          <a:xfrm flipH="1">
            <a:off x="8135195" y="4645789"/>
            <a:ext cx="562819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9F7A779-33E0-455D-B064-B219AC12B95B}"/>
              </a:ext>
            </a:extLst>
          </p:cNvPr>
          <p:cNvCxnSpPr/>
          <p:nvPr/>
        </p:nvCxnSpPr>
        <p:spPr>
          <a:xfrm>
            <a:off x="8962531" y="4622901"/>
            <a:ext cx="565775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68D3E67-8CC5-4B25-93D9-3BDE3889554D}"/>
              </a:ext>
            </a:extLst>
          </p:cNvPr>
          <p:cNvCxnSpPr/>
          <p:nvPr/>
        </p:nvCxnSpPr>
        <p:spPr>
          <a:xfrm flipH="1">
            <a:off x="8962531" y="4622901"/>
            <a:ext cx="562819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Trial Note">
            <a:extLst>
              <a:ext uri="{FF2B5EF4-FFF2-40B4-BE49-F238E27FC236}">
                <a16:creationId xmlns:a16="http://schemas.microsoft.com/office/drawing/2014/main" id="{56E4E30F-EDCE-49BB-B36B-46B1CD0A79B7}"/>
              </a:ext>
            </a:extLst>
          </p:cNvPr>
          <p:cNvGrpSpPr/>
          <p:nvPr/>
        </p:nvGrpSpPr>
        <p:grpSpPr>
          <a:xfrm>
            <a:off x="9759772" y="4871872"/>
            <a:ext cx="2642026" cy="688250"/>
            <a:chOff x="3297238" y="3861955"/>
            <a:chExt cx="2642026" cy="688250"/>
          </a:xfrm>
        </p:grpSpPr>
        <p:sp>
          <p:nvSpPr>
            <p:cNvPr id="66" name="Shopping Cart Icon">
              <a:extLst>
                <a:ext uri="{FF2B5EF4-FFF2-40B4-BE49-F238E27FC236}">
                  <a16:creationId xmlns:a16="http://schemas.microsoft.com/office/drawing/2014/main" id="{5F68C9B8-114C-469C-93A5-8F8C279FD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7" name="Message">
              <a:extLst>
                <a:ext uri="{FF2B5EF4-FFF2-40B4-BE49-F238E27FC236}">
                  <a16:creationId xmlns:a16="http://schemas.microsoft.com/office/drawing/2014/main" id="{234E0933-1696-42D1-9D70-AB80902625CE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68" name="Title">
                <a:extLst>
                  <a:ext uri="{FF2B5EF4-FFF2-40B4-BE49-F238E27FC236}">
                    <a16:creationId xmlns:a16="http://schemas.microsoft.com/office/drawing/2014/main" id="{EF888AE4-4638-45E1-9DCB-9C68210C4225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69" name="Body">
                <a:extLst>
                  <a:ext uri="{FF2B5EF4-FFF2-40B4-BE49-F238E27FC236}">
                    <a16:creationId xmlns:a16="http://schemas.microsoft.com/office/drawing/2014/main" id="{3AF404DE-4F46-4BB5-8298-20BAC621F13F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the full version to get access to this shape.</a:t>
                </a:r>
              </a:p>
            </p:txBody>
          </p:sp>
        </p:grp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23A64B9-82F0-49FD-97C2-A018D08B3DD6}"/>
              </a:ext>
            </a:extLst>
          </p:cNvPr>
          <p:cNvSpPr/>
          <p:nvPr/>
        </p:nvSpPr>
        <p:spPr>
          <a:xfrm rot="12979577">
            <a:off x="9315345" y="5693281"/>
            <a:ext cx="271481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CDB9135-132F-496C-9B78-CF2AC1A79310}"/>
              </a:ext>
            </a:extLst>
          </p:cNvPr>
          <p:cNvSpPr/>
          <p:nvPr/>
        </p:nvSpPr>
        <p:spPr>
          <a:xfrm>
            <a:off x="9187724" y="5504256"/>
            <a:ext cx="173074" cy="182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CBD233-C298-4410-84C1-51B80EDC1CAF}"/>
              </a:ext>
            </a:extLst>
          </p:cNvPr>
          <p:cNvSpPr txBox="1"/>
          <p:nvPr/>
        </p:nvSpPr>
        <p:spPr>
          <a:xfrm>
            <a:off x="6968639" y="1363250"/>
            <a:ext cx="199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베너</a:t>
            </a:r>
            <a:r>
              <a:rPr lang="ko-KR" altLang="en-US" dirty="0"/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DAD1D2-28A6-49B9-9AFA-7909DD929FB8}"/>
              </a:ext>
            </a:extLst>
          </p:cNvPr>
          <p:cNvSpPr txBox="1"/>
          <p:nvPr/>
        </p:nvSpPr>
        <p:spPr>
          <a:xfrm>
            <a:off x="6911582" y="5247981"/>
            <a:ext cx="199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커뮤니티</a:t>
            </a:r>
          </a:p>
        </p:txBody>
      </p:sp>
      <p:sp>
        <p:nvSpPr>
          <p:cNvPr id="74" name="Align Center">
            <a:extLst>
              <a:ext uri="{FF2B5EF4-FFF2-40B4-BE49-F238E27FC236}">
                <a16:creationId xmlns:a16="http://schemas.microsoft.com/office/drawing/2014/main" id="{DF95BB70-90F0-4C31-B3FE-BAA5EEECE3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68344" y="5703888"/>
            <a:ext cx="366086" cy="331403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Align Center">
            <a:extLst>
              <a:ext uri="{FF2B5EF4-FFF2-40B4-BE49-F238E27FC236}">
                <a16:creationId xmlns:a16="http://schemas.microsoft.com/office/drawing/2014/main" id="{F159DCF9-DC12-4FD4-927C-657ED3AB40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17045" y="5692997"/>
            <a:ext cx="366086" cy="331403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Align Center">
            <a:extLst>
              <a:ext uri="{FF2B5EF4-FFF2-40B4-BE49-F238E27FC236}">
                <a16:creationId xmlns:a16="http://schemas.microsoft.com/office/drawing/2014/main" id="{9F2C9ABF-1BB6-4F09-AED0-E32E03B7EC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79482" y="5676887"/>
            <a:ext cx="373985" cy="338554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034F61-89B4-4393-965A-0126A067C1F9}"/>
              </a:ext>
            </a:extLst>
          </p:cNvPr>
          <p:cNvSpPr txBox="1"/>
          <p:nvPr/>
        </p:nvSpPr>
        <p:spPr>
          <a:xfrm>
            <a:off x="1200150" y="1256044"/>
            <a:ext cx="461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와이어 프레임</a:t>
            </a:r>
            <a:r>
              <a:rPr lang="en-US" altLang="ko-KR" dirty="0"/>
              <a:t>(2)</a:t>
            </a:r>
          </a:p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0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hone">
            <a:extLst>
              <a:ext uri="{FF2B5EF4-FFF2-40B4-BE49-F238E27FC236}">
                <a16:creationId xmlns:a16="http://schemas.microsoft.com/office/drawing/2014/main" id="{3D8D1D47-24CF-469E-AFC5-04810F9BEF2B}"/>
              </a:ext>
            </a:extLst>
          </p:cNvPr>
          <p:cNvGrpSpPr>
            <a:grpSpLocks noChangeAspect="1"/>
          </p:cNvGrpSpPr>
          <p:nvPr/>
        </p:nvGrpSpPr>
        <p:grpSpPr>
          <a:xfrm>
            <a:off x="6735664" y="218752"/>
            <a:ext cx="3275763" cy="6420495"/>
            <a:chOff x="595686" y="1262396"/>
            <a:chExt cx="2479208" cy="4859248"/>
          </a:xfrm>
        </p:grpSpPr>
        <p:sp>
          <p:nvSpPr>
            <p:cNvPr id="6" name="Case">
              <a:extLst>
                <a:ext uri="{FF2B5EF4-FFF2-40B4-BE49-F238E27FC236}">
                  <a16:creationId xmlns:a16="http://schemas.microsoft.com/office/drawing/2014/main" id="{E3E209BA-87E5-4C92-BD11-D3DCE6285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Button">
              <a:extLst>
                <a:ext uri="{FF2B5EF4-FFF2-40B4-BE49-F238E27FC236}">
                  <a16:creationId xmlns:a16="http://schemas.microsoft.com/office/drawing/2014/main" id="{3D980606-3DEB-40F2-AB27-1A35F025A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amera">
              <a:extLst>
                <a:ext uri="{FF2B5EF4-FFF2-40B4-BE49-F238E27FC236}">
                  <a16:creationId xmlns:a16="http://schemas.microsoft.com/office/drawing/2014/main" id="{DF0BC37C-C330-4145-9289-E85A3E68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Speaker">
              <a:extLst>
                <a:ext uri="{FF2B5EF4-FFF2-40B4-BE49-F238E27FC236}">
                  <a16:creationId xmlns:a16="http://schemas.microsoft.com/office/drawing/2014/main" id="{E675D3D2-9384-4B53-9153-7BD955D89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isplay">
              <a:extLst>
                <a:ext uri="{FF2B5EF4-FFF2-40B4-BE49-F238E27FC236}">
                  <a16:creationId xmlns:a16="http://schemas.microsoft.com/office/drawing/2014/main" id="{7BD614CF-D741-49C5-9619-3F3072E5B71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72953C-05A4-4A05-866E-23553004E374}"/>
              </a:ext>
            </a:extLst>
          </p:cNvPr>
          <p:cNvSpPr/>
          <p:nvPr/>
        </p:nvSpPr>
        <p:spPr>
          <a:xfrm>
            <a:off x="6926845" y="864158"/>
            <a:ext cx="226087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0" name="Align Justify">
            <a:extLst>
              <a:ext uri="{FF2B5EF4-FFF2-40B4-BE49-F238E27FC236}">
                <a16:creationId xmlns:a16="http://schemas.microsoft.com/office/drawing/2014/main" id="{E2118347-CC51-4538-BE69-E285B1C33E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40402" y="898392"/>
            <a:ext cx="432899" cy="391886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EC5D56-153B-4BDA-8E27-C0EC5E351DA4}"/>
              </a:ext>
            </a:extLst>
          </p:cNvPr>
          <p:cNvSpPr/>
          <p:nvPr/>
        </p:nvSpPr>
        <p:spPr>
          <a:xfrm>
            <a:off x="7079523" y="1829021"/>
            <a:ext cx="2526366" cy="1121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5247987-0169-4836-8AE3-95714D430755}"/>
              </a:ext>
            </a:extLst>
          </p:cNvPr>
          <p:cNvCxnSpPr>
            <a:cxnSpLocks/>
          </p:cNvCxnSpPr>
          <p:nvPr/>
        </p:nvCxnSpPr>
        <p:spPr>
          <a:xfrm>
            <a:off x="7079523" y="1847548"/>
            <a:ext cx="2526366" cy="112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C32DD7F-15AD-4235-AE40-640C324A44C3}"/>
              </a:ext>
            </a:extLst>
          </p:cNvPr>
          <p:cNvCxnSpPr>
            <a:cxnSpLocks/>
          </p:cNvCxnSpPr>
          <p:nvPr/>
        </p:nvCxnSpPr>
        <p:spPr>
          <a:xfrm flipV="1">
            <a:off x="7108682" y="1838285"/>
            <a:ext cx="2526366" cy="112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">
            <a:extLst>
              <a:ext uri="{FF2B5EF4-FFF2-40B4-BE49-F238E27FC236}">
                <a16:creationId xmlns:a16="http://schemas.microsoft.com/office/drawing/2014/main" id="{61735FC4-BAC1-4430-AD73-1FFF7961A5C0}"/>
              </a:ext>
            </a:extLst>
          </p:cNvPr>
          <p:cNvSpPr/>
          <p:nvPr/>
        </p:nvSpPr>
        <p:spPr>
          <a:xfrm>
            <a:off x="7820001" y="3130886"/>
            <a:ext cx="179853" cy="179853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Oval">
            <a:extLst>
              <a:ext uri="{FF2B5EF4-FFF2-40B4-BE49-F238E27FC236}">
                <a16:creationId xmlns:a16="http://schemas.microsoft.com/office/drawing/2014/main" id="{A06BE3B5-AAB6-4943-AE72-238A2804CEE4}"/>
              </a:ext>
            </a:extLst>
          </p:cNvPr>
          <p:cNvSpPr/>
          <p:nvPr/>
        </p:nvSpPr>
        <p:spPr>
          <a:xfrm>
            <a:off x="8270807" y="3130886"/>
            <a:ext cx="179853" cy="179853"/>
          </a:xfrm>
          <a:prstGeom prst="ellipse">
            <a:avLst/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highlight>
                <a:srgbClr val="FF00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Oval">
            <a:extLst>
              <a:ext uri="{FF2B5EF4-FFF2-40B4-BE49-F238E27FC236}">
                <a16:creationId xmlns:a16="http://schemas.microsoft.com/office/drawing/2014/main" id="{8A8B6265-D692-4FA4-8352-68ADC1F43B4C}"/>
              </a:ext>
            </a:extLst>
          </p:cNvPr>
          <p:cNvSpPr/>
          <p:nvPr/>
        </p:nvSpPr>
        <p:spPr>
          <a:xfrm>
            <a:off x="8700503" y="3121622"/>
            <a:ext cx="179853" cy="179853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DD4350-3849-4848-AAD1-8C994C70C354}"/>
              </a:ext>
            </a:extLst>
          </p:cNvPr>
          <p:cNvSpPr txBox="1"/>
          <p:nvPr/>
        </p:nvSpPr>
        <p:spPr>
          <a:xfrm>
            <a:off x="6926845" y="4191849"/>
            <a:ext cx="199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후기 </a:t>
            </a:r>
          </a:p>
        </p:txBody>
      </p:sp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7E672308-3C1D-4BA6-8FE7-F713331FA069}"/>
              </a:ext>
            </a:extLst>
          </p:cNvPr>
          <p:cNvSpPr/>
          <p:nvPr/>
        </p:nvSpPr>
        <p:spPr>
          <a:xfrm>
            <a:off x="9497826" y="3641384"/>
            <a:ext cx="105099" cy="37178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57AF55A1-0D0A-49DB-B7BE-EE5A3874C701}"/>
              </a:ext>
            </a:extLst>
          </p:cNvPr>
          <p:cNvSpPr/>
          <p:nvPr/>
        </p:nvSpPr>
        <p:spPr>
          <a:xfrm rot="10800000">
            <a:off x="7206802" y="3641384"/>
            <a:ext cx="105099" cy="37178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7B7FE61-2507-436B-B795-03CBB4A7EF47}"/>
              </a:ext>
            </a:extLst>
          </p:cNvPr>
          <p:cNvSpPr/>
          <p:nvPr/>
        </p:nvSpPr>
        <p:spPr>
          <a:xfrm>
            <a:off x="7434430" y="3576459"/>
            <a:ext cx="464008" cy="436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9D7F32-269C-481B-918D-28B217584320}"/>
              </a:ext>
            </a:extLst>
          </p:cNvPr>
          <p:cNvSpPr/>
          <p:nvPr/>
        </p:nvSpPr>
        <p:spPr>
          <a:xfrm>
            <a:off x="8118174" y="3576459"/>
            <a:ext cx="464008" cy="436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93BF471-C79B-4658-8906-7FCC4B5AF775}"/>
              </a:ext>
            </a:extLst>
          </p:cNvPr>
          <p:cNvSpPr/>
          <p:nvPr/>
        </p:nvSpPr>
        <p:spPr>
          <a:xfrm>
            <a:off x="8868253" y="3576459"/>
            <a:ext cx="464008" cy="436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5237A1F-F19F-4CF1-BE6A-4624B7F84E2C}"/>
              </a:ext>
            </a:extLst>
          </p:cNvPr>
          <p:cNvSpPr/>
          <p:nvPr/>
        </p:nvSpPr>
        <p:spPr>
          <a:xfrm>
            <a:off x="7254226" y="4619241"/>
            <a:ext cx="565775" cy="515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5D7305-EF9B-4E50-A745-3FCDA2C30A8C}"/>
              </a:ext>
            </a:extLst>
          </p:cNvPr>
          <p:cNvSpPr/>
          <p:nvPr/>
        </p:nvSpPr>
        <p:spPr>
          <a:xfrm>
            <a:off x="8132239" y="4619241"/>
            <a:ext cx="565775" cy="515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6826075-2BB0-4CC6-AF27-3770E6F62804}"/>
              </a:ext>
            </a:extLst>
          </p:cNvPr>
          <p:cNvSpPr/>
          <p:nvPr/>
        </p:nvSpPr>
        <p:spPr>
          <a:xfrm>
            <a:off x="8979449" y="4616127"/>
            <a:ext cx="565775" cy="515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9B5C18A-5605-410C-9E76-D86681114E66}"/>
              </a:ext>
            </a:extLst>
          </p:cNvPr>
          <p:cNvCxnSpPr/>
          <p:nvPr/>
        </p:nvCxnSpPr>
        <p:spPr>
          <a:xfrm>
            <a:off x="7254226" y="4616127"/>
            <a:ext cx="565775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2A3757D-8B25-4A1D-AF58-C09E9E517A26}"/>
              </a:ext>
            </a:extLst>
          </p:cNvPr>
          <p:cNvCxnSpPr/>
          <p:nvPr/>
        </p:nvCxnSpPr>
        <p:spPr>
          <a:xfrm flipH="1">
            <a:off x="7254226" y="4616127"/>
            <a:ext cx="562819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16F4305-94AA-462E-8839-FE16E93AAAE9}"/>
              </a:ext>
            </a:extLst>
          </p:cNvPr>
          <p:cNvCxnSpPr/>
          <p:nvPr/>
        </p:nvCxnSpPr>
        <p:spPr>
          <a:xfrm>
            <a:off x="8135195" y="4645789"/>
            <a:ext cx="565775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074A1BC-E8BE-4984-A37C-45246FED3DFB}"/>
              </a:ext>
            </a:extLst>
          </p:cNvPr>
          <p:cNvCxnSpPr/>
          <p:nvPr/>
        </p:nvCxnSpPr>
        <p:spPr>
          <a:xfrm flipH="1">
            <a:off x="8135195" y="4645789"/>
            <a:ext cx="562819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9F7A779-33E0-455D-B064-B219AC12B95B}"/>
              </a:ext>
            </a:extLst>
          </p:cNvPr>
          <p:cNvCxnSpPr/>
          <p:nvPr/>
        </p:nvCxnSpPr>
        <p:spPr>
          <a:xfrm>
            <a:off x="8962531" y="4622901"/>
            <a:ext cx="565775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68D3E67-8CC5-4B25-93D9-3BDE3889554D}"/>
              </a:ext>
            </a:extLst>
          </p:cNvPr>
          <p:cNvCxnSpPr/>
          <p:nvPr/>
        </p:nvCxnSpPr>
        <p:spPr>
          <a:xfrm flipH="1">
            <a:off x="8962531" y="4622901"/>
            <a:ext cx="562819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Trial Note">
            <a:extLst>
              <a:ext uri="{FF2B5EF4-FFF2-40B4-BE49-F238E27FC236}">
                <a16:creationId xmlns:a16="http://schemas.microsoft.com/office/drawing/2014/main" id="{56E4E30F-EDCE-49BB-B36B-46B1CD0A79B7}"/>
              </a:ext>
            </a:extLst>
          </p:cNvPr>
          <p:cNvGrpSpPr/>
          <p:nvPr/>
        </p:nvGrpSpPr>
        <p:grpSpPr>
          <a:xfrm>
            <a:off x="9759772" y="4871872"/>
            <a:ext cx="2642026" cy="688250"/>
            <a:chOff x="3297238" y="3861955"/>
            <a:chExt cx="2642026" cy="688250"/>
          </a:xfrm>
        </p:grpSpPr>
        <p:sp>
          <p:nvSpPr>
            <p:cNvPr id="66" name="Shopping Cart Icon">
              <a:extLst>
                <a:ext uri="{FF2B5EF4-FFF2-40B4-BE49-F238E27FC236}">
                  <a16:creationId xmlns:a16="http://schemas.microsoft.com/office/drawing/2014/main" id="{5F68C9B8-114C-469C-93A5-8F8C279FD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7" name="Message">
              <a:extLst>
                <a:ext uri="{FF2B5EF4-FFF2-40B4-BE49-F238E27FC236}">
                  <a16:creationId xmlns:a16="http://schemas.microsoft.com/office/drawing/2014/main" id="{234E0933-1696-42D1-9D70-AB80902625CE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68" name="Title">
                <a:extLst>
                  <a:ext uri="{FF2B5EF4-FFF2-40B4-BE49-F238E27FC236}">
                    <a16:creationId xmlns:a16="http://schemas.microsoft.com/office/drawing/2014/main" id="{EF888AE4-4638-45E1-9DCB-9C68210C4225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69" name="Body">
                <a:extLst>
                  <a:ext uri="{FF2B5EF4-FFF2-40B4-BE49-F238E27FC236}">
                    <a16:creationId xmlns:a16="http://schemas.microsoft.com/office/drawing/2014/main" id="{3AF404DE-4F46-4BB5-8298-20BAC621F13F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the full version to get access to this shape.</a:t>
                </a:r>
              </a:p>
            </p:txBody>
          </p:sp>
        </p:grp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23A64B9-82F0-49FD-97C2-A018D08B3DD6}"/>
              </a:ext>
            </a:extLst>
          </p:cNvPr>
          <p:cNvSpPr/>
          <p:nvPr/>
        </p:nvSpPr>
        <p:spPr>
          <a:xfrm rot="12979577">
            <a:off x="9315345" y="5693281"/>
            <a:ext cx="271481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CDB9135-132F-496C-9B78-CF2AC1A79310}"/>
              </a:ext>
            </a:extLst>
          </p:cNvPr>
          <p:cNvSpPr/>
          <p:nvPr/>
        </p:nvSpPr>
        <p:spPr>
          <a:xfrm>
            <a:off x="9187724" y="5504256"/>
            <a:ext cx="173074" cy="182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CBD233-C298-4410-84C1-51B80EDC1CAF}"/>
              </a:ext>
            </a:extLst>
          </p:cNvPr>
          <p:cNvSpPr txBox="1"/>
          <p:nvPr/>
        </p:nvSpPr>
        <p:spPr>
          <a:xfrm>
            <a:off x="6968639" y="1363250"/>
            <a:ext cx="199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베너</a:t>
            </a:r>
            <a:r>
              <a:rPr lang="ko-KR" altLang="en-US" dirty="0"/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DAD1D2-28A6-49B9-9AFA-7909DD929FB8}"/>
              </a:ext>
            </a:extLst>
          </p:cNvPr>
          <p:cNvSpPr txBox="1"/>
          <p:nvPr/>
        </p:nvSpPr>
        <p:spPr>
          <a:xfrm>
            <a:off x="6911582" y="5247981"/>
            <a:ext cx="199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커뮤니티</a:t>
            </a:r>
          </a:p>
        </p:txBody>
      </p:sp>
      <p:sp>
        <p:nvSpPr>
          <p:cNvPr id="74" name="Align Center">
            <a:extLst>
              <a:ext uri="{FF2B5EF4-FFF2-40B4-BE49-F238E27FC236}">
                <a16:creationId xmlns:a16="http://schemas.microsoft.com/office/drawing/2014/main" id="{DF95BB70-90F0-4C31-B3FE-BAA5EEECE3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68344" y="5703888"/>
            <a:ext cx="366086" cy="331403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Align Center">
            <a:extLst>
              <a:ext uri="{FF2B5EF4-FFF2-40B4-BE49-F238E27FC236}">
                <a16:creationId xmlns:a16="http://schemas.microsoft.com/office/drawing/2014/main" id="{F159DCF9-DC12-4FD4-927C-657ED3AB40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17045" y="5692997"/>
            <a:ext cx="366086" cy="331403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Align Center">
            <a:extLst>
              <a:ext uri="{FF2B5EF4-FFF2-40B4-BE49-F238E27FC236}">
                <a16:creationId xmlns:a16="http://schemas.microsoft.com/office/drawing/2014/main" id="{9F2C9ABF-1BB6-4F09-AED0-E32E03B7EC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579482" y="5676887"/>
            <a:ext cx="373985" cy="338554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034F61-89B4-4393-965A-0126A067C1F9}"/>
              </a:ext>
            </a:extLst>
          </p:cNvPr>
          <p:cNvSpPr txBox="1"/>
          <p:nvPr/>
        </p:nvSpPr>
        <p:spPr>
          <a:xfrm>
            <a:off x="1200150" y="1256044"/>
            <a:ext cx="4617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와이어 프레임 </a:t>
            </a:r>
            <a:r>
              <a:rPr lang="en-US" altLang="ko-KR" dirty="0"/>
              <a:t>(3)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메인페이지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메뉴 목록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7916C1-5489-4477-B0A3-5541129E57C6}"/>
              </a:ext>
            </a:extLst>
          </p:cNvPr>
          <p:cNvSpPr/>
          <p:nvPr/>
        </p:nvSpPr>
        <p:spPr>
          <a:xfrm>
            <a:off x="8195133" y="823010"/>
            <a:ext cx="1641062" cy="1387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A25497F-C039-43D4-AD61-0C3C89CFF906}"/>
              </a:ext>
            </a:extLst>
          </p:cNvPr>
          <p:cNvSpPr/>
          <p:nvPr/>
        </p:nvSpPr>
        <p:spPr>
          <a:xfrm>
            <a:off x="8250074" y="1004693"/>
            <a:ext cx="179853" cy="170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EDC325A-E695-457D-9AD0-2265D2461C3D}"/>
              </a:ext>
            </a:extLst>
          </p:cNvPr>
          <p:cNvSpPr/>
          <p:nvPr/>
        </p:nvSpPr>
        <p:spPr>
          <a:xfrm>
            <a:off x="8254367" y="1317984"/>
            <a:ext cx="179853" cy="170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1669CD9-7B82-40C1-AA6D-7E91744815C6}"/>
              </a:ext>
            </a:extLst>
          </p:cNvPr>
          <p:cNvSpPr/>
          <p:nvPr/>
        </p:nvSpPr>
        <p:spPr>
          <a:xfrm>
            <a:off x="8252779" y="1607944"/>
            <a:ext cx="179853" cy="170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B87A4-700A-413F-A958-41CF1FA94FA6}"/>
              </a:ext>
            </a:extLst>
          </p:cNvPr>
          <p:cNvSpPr txBox="1"/>
          <p:nvPr/>
        </p:nvSpPr>
        <p:spPr>
          <a:xfrm>
            <a:off x="8461791" y="974216"/>
            <a:ext cx="1354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마이페이지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9B73E2-5F7A-46B0-B8AE-1A61ACB35AB5}"/>
              </a:ext>
            </a:extLst>
          </p:cNvPr>
          <p:cNvSpPr txBox="1"/>
          <p:nvPr/>
        </p:nvSpPr>
        <p:spPr>
          <a:xfrm>
            <a:off x="8450659" y="1255912"/>
            <a:ext cx="1354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스케줄관리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2AC575-F0A6-46EA-90FD-72ECE3F52472}"/>
              </a:ext>
            </a:extLst>
          </p:cNvPr>
          <p:cNvSpPr txBox="1"/>
          <p:nvPr/>
        </p:nvSpPr>
        <p:spPr>
          <a:xfrm>
            <a:off x="8477413" y="1548216"/>
            <a:ext cx="1354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추천 여행지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97FFF06-1133-4C7D-90A1-A96223AE1E6E}"/>
              </a:ext>
            </a:extLst>
          </p:cNvPr>
          <p:cNvSpPr/>
          <p:nvPr/>
        </p:nvSpPr>
        <p:spPr>
          <a:xfrm>
            <a:off x="8260251" y="1911454"/>
            <a:ext cx="179853" cy="170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8A537E-B240-4680-9413-5BF9C325798A}"/>
              </a:ext>
            </a:extLst>
          </p:cNvPr>
          <p:cNvSpPr txBox="1"/>
          <p:nvPr/>
        </p:nvSpPr>
        <p:spPr>
          <a:xfrm>
            <a:off x="8502835" y="1884189"/>
            <a:ext cx="1354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357440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hone">
            <a:extLst>
              <a:ext uri="{FF2B5EF4-FFF2-40B4-BE49-F238E27FC236}">
                <a16:creationId xmlns:a16="http://schemas.microsoft.com/office/drawing/2014/main" id="{3D8D1D47-24CF-469E-AFC5-04810F9BEF2B}"/>
              </a:ext>
            </a:extLst>
          </p:cNvPr>
          <p:cNvGrpSpPr>
            <a:grpSpLocks noChangeAspect="1"/>
          </p:cNvGrpSpPr>
          <p:nvPr/>
        </p:nvGrpSpPr>
        <p:grpSpPr>
          <a:xfrm>
            <a:off x="6712298" y="218752"/>
            <a:ext cx="3275763" cy="6420495"/>
            <a:chOff x="595686" y="1262396"/>
            <a:chExt cx="2479208" cy="4859248"/>
          </a:xfrm>
        </p:grpSpPr>
        <p:sp>
          <p:nvSpPr>
            <p:cNvPr id="6" name="Case">
              <a:extLst>
                <a:ext uri="{FF2B5EF4-FFF2-40B4-BE49-F238E27FC236}">
                  <a16:creationId xmlns:a16="http://schemas.microsoft.com/office/drawing/2014/main" id="{E3E209BA-87E5-4C92-BD11-D3DCE6285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Button">
              <a:extLst>
                <a:ext uri="{FF2B5EF4-FFF2-40B4-BE49-F238E27FC236}">
                  <a16:creationId xmlns:a16="http://schemas.microsoft.com/office/drawing/2014/main" id="{3D980606-3DEB-40F2-AB27-1A35F025A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amera">
              <a:extLst>
                <a:ext uri="{FF2B5EF4-FFF2-40B4-BE49-F238E27FC236}">
                  <a16:creationId xmlns:a16="http://schemas.microsoft.com/office/drawing/2014/main" id="{DF0BC37C-C330-4145-9289-E85A3E68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Speaker">
              <a:extLst>
                <a:ext uri="{FF2B5EF4-FFF2-40B4-BE49-F238E27FC236}">
                  <a16:creationId xmlns:a16="http://schemas.microsoft.com/office/drawing/2014/main" id="{E675D3D2-9384-4B53-9153-7BD955D89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isplay">
              <a:extLst>
                <a:ext uri="{FF2B5EF4-FFF2-40B4-BE49-F238E27FC236}">
                  <a16:creationId xmlns:a16="http://schemas.microsoft.com/office/drawing/2014/main" id="{7BD614CF-D741-49C5-9619-3F3072E5B71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6034F61-89B4-4393-965A-0126A067C1F9}"/>
              </a:ext>
            </a:extLst>
          </p:cNvPr>
          <p:cNvSpPr txBox="1"/>
          <p:nvPr/>
        </p:nvSpPr>
        <p:spPr>
          <a:xfrm>
            <a:off x="1200150" y="1256044"/>
            <a:ext cx="461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와이어 프레임</a:t>
            </a:r>
            <a:r>
              <a:rPr lang="en-US" altLang="ko-KR" dirty="0"/>
              <a:t>(4)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서브페이지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140EA6-97F2-4310-BA85-65D3067B2853}"/>
              </a:ext>
            </a:extLst>
          </p:cNvPr>
          <p:cNvSpPr txBox="1"/>
          <p:nvPr/>
        </p:nvSpPr>
        <p:spPr>
          <a:xfrm>
            <a:off x="1504950" y="182902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여행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58CFE81-0326-44F3-95EB-0387F542C2A1}"/>
              </a:ext>
            </a:extLst>
          </p:cNvPr>
          <p:cNvSpPr/>
          <p:nvPr/>
        </p:nvSpPr>
        <p:spPr>
          <a:xfrm rot="12979577">
            <a:off x="9315345" y="5693281"/>
            <a:ext cx="271481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629747B5-A519-4409-872E-EB9C74838077}"/>
              </a:ext>
            </a:extLst>
          </p:cNvPr>
          <p:cNvSpPr/>
          <p:nvPr/>
        </p:nvSpPr>
        <p:spPr>
          <a:xfrm>
            <a:off x="9187724" y="5504256"/>
            <a:ext cx="173074" cy="182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8B30906-9EDC-4DB3-912D-31CBF588DC7E}"/>
              </a:ext>
            </a:extLst>
          </p:cNvPr>
          <p:cNvSpPr/>
          <p:nvPr/>
        </p:nvSpPr>
        <p:spPr>
          <a:xfrm>
            <a:off x="6926845" y="864158"/>
            <a:ext cx="226087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6" name="Align Justify">
            <a:extLst>
              <a:ext uri="{FF2B5EF4-FFF2-40B4-BE49-F238E27FC236}">
                <a16:creationId xmlns:a16="http://schemas.microsoft.com/office/drawing/2014/main" id="{FA399041-AFB4-456C-8B02-582C11D05D8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315366" y="898392"/>
            <a:ext cx="432899" cy="391886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79D608-94BF-4A58-BBF4-E311004DC211}"/>
              </a:ext>
            </a:extLst>
          </p:cNvPr>
          <p:cNvSpPr/>
          <p:nvPr/>
        </p:nvSpPr>
        <p:spPr>
          <a:xfrm>
            <a:off x="7181222" y="1458563"/>
            <a:ext cx="2260879" cy="129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127" name="GPS">
            <a:extLst>
              <a:ext uri="{FF2B5EF4-FFF2-40B4-BE49-F238E27FC236}">
                <a16:creationId xmlns:a16="http://schemas.microsoft.com/office/drawing/2014/main" id="{18858A6A-F8FB-493E-8F30-3A410FE60B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66861" y="2885200"/>
            <a:ext cx="395690" cy="391886"/>
          </a:xfrm>
          <a:custGeom>
            <a:avLst/>
            <a:gdLst>
              <a:gd name="T0" fmla="*/ 338 w 677"/>
              <a:gd name="T1" fmla="*/ 0 h 672"/>
              <a:gd name="T2" fmla="*/ 325 w 677"/>
              <a:gd name="T3" fmla="*/ 14 h 672"/>
              <a:gd name="T4" fmla="*/ 325 w 677"/>
              <a:gd name="T5" fmla="*/ 41 h 672"/>
              <a:gd name="T6" fmla="*/ 46 w 677"/>
              <a:gd name="T7" fmla="*/ 320 h 672"/>
              <a:gd name="T8" fmla="*/ 19 w 677"/>
              <a:gd name="T9" fmla="*/ 320 h 672"/>
              <a:gd name="T10" fmla="*/ 19 w 677"/>
              <a:gd name="T11" fmla="*/ 347 h 672"/>
              <a:gd name="T12" fmla="*/ 46 w 677"/>
              <a:gd name="T13" fmla="*/ 347 h 672"/>
              <a:gd name="T14" fmla="*/ 325 w 677"/>
              <a:gd name="T15" fmla="*/ 627 h 672"/>
              <a:gd name="T16" fmla="*/ 325 w 677"/>
              <a:gd name="T17" fmla="*/ 654 h 672"/>
              <a:gd name="T18" fmla="*/ 352 w 677"/>
              <a:gd name="T19" fmla="*/ 654 h 672"/>
              <a:gd name="T20" fmla="*/ 352 w 677"/>
              <a:gd name="T21" fmla="*/ 627 h 672"/>
              <a:gd name="T22" fmla="*/ 632 w 677"/>
              <a:gd name="T23" fmla="*/ 347 h 672"/>
              <a:gd name="T24" fmla="*/ 659 w 677"/>
              <a:gd name="T25" fmla="*/ 347 h 672"/>
              <a:gd name="T26" fmla="*/ 659 w 677"/>
              <a:gd name="T27" fmla="*/ 320 h 672"/>
              <a:gd name="T28" fmla="*/ 632 w 677"/>
              <a:gd name="T29" fmla="*/ 320 h 672"/>
              <a:gd name="T30" fmla="*/ 352 w 677"/>
              <a:gd name="T31" fmla="*/ 41 h 672"/>
              <a:gd name="T32" fmla="*/ 352 w 677"/>
              <a:gd name="T33" fmla="*/ 14 h 672"/>
              <a:gd name="T34" fmla="*/ 338 w 677"/>
              <a:gd name="T35" fmla="*/ 0 h 672"/>
              <a:gd name="T36" fmla="*/ 325 w 677"/>
              <a:gd name="T37" fmla="*/ 67 h 672"/>
              <a:gd name="T38" fmla="*/ 325 w 677"/>
              <a:gd name="T39" fmla="*/ 120 h 672"/>
              <a:gd name="T40" fmla="*/ 352 w 677"/>
              <a:gd name="T41" fmla="*/ 120 h 672"/>
              <a:gd name="T42" fmla="*/ 352 w 677"/>
              <a:gd name="T43" fmla="*/ 67 h 672"/>
              <a:gd name="T44" fmla="*/ 605 w 677"/>
              <a:gd name="T45" fmla="*/ 320 h 672"/>
              <a:gd name="T46" fmla="*/ 552 w 677"/>
              <a:gd name="T47" fmla="*/ 320 h 672"/>
              <a:gd name="T48" fmla="*/ 552 w 677"/>
              <a:gd name="T49" fmla="*/ 347 h 672"/>
              <a:gd name="T50" fmla="*/ 605 w 677"/>
              <a:gd name="T51" fmla="*/ 347 h 672"/>
              <a:gd name="T52" fmla="*/ 352 w 677"/>
              <a:gd name="T53" fmla="*/ 600 h 672"/>
              <a:gd name="T54" fmla="*/ 352 w 677"/>
              <a:gd name="T55" fmla="*/ 547 h 672"/>
              <a:gd name="T56" fmla="*/ 338 w 677"/>
              <a:gd name="T57" fmla="*/ 533 h 672"/>
              <a:gd name="T58" fmla="*/ 325 w 677"/>
              <a:gd name="T59" fmla="*/ 547 h 672"/>
              <a:gd name="T60" fmla="*/ 325 w 677"/>
              <a:gd name="T61" fmla="*/ 600 h 672"/>
              <a:gd name="T62" fmla="*/ 72 w 677"/>
              <a:gd name="T63" fmla="*/ 347 h 672"/>
              <a:gd name="T64" fmla="*/ 125 w 677"/>
              <a:gd name="T65" fmla="*/ 347 h 672"/>
              <a:gd name="T66" fmla="*/ 125 w 677"/>
              <a:gd name="T67" fmla="*/ 320 h 672"/>
              <a:gd name="T68" fmla="*/ 72 w 677"/>
              <a:gd name="T69" fmla="*/ 320 h 672"/>
              <a:gd name="T70" fmla="*/ 325 w 677"/>
              <a:gd name="T71" fmla="*/ 67 h 672"/>
              <a:gd name="T72" fmla="*/ 339 w 677"/>
              <a:gd name="T73" fmla="*/ 240 h 672"/>
              <a:gd name="T74" fmla="*/ 245 w 677"/>
              <a:gd name="T75" fmla="*/ 334 h 672"/>
              <a:gd name="T76" fmla="*/ 339 w 677"/>
              <a:gd name="T77" fmla="*/ 427 h 672"/>
              <a:gd name="T78" fmla="*/ 432 w 677"/>
              <a:gd name="T79" fmla="*/ 334 h 672"/>
              <a:gd name="T80" fmla="*/ 339 w 677"/>
              <a:gd name="T81" fmla="*/ 24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7" h="672">
                <a:moveTo>
                  <a:pt x="338" y="0"/>
                </a:moveTo>
                <a:cubicBezTo>
                  <a:pt x="331" y="0"/>
                  <a:pt x="325" y="6"/>
                  <a:pt x="325" y="14"/>
                </a:cubicBezTo>
                <a:lnTo>
                  <a:pt x="325" y="41"/>
                </a:lnTo>
                <a:cubicBezTo>
                  <a:pt x="174" y="47"/>
                  <a:pt x="52" y="169"/>
                  <a:pt x="46" y="320"/>
                </a:cubicBezTo>
                <a:lnTo>
                  <a:pt x="19" y="320"/>
                </a:lnTo>
                <a:cubicBezTo>
                  <a:pt x="0" y="320"/>
                  <a:pt x="0" y="347"/>
                  <a:pt x="19" y="347"/>
                </a:cubicBezTo>
                <a:lnTo>
                  <a:pt x="46" y="347"/>
                </a:lnTo>
                <a:cubicBezTo>
                  <a:pt x="52" y="498"/>
                  <a:pt x="174" y="620"/>
                  <a:pt x="325" y="627"/>
                </a:cubicBezTo>
                <a:lnTo>
                  <a:pt x="325" y="654"/>
                </a:lnTo>
                <a:cubicBezTo>
                  <a:pt x="325" y="672"/>
                  <a:pt x="352" y="672"/>
                  <a:pt x="352" y="654"/>
                </a:cubicBezTo>
                <a:lnTo>
                  <a:pt x="352" y="627"/>
                </a:lnTo>
                <a:cubicBezTo>
                  <a:pt x="503" y="620"/>
                  <a:pt x="625" y="498"/>
                  <a:pt x="632" y="347"/>
                </a:cubicBezTo>
                <a:lnTo>
                  <a:pt x="659" y="347"/>
                </a:lnTo>
                <a:cubicBezTo>
                  <a:pt x="677" y="347"/>
                  <a:pt x="677" y="320"/>
                  <a:pt x="659" y="320"/>
                </a:cubicBezTo>
                <a:lnTo>
                  <a:pt x="632" y="320"/>
                </a:lnTo>
                <a:cubicBezTo>
                  <a:pt x="625" y="169"/>
                  <a:pt x="503" y="47"/>
                  <a:pt x="352" y="41"/>
                </a:cubicBezTo>
                <a:lnTo>
                  <a:pt x="352" y="14"/>
                </a:lnTo>
                <a:cubicBezTo>
                  <a:pt x="352" y="6"/>
                  <a:pt x="346" y="0"/>
                  <a:pt x="338" y="0"/>
                </a:cubicBezTo>
                <a:close/>
                <a:moveTo>
                  <a:pt x="325" y="67"/>
                </a:moveTo>
                <a:cubicBezTo>
                  <a:pt x="326" y="84"/>
                  <a:pt x="325" y="103"/>
                  <a:pt x="325" y="120"/>
                </a:cubicBezTo>
                <a:cubicBezTo>
                  <a:pt x="325" y="138"/>
                  <a:pt x="352" y="138"/>
                  <a:pt x="352" y="120"/>
                </a:cubicBezTo>
                <a:lnTo>
                  <a:pt x="352" y="67"/>
                </a:lnTo>
                <a:cubicBezTo>
                  <a:pt x="489" y="74"/>
                  <a:pt x="598" y="184"/>
                  <a:pt x="605" y="320"/>
                </a:cubicBezTo>
                <a:lnTo>
                  <a:pt x="552" y="320"/>
                </a:lnTo>
                <a:cubicBezTo>
                  <a:pt x="534" y="320"/>
                  <a:pt x="534" y="347"/>
                  <a:pt x="552" y="347"/>
                </a:cubicBezTo>
                <a:lnTo>
                  <a:pt x="605" y="347"/>
                </a:lnTo>
                <a:cubicBezTo>
                  <a:pt x="598" y="484"/>
                  <a:pt x="489" y="593"/>
                  <a:pt x="352" y="600"/>
                </a:cubicBezTo>
                <a:lnTo>
                  <a:pt x="352" y="547"/>
                </a:lnTo>
                <a:cubicBezTo>
                  <a:pt x="352" y="539"/>
                  <a:pt x="346" y="533"/>
                  <a:pt x="338" y="533"/>
                </a:cubicBezTo>
                <a:cubicBezTo>
                  <a:pt x="331" y="534"/>
                  <a:pt x="325" y="540"/>
                  <a:pt x="325" y="547"/>
                </a:cubicBezTo>
                <a:lnTo>
                  <a:pt x="325" y="600"/>
                </a:lnTo>
                <a:cubicBezTo>
                  <a:pt x="188" y="593"/>
                  <a:pt x="79" y="484"/>
                  <a:pt x="72" y="347"/>
                </a:cubicBezTo>
                <a:lnTo>
                  <a:pt x="125" y="347"/>
                </a:lnTo>
                <a:cubicBezTo>
                  <a:pt x="143" y="347"/>
                  <a:pt x="143" y="320"/>
                  <a:pt x="125" y="320"/>
                </a:cubicBezTo>
                <a:lnTo>
                  <a:pt x="72" y="320"/>
                </a:lnTo>
                <a:cubicBezTo>
                  <a:pt x="79" y="184"/>
                  <a:pt x="188" y="74"/>
                  <a:pt x="325" y="67"/>
                </a:cubicBezTo>
                <a:close/>
                <a:moveTo>
                  <a:pt x="339" y="240"/>
                </a:moveTo>
                <a:cubicBezTo>
                  <a:pt x="287" y="240"/>
                  <a:pt x="245" y="282"/>
                  <a:pt x="245" y="334"/>
                </a:cubicBezTo>
                <a:cubicBezTo>
                  <a:pt x="245" y="385"/>
                  <a:pt x="287" y="427"/>
                  <a:pt x="339" y="427"/>
                </a:cubicBezTo>
                <a:cubicBezTo>
                  <a:pt x="390" y="427"/>
                  <a:pt x="432" y="385"/>
                  <a:pt x="432" y="334"/>
                </a:cubicBezTo>
                <a:cubicBezTo>
                  <a:pt x="432" y="282"/>
                  <a:pt x="390" y="240"/>
                  <a:pt x="339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E69C7A8-9751-4BAD-A79F-4097973BCF8A}"/>
              </a:ext>
            </a:extLst>
          </p:cNvPr>
          <p:cNvSpPr/>
          <p:nvPr/>
        </p:nvSpPr>
        <p:spPr>
          <a:xfrm>
            <a:off x="7048500" y="3428999"/>
            <a:ext cx="2628900" cy="3918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954BB752-01A8-4981-B802-5C4515E74B94}"/>
              </a:ext>
            </a:extLst>
          </p:cNvPr>
          <p:cNvSpPr/>
          <p:nvPr/>
        </p:nvSpPr>
        <p:spPr>
          <a:xfrm rot="10800000">
            <a:off x="9187724" y="3552855"/>
            <a:ext cx="381000" cy="25961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7ACE50-9BAD-4394-A99D-273FB344AF24}"/>
              </a:ext>
            </a:extLst>
          </p:cNvPr>
          <p:cNvSpPr/>
          <p:nvPr/>
        </p:nvSpPr>
        <p:spPr>
          <a:xfrm>
            <a:off x="7181222" y="3990975"/>
            <a:ext cx="2387502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일정입력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3947AD0-85E4-4B77-8D88-D491792A96B6}"/>
              </a:ext>
            </a:extLst>
          </p:cNvPr>
          <p:cNvSpPr/>
          <p:nvPr/>
        </p:nvSpPr>
        <p:spPr>
          <a:xfrm>
            <a:off x="7181222" y="4866081"/>
            <a:ext cx="2387502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일정입력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/>
              <a:t>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4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hone">
            <a:extLst>
              <a:ext uri="{FF2B5EF4-FFF2-40B4-BE49-F238E27FC236}">
                <a16:creationId xmlns:a16="http://schemas.microsoft.com/office/drawing/2014/main" id="{2C936850-2302-4483-856C-2F2A03969D3C}"/>
              </a:ext>
            </a:extLst>
          </p:cNvPr>
          <p:cNvGrpSpPr>
            <a:grpSpLocks noChangeAspect="1"/>
          </p:cNvGrpSpPr>
          <p:nvPr/>
        </p:nvGrpSpPr>
        <p:grpSpPr>
          <a:xfrm>
            <a:off x="2652763" y="319236"/>
            <a:ext cx="3275763" cy="6420495"/>
            <a:chOff x="595686" y="1262396"/>
            <a:chExt cx="2479208" cy="4859248"/>
          </a:xfrm>
        </p:grpSpPr>
        <p:sp>
          <p:nvSpPr>
            <p:cNvPr id="5" name="Case">
              <a:extLst>
                <a:ext uri="{FF2B5EF4-FFF2-40B4-BE49-F238E27FC236}">
                  <a16:creationId xmlns:a16="http://schemas.microsoft.com/office/drawing/2014/main" id="{FE77551B-45C7-4494-B736-E45132E20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Button">
              <a:extLst>
                <a:ext uri="{FF2B5EF4-FFF2-40B4-BE49-F238E27FC236}">
                  <a16:creationId xmlns:a16="http://schemas.microsoft.com/office/drawing/2014/main" id="{86D9A9BD-90A7-47A1-93FC-682030FE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Camera">
              <a:extLst>
                <a:ext uri="{FF2B5EF4-FFF2-40B4-BE49-F238E27FC236}">
                  <a16:creationId xmlns:a16="http://schemas.microsoft.com/office/drawing/2014/main" id="{390ED709-1C0D-40D4-9A22-2D6E3A296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Speaker">
              <a:extLst>
                <a:ext uri="{FF2B5EF4-FFF2-40B4-BE49-F238E27FC236}">
                  <a16:creationId xmlns:a16="http://schemas.microsoft.com/office/drawing/2014/main" id="{89CCD94F-7754-4090-91EB-D5829C2FB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Display">
              <a:extLst>
                <a:ext uri="{FF2B5EF4-FFF2-40B4-BE49-F238E27FC236}">
                  <a16:creationId xmlns:a16="http://schemas.microsoft.com/office/drawing/2014/main" id="{0C6B5CC7-876D-41E8-A25A-3AA531FCBDF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53262A-D7DC-44A9-A8EF-34F1CD0AC10C}"/>
              </a:ext>
            </a:extLst>
          </p:cNvPr>
          <p:cNvSpPr/>
          <p:nvPr/>
        </p:nvSpPr>
        <p:spPr>
          <a:xfrm>
            <a:off x="3019988" y="2090278"/>
            <a:ext cx="2526366" cy="1121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30C72F-07E8-4365-842A-F1C6018F2CD7}"/>
              </a:ext>
            </a:extLst>
          </p:cNvPr>
          <p:cNvCxnSpPr>
            <a:cxnSpLocks/>
          </p:cNvCxnSpPr>
          <p:nvPr/>
        </p:nvCxnSpPr>
        <p:spPr>
          <a:xfrm>
            <a:off x="3019988" y="2108805"/>
            <a:ext cx="2526366" cy="112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57A5D3C-8B1C-4474-B444-BE194B7A675E}"/>
              </a:ext>
            </a:extLst>
          </p:cNvPr>
          <p:cNvCxnSpPr>
            <a:cxnSpLocks/>
          </p:cNvCxnSpPr>
          <p:nvPr/>
        </p:nvCxnSpPr>
        <p:spPr>
          <a:xfrm flipV="1">
            <a:off x="3049147" y="2099542"/>
            <a:ext cx="2526366" cy="112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7419A4-CD2B-4AB2-B42A-2FE00BB879D1}"/>
              </a:ext>
            </a:extLst>
          </p:cNvPr>
          <p:cNvSpPr/>
          <p:nvPr/>
        </p:nvSpPr>
        <p:spPr>
          <a:xfrm>
            <a:off x="3396342" y="1286189"/>
            <a:ext cx="1828800" cy="4019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5D2913D-6A71-4674-BB84-FA5FFBEF4C42}"/>
              </a:ext>
            </a:extLst>
          </p:cNvPr>
          <p:cNvSpPr/>
          <p:nvPr/>
        </p:nvSpPr>
        <p:spPr>
          <a:xfrm>
            <a:off x="3315956" y="3989196"/>
            <a:ext cx="2066610" cy="2914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A03C2E-68EC-453A-B2A2-7252477174D5}"/>
              </a:ext>
            </a:extLst>
          </p:cNvPr>
          <p:cNvSpPr/>
          <p:nvPr/>
        </p:nvSpPr>
        <p:spPr>
          <a:xfrm>
            <a:off x="3314586" y="4453730"/>
            <a:ext cx="2066610" cy="2914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96AEC0-9314-4B32-9859-70CE99DA2AB4}"/>
              </a:ext>
            </a:extLst>
          </p:cNvPr>
          <p:cNvSpPr txBox="1"/>
          <p:nvPr/>
        </p:nvSpPr>
        <p:spPr>
          <a:xfrm>
            <a:off x="3499811" y="4918264"/>
            <a:ext cx="1597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아직 회원이 아니 </a:t>
            </a:r>
            <a:r>
              <a:rPr lang="ko-KR" altLang="en-US" sz="1000" dirty="0" err="1"/>
              <a:t>신가요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E3ACF7-C058-43E7-8D73-4863628B9BE2}"/>
              </a:ext>
            </a:extLst>
          </p:cNvPr>
          <p:cNvSpPr txBox="1"/>
          <p:nvPr/>
        </p:nvSpPr>
        <p:spPr>
          <a:xfrm>
            <a:off x="3499811" y="5158270"/>
            <a:ext cx="1597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 혹은 비밀번호를 </a:t>
            </a:r>
            <a:r>
              <a:rPr lang="ko-KR" altLang="en-US" sz="1000" dirty="0" err="1"/>
              <a:t>잊으셧나요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B73C269-1FC5-479E-9F82-19BEC7BFAF8E}"/>
              </a:ext>
            </a:extLst>
          </p:cNvPr>
          <p:cNvSpPr/>
          <p:nvPr/>
        </p:nvSpPr>
        <p:spPr>
          <a:xfrm>
            <a:off x="3314586" y="5717513"/>
            <a:ext cx="413352" cy="3888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21B239C-B4F3-49BB-8708-3821609492C5}"/>
              </a:ext>
            </a:extLst>
          </p:cNvPr>
          <p:cNvSpPr/>
          <p:nvPr/>
        </p:nvSpPr>
        <p:spPr>
          <a:xfrm>
            <a:off x="4104066" y="5726143"/>
            <a:ext cx="413352" cy="3888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52B4AE3-BF3D-44CB-A5D9-7B359EFFB3F2}"/>
              </a:ext>
            </a:extLst>
          </p:cNvPr>
          <p:cNvSpPr/>
          <p:nvPr/>
        </p:nvSpPr>
        <p:spPr>
          <a:xfrm>
            <a:off x="4890823" y="5721410"/>
            <a:ext cx="413352" cy="3888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F81E5A-16FA-47D4-B69D-EED0F181AE8B}"/>
              </a:ext>
            </a:extLst>
          </p:cNvPr>
          <p:cNvSpPr txBox="1"/>
          <p:nvPr/>
        </p:nvSpPr>
        <p:spPr>
          <a:xfrm>
            <a:off x="582804" y="766759"/>
            <a:ext cx="327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스토리보드</a:t>
            </a:r>
            <a:r>
              <a:rPr lang="en-US" altLang="ko-KR" dirty="0"/>
              <a:t>(1)</a:t>
            </a:r>
          </a:p>
          <a:p>
            <a:r>
              <a:rPr lang="ko-KR" altLang="en-US" dirty="0"/>
              <a:t>시작화면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81AA5A9-875C-45EB-AAEF-AECE5AB65D91}"/>
              </a:ext>
            </a:extLst>
          </p:cNvPr>
          <p:cNvSpPr/>
          <p:nvPr/>
        </p:nvSpPr>
        <p:spPr>
          <a:xfrm>
            <a:off x="3008780" y="1376807"/>
            <a:ext cx="259920" cy="2107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F98E6C0-A2BF-4F4C-BBF2-1EB1B4DDB0B9}"/>
              </a:ext>
            </a:extLst>
          </p:cNvPr>
          <p:cNvSpPr/>
          <p:nvPr/>
        </p:nvSpPr>
        <p:spPr>
          <a:xfrm>
            <a:off x="2748860" y="2584534"/>
            <a:ext cx="259920" cy="2107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2F9EFD6-D350-4A0A-AD45-0DBC14F5012F}"/>
              </a:ext>
            </a:extLst>
          </p:cNvPr>
          <p:cNvSpPr/>
          <p:nvPr/>
        </p:nvSpPr>
        <p:spPr>
          <a:xfrm>
            <a:off x="2990845" y="4278251"/>
            <a:ext cx="259920" cy="2107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7CCC78B-A80E-4766-AB8E-9CA4688D8F66}"/>
              </a:ext>
            </a:extLst>
          </p:cNvPr>
          <p:cNvSpPr/>
          <p:nvPr/>
        </p:nvSpPr>
        <p:spPr>
          <a:xfrm>
            <a:off x="3261636" y="4845616"/>
            <a:ext cx="259920" cy="2107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033046F-DCB5-4C8B-B7FD-0353A0F9B773}"/>
              </a:ext>
            </a:extLst>
          </p:cNvPr>
          <p:cNvSpPr/>
          <p:nvPr/>
        </p:nvSpPr>
        <p:spPr>
          <a:xfrm>
            <a:off x="3261636" y="5265301"/>
            <a:ext cx="259920" cy="2107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D6E5C81-1250-4B60-A327-06B49076A6C9}"/>
              </a:ext>
            </a:extLst>
          </p:cNvPr>
          <p:cNvSpPr/>
          <p:nvPr/>
        </p:nvSpPr>
        <p:spPr>
          <a:xfrm>
            <a:off x="2878820" y="5797529"/>
            <a:ext cx="259920" cy="2107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표 26">
            <a:extLst>
              <a:ext uri="{FF2B5EF4-FFF2-40B4-BE49-F238E27FC236}">
                <a16:creationId xmlns:a16="http://schemas.microsoft.com/office/drawing/2014/main" id="{1A3A10B2-BE58-43E3-AD60-364E21A8D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105420"/>
              </p:ext>
            </p:extLst>
          </p:nvPr>
        </p:nvGraphicFramePr>
        <p:xfrm>
          <a:off x="6716137" y="1296525"/>
          <a:ext cx="5002965" cy="4569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55">
                  <a:extLst>
                    <a:ext uri="{9D8B030D-6E8A-4147-A177-3AD203B41FA5}">
                      <a16:colId xmlns:a16="http://schemas.microsoft.com/office/drawing/2014/main" val="2960643787"/>
                    </a:ext>
                  </a:extLst>
                </a:gridCol>
                <a:gridCol w="3335310">
                  <a:extLst>
                    <a:ext uri="{9D8B030D-6E8A-4147-A177-3AD203B41FA5}">
                      <a16:colId xmlns:a16="http://schemas.microsoft.com/office/drawing/2014/main" val="2734657223"/>
                    </a:ext>
                  </a:extLst>
                </a:gridCol>
              </a:tblGrid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02355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로고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759834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여행지 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5195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비밀번호 </a:t>
                      </a:r>
                      <a:r>
                        <a:rPr lang="ko-KR" altLang="en-US" dirty="0" err="1"/>
                        <a:t>입력창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56112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내비게이션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413325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비밀번호 내비게이션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11434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 플랫폼 아이디 로그인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내비게이션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555167"/>
                  </a:ext>
                </a:extLst>
              </a:tr>
              <a:tr h="561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(2) </a:t>
                      </a:r>
                      <a:r>
                        <a:rPr lang="ko-KR" altLang="en-US" dirty="0"/>
                        <a:t>여행지 이미지는 자동으로 변경된다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24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15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hone">
            <a:extLst>
              <a:ext uri="{FF2B5EF4-FFF2-40B4-BE49-F238E27FC236}">
                <a16:creationId xmlns:a16="http://schemas.microsoft.com/office/drawing/2014/main" id="{3D8D1D47-24CF-469E-AFC5-04810F9BEF2B}"/>
              </a:ext>
            </a:extLst>
          </p:cNvPr>
          <p:cNvGrpSpPr>
            <a:grpSpLocks noChangeAspect="1"/>
          </p:cNvGrpSpPr>
          <p:nvPr/>
        </p:nvGrpSpPr>
        <p:grpSpPr>
          <a:xfrm>
            <a:off x="3285810" y="309187"/>
            <a:ext cx="3275763" cy="6420495"/>
            <a:chOff x="595686" y="1262396"/>
            <a:chExt cx="2479208" cy="4859248"/>
          </a:xfrm>
        </p:grpSpPr>
        <p:sp>
          <p:nvSpPr>
            <p:cNvPr id="6" name="Case">
              <a:extLst>
                <a:ext uri="{FF2B5EF4-FFF2-40B4-BE49-F238E27FC236}">
                  <a16:creationId xmlns:a16="http://schemas.microsoft.com/office/drawing/2014/main" id="{E3E209BA-87E5-4C92-BD11-D3DCE6285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Button">
              <a:extLst>
                <a:ext uri="{FF2B5EF4-FFF2-40B4-BE49-F238E27FC236}">
                  <a16:creationId xmlns:a16="http://schemas.microsoft.com/office/drawing/2014/main" id="{3D980606-3DEB-40F2-AB27-1A35F025A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amera">
              <a:extLst>
                <a:ext uri="{FF2B5EF4-FFF2-40B4-BE49-F238E27FC236}">
                  <a16:creationId xmlns:a16="http://schemas.microsoft.com/office/drawing/2014/main" id="{DF0BC37C-C330-4145-9289-E85A3E68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Speaker">
              <a:extLst>
                <a:ext uri="{FF2B5EF4-FFF2-40B4-BE49-F238E27FC236}">
                  <a16:creationId xmlns:a16="http://schemas.microsoft.com/office/drawing/2014/main" id="{E675D3D2-9384-4B53-9153-7BD955D89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isplay">
              <a:extLst>
                <a:ext uri="{FF2B5EF4-FFF2-40B4-BE49-F238E27FC236}">
                  <a16:creationId xmlns:a16="http://schemas.microsoft.com/office/drawing/2014/main" id="{7BD614CF-D741-49C5-9619-3F3072E5B71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72953C-05A4-4A05-866E-23553004E374}"/>
              </a:ext>
            </a:extLst>
          </p:cNvPr>
          <p:cNvSpPr/>
          <p:nvPr/>
        </p:nvSpPr>
        <p:spPr>
          <a:xfrm>
            <a:off x="3500357" y="954593"/>
            <a:ext cx="226087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20" name="Align Justify">
            <a:extLst>
              <a:ext uri="{FF2B5EF4-FFF2-40B4-BE49-F238E27FC236}">
                <a16:creationId xmlns:a16="http://schemas.microsoft.com/office/drawing/2014/main" id="{E2118347-CC51-4538-BE69-E285B1C33E8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13914" y="988827"/>
            <a:ext cx="432899" cy="391886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EC5D56-153B-4BDA-8E27-C0EC5E351DA4}"/>
              </a:ext>
            </a:extLst>
          </p:cNvPr>
          <p:cNvSpPr/>
          <p:nvPr/>
        </p:nvSpPr>
        <p:spPr>
          <a:xfrm>
            <a:off x="3653035" y="1919456"/>
            <a:ext cx="2526366" cy="1121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5247987-0169-4836-8AE3-95714D430755}"/>
              </a:ext>
            </a:extLst>
          </p:cNvPr>
          <p:cNvCxnSpPr>
            <a:cxnSpLocks/>
          </p:cNvCxnSpPr>
          <p:nvPr/>
        </p:nvCxnSpPr>
        <p:spPr>
          <a:xfrm>
            <a:off x="3653035" y="1937983"/>
            <a:ext cx="2526366" cy="112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C32DD7F-15AD-4235-AE40-640C324A44C3}"/>
              </a:ext>
            </a:extLst>
          </p:cNvPr>
          <p:cNvCxnSpPr>
            <a:cxnSpLocks/>
          </p:cNvCxnSpPr>
          <p:nvPr/>
        </p:nvCxnSpPr>
        <p:spPr>
          <a:xfrm flipV="1">
            <a:off x="3682194" y="1928720"/>
            <a:ext cx="2526366" cy="112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">
            <a:extLst>
              <a:ext uri="{FF2B5EF4-FFF2-40B4-BE49-F238E27FC236}">
                <a16:creationId xmlns:a16="http://schemas.microsoft.com/office/drawing/2014/main" id="{61735FC4-BAC1-4430-AD73-1FFF7961A5C0}"/>
              </a:ext>
            </a:extLst>
          </p:cNvPr>
          <p:cNvSpPr/>
          <p:nvPr/>
        </p:nvSpPr>
        <p:spPr>
          <a:xfrm>
            <a:off x="4393513" y="3221321"/>
            <a:ext cx="179853" cy="179853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Oval">
            <a:extLst>
              <a:ext uri="{FF2B5EF4-FFF2-40B4-BE49-F238E27FC236}">
                <a16:creationId xmlns:a16="http://schemas.microsoft.com/office/drawing/2014/main" id="{A06BE3B5-AAB6-4943-AE72-238A2804CEE4}"/>
              </a:ext>
            </a:extLst>
          </p:cNvPr>
          <p:cNvSpPr/>
          <p:nvPr/>
        </p:nvSpPr>
        <p:spPr>
          <a:xfrm>
            <a:off x="4844319" y="3221321"/>
            <a:ext cx="179853" cy="179853"/>
          </a:xfrm>
          <a:prstGeom prst="ellipse">
            <a:avLst/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highlight>
                <a:srgbClr val="FF00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Oval">
            <a:extLst>
              <a:ext uri="{FF2B5EF4-FFF2-40B4-BE49-F238E27FC236}">
                <a16:creationId xmlns:a16="http://schemas.microsoft.com/office/drawing/2014/main" id="{8A8B6265-D692-4FA4-8352-68ADC1F43B4C}"/>
              </a:ext>
            </a:extLst>
          </p:cNvPr>
          <p:cNvSpPr/>
          <p:nvPr/>
        </p:nvSpPr>
        <p:spPr>
          <a:xfrm>
            <a:off x="5274015" y="3212057"/>
            <a:ext cx="179853" cy="179853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DD4350-3849-4848-AAD1-8C994C70C354}"/>
              </a:ext>
            </a:extLst>
          </p:cNvPr>
          <p:cNvSpPr txBox="1"/>
          <p:nvPr/>
        </p:nvSpPr>
        <p:spPr>
          <a:xfrm>
            <a:off x="3500357" y="4282284"/>
            <a:ext cx="199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후기 </a:t>
            </a:r>
          </a:p>
        </p:txBody>
      </p:sp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7E672308-3C1D-4BA6-8FE7-F713331FA069}"/>
              </a:ext>
            </a:extLst>
          </p:cNvPr>
          <p:cNvSpPr/>
          <p:nvPr/>
        </p:nvSpPr>
        <p:spPr>
          <a:xfrm>
            <a:off x="6071338" y="3731819"/>
            <a:ext cx="105099" cy="37178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57AF55A1-0D0A-49DB-B7BE-EE5A3874C701}"/>
              </a:ext>
            </a:extLst>
          </p:cNvPr>
          <p:cNvSpPr/>
          <p:nvPr/>
        </p:nvSpPr>
        <p:spPr>
          <a:xfrm rot="10800000">
            <a:off x="3780314" y="3731819"/>
            <a:ext cx="105099" cy="37178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7B7FE61-2507-436B-B795-03CBB4A7EF47}"/>
              </a:ext>
            </a:extLst>
          </p:cNvPr>
          <p:cNvSpPr/>
          <p:nvPr/>
        </p:nvSpPr>
        <p:spPr>
          <a:xfrm>
            <a:off x="4007942" y="3666894"/>
            <a:ext cx="464008" cy="436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9D7F32-269C-481B-918D-28B217584320}"/>
              </a:ext>
            </a:extLst>
          </p:cNvPr>
          <p:cNvSpPr/>
          <p:nvPr/>
        </p:nvSpPr>
        <p:spPr>
          <a:xfrm>
            <a:off x="4691686" y="3666894"/>
            <a:ext cx="464008" cy="436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93BF471-C79B-4658-8906-7FCC4B5AF775}"/>
              </a:ext>
            </a:extLst>
          </p:cNvPr>
          <p:cNvSpPr/>
          <p:nvPr/>
        </p:nvSpPr>
        <p:spPr>
          <a:xfrm>
            <a:off x="5441765" y="3666894"/>
            <a:ext cx="464008" cy="436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5237A1F-F19F-4CF1-BE6A-4624B7F84E2C}"/>
              </a:ext>
            </a:extLst>
          </p:cNvPr>
          <p:cNvSpPr/>
          <p:nvPr/>
        </p:nvSpPr>
        <p:spPr>
          <a:xfrm>
            <a:off x="3827738" y="4709676"/>
            <a:ext cx="565775" cy="515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85D7305-EF9B-4E50-A745-3FCDA2C30A8C}"/>
              </a:ext>
            </a:extLst>
          </p:cNvPr>
          <p:cNvSpPr/>
          <p:nvPr/>
        </p:nvSpPr>
        <p:spPr>
          <a:xfrm>
            <a:off x="4705751" y="4709676"/>
            <a:ext cx="565775" cy="515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6826075-2BB0-4CC6-AF27-3770E6F62804}"/>
              </a:ext>
            </a:extLst>
          </p:cNvPr>
          <p:cNvSpPr/>
          <p:nvPr/>
        </p:nvSpPr>
        <p:spPr>
          <a:xfrm>
            <a:off x="5552961" y="4706562"/>
            <a:ext cx="565775" cy="515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9B5C18A-5605-410C-9E76-D86681114E66}"/>
              </a:ext>
            </a:extLst>
          </p:cNvPr>
          <p:cNvCxnSpPr/>
          <p:nvPr/>
        </p:nvCxnSpPr>
        <p:spPr>
          <a:xfrm>
            <a:off x="3827738" y="4706562"/>
            <a:ext cx="565775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2A3757D-8B25-4A1D-AF58-C09E9E517A26}"/>
              </a:ext>
            </a:extLst>
          </p:cNvPr>
          <p:cNvCxnSpPr/>
          <p:nvPr/>
        </p:nvCxnSpPr>
        <p:spPr>
          <a:xfrm flipH="1">
            <a:off x="3827738" y="4706562"/>
            <a:ext cx="562819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16F4305-94AA-462E-8839-FE16E93AAAE9}"/>
              </a:ext>
            </a:extLst>
          </p:cNvPr>
          <p:cNvCxnSpPr/>
          <p:nvPr/>
        </p:nvCxnSpPr>
        <p:spPr>
          <a:xfrm>
            <a:off x="4708707" y="4736224"/>
            <a:ext cx="565775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074A1BC-E8BE-4984-A37C-45246FED3DFB}"/>
              </a:ext>
            </a:extLst>
          </p:cNvPr>
          <p:cNvCxnSpPr/>
          <p:nvPr/>
        </p:nvCxnSpPr>
        <p:spPr>
          <a:xfrm flipH="1">
            <a:off x="4708707" y="4736224"/>
            <a:ext cx="562819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F9F7A779-33E0-455D-B064-B219AC12B95B}"/>
              </a:ext>
            </a:extLst>
          </p:cNvPr>
          <p:cNvCxnSpPr/>
          <p:nvPr/>
        </p:nvCxnSpPr>
        <p:spPr>
          <a:xfrm>
            <a:off x="5536043" y="4713336"/>
            <a:ext cx="565775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68D3E67-8CC5-4B25-93D9-3BDE3889554D}"/>
              </a:ext>
            </a:extLst>
          </p:cNvPr>
          <p:cNvCxnSpPr/>
          <p:nvPr/>
        </p:nvCxnSpPr>
        <p:spPr>
          <a:xfrm flipH="1">
            <a:off x="5536043" y="4713336"/>
            <a:ext cx="562819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Trial Note">
            <a:extLst>
              <a:ext uri="{FF2B5EF4-FFF2-40B4-BE49-F238E27FC236}">
                <a16:creationId xmlns:a16="http://schemas.microsoft.com/office/drawing/2014/main" id="{56E4E30F-EDCE-49BB-B36B-46B1CD0A79B7}"/>
              </a:ext>
            </a:extLst>
          </p:cNvPr>
          <p:cNvGrpSpPr/>
          <p:nvPr/>
        </p:nvGrpSpPr>
        <p:grpSpPr>
          <a:xfrm>
            <a:off x="9759772" y="4871872"/>
            <a:ext cx="2642026" cy="688250"/>
            <a:chOff x="3297238" y="3861955"/>
            <a:chExt cx="2642026" cy="688250"/>
          </a:xfrm>
        </p:grpSpPr>
        <p:sp>
          <p:nvSpPr>
            <p:cNvPr id="66" name="Shopping Cart Icon">
              <a:extLst>
                <a:ext uri="{FF2B5EF4-FFF2-40B4-BE49-F238E27FC236}">
                  <a16:creationId xmlns:a16="http://schemas.microsoft.com/office/drawing/2014/main" id="{5F68C9B8-114C-469C-93A5-8F8C279FD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7" name="Message">
              <a:extLst>
                <a:ext uri="{FF2B5EF4-FFF2-40B4-BE49-F238E27FC236}">
                  <a16:creationId xmlns:a16="http://schemas.microsoft.com/office/drawing/2014/main" id="{234E0933-1696-42D1-9D70-AB80902625CE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68" name="Title">
                <a:extLst>
                  <a:ext uri="{FF2B5EF4-FFF2-40B4-BE49-F238E27FC236}">
                    <a16:creationId xmlns:a16="http://schemas.microsoft.com/office/drawing/2014/main" id="{EF888AE4-4638-45E1-9DCB-9C68210C4225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69" name="Body">
                <a:extLst>
                  <a:ext uri="{FF2B5EF4-FFF2-40B4-BE49-F238E27FC236}">
                    <a16:creationId xmlns:a16="http://schemas.microsoft.com/office/drawing/2014/main" id="{3AF404DE-4F46-4BB5-8298-20BAC621F13F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the full version to get access to this shape.</a:t>
                </a:r>
              </a:p>
            </p:txBody>
          </p:sp>
        </p:grp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23A64B9-82F0-49FD-97C2-A018D08B3DD6}"/>
              </a:ext>
            </a:extLst>
          </p:cNvPr>
          <p:cNvSpPr/>
          <p:nvPr/>
        </p:nvSpPr>
        <p:spPr>
          <a:xfrm rot="12979577">
            <a:off x="5888857" y="5783716"/>
            <a:ext cx="271481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CDB9135-132F-496C-9B78-CF2AC1A79310}"/>
              </a:ext>
            </a:extLst>
          </p:cNvPr>
          <p:cNvSpPr/>
          <p:nvPr/>
        </p:nvSpPr>
        <p:spPr>
          <a:xfrm>
            <a:off x="5761236" y="5594691"/>
            <a:ext cx="173074" cy="182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CBD233-C298-4410-84C1-51B80EDC1CAF}"/>
              </a:ext>
            </a:extLst>
          </p:cNvPr>
          <p:cNvSpPr txBox="1"/>
          <p:nvPr/>
        </p:nvSpPr>
        <p:spPr>
          <a:xfrm>
            <a:off x="3542151" y="1453685"/>
            <a:ext cx="199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배너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DAD1D2-28A6-49B9-9AFA-7909DD929FB8}"/>
              </a:ext>
            </a:extLst>
          </p:cNvPr>
          <p:cNvSpPr txBox="1"/>
          <p:nvPr/>
        </p:nvSpPr>
        <p:spPr>
          <a:xfrm>
            <a:off x="3485094" y="5338416"/>
            <a:ext cx="199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커뮤니티</a:t>
            </a:r>
          </a:p>
        </p:txBody>
      </p:sp>
      <p:sp>
        <p:nvSpPr>
          <p:cNvPr id="74" name="Align Center">
            <a:extLst>
              <a:ext uri="{FF2B5EF4-FFF2-40B4-BE49-F238E27FC236}">
                <a16:creationId xmlns:a16="http://schemas.microsoft.com/office/drawing/2014/main" id="{DF95BB70-90F0-4C31-B3FE-BAA5EEECE3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41856" y="5794323"/>
            <a:ext cx="366086" cy="331403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Align Center">
            <a:extLst>
              <a:ext uri="{FF2B5EF4-FFF2-40B4-BE49-F238E27FC236}">
                <a16:creationId xmlns:a16="http://schemas.microsoft.com/office/drawing/2014/main" id="{F159DCF9-DC12-4FD4-927C-657ED3AB40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90557" y="5783432"/>
            <a:ext cx="366086" cy="331403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Align Center">
            <a:extLst>
              <a:ext uri="{FF2B5EF4-FFF2-40B4-BE49-F238E27FC236}">
                <a16:creationId xmlns:a16="http://schemas.microsoft.com/office/drawing/2014/main" id="{9F2C9ABF-1BB6-4F09-AED0-E32E03B7EC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52994" y="5767322"/>
            <a:ext cx="373985" cy="338554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034F61-89B4-4393-965A-0126A067C1F9}"/>
              </a:ext>
            </a:extLst>
          </p:cNvPr>
          <p:cNvSpPr txBox="1"/>
          <p:nvPr/>
        </p:nvSpPr>
        <p:spPr>
          <a:xfrm>
            <a:off x="1200151" y="1256044"/>
            <a:ext cx="193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스토리보드 </a:t>
            </a:r>
            <a:r>
              <a:rPr lang="en-US" altLang="ko-KR" dirty="0"/>
              <a:t>(2)</a:t>
            </a:r>
          </a:p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45AE565-0553-4B21-B8BF-3C1AAD679421}"/>
              </a:ext>
            </a:extLst>
          </p:cNvPr>
          <p:cNvSpPr/>
          <p:nvPr/>
        </p:nvSpPr>
        <p:spPr>
          <a:xfrm>
            <a:off x="5552961" y="1023821"/>
            <a:ext cx="259920" cy="2107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D376FDA-9DAE-4124-81A0-B43AA342C538}"/>
              </a:ext>
            </a:extLst>
          </p:cNvPr>
          <p:cNvSpPr/>
          <p:nvPr/>
        </p:nvSpPr>
        <p:spPr>
          <a:xfrm>
            <a:off x="3370397" y="2358168"/>
            <a:ext cx="259920" cy="2107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178FF1-5A94-4B09-BDF7-ED20B04BE4F5}"/>
              </a:ext>
            </a:extLst>
          </p:cNvPr>
          <p:cNvSpPr/>
          <p:nvPr/>
        </p:nvSpPr>
        <p:spPr>
          <a:xfrm>
            <a:off x="3437611" y="3759329"/>
            <a:ext cx="259920" cy="2107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C944C82-4D4C-4ADD-9289-CA1FBEE6685A}"/>
              </a:ext>
            </a:extLst>
          </p:cNvPr>
          <p:cNvSpPr/>
          <p:nvPr/>
        </p:nvSpPr>
        <p:spPr>
          <a:xfrm>
            <a:off x="3495626" y="4783533"/>
            <a:ext cx="259920" cy="2107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0128162-E16C-464D-B60F-58423BDAA525}"/>
              </a:ext>
            </a:extLst>
          </p:cNvPr>
          <p:cNvSpPr/>
          <p:nvPr/>
        </p:nvSpPr>
        <p:spPr>
          <a:xfrm>
            <a:off x="5931992" y="5400178"/>
            <a:ext cx="259920" cy="2107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1" name="표 26">
            <a:extLst>
              <a:ext uri="{FF2B5EF4-FFF2-40B4-BE49-F238E27FC236}">
                <a16:creationId xmlns:a16="http://schemas.microsoft.com/office/drawing/2014/main" id="{FB1EC27B-E8A0-40DE-8493-EDC3A0772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251925"/>
              </p:ext>
            </p:extLst>
          </p:nvPr>
        </p:nvGraphicFramePr>
        <p:xfrm>
          <a:off x="6741297" y="319077"/>
          <a:ext cx="5002965" cy="400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55">
                  <a:extLst>
                    <a:ext uri="{9D8B030D-6E8A-4147-A177-3AD203B41FA5}">
                      <a16:colId xmlns:a16="http://schemas.microsoft.com/office/drawing/2014/main" val="2960643787"/>
                    </a:ext>
                  </a:extLst>
                </a:gridCol>
                <a:gridCol w="3335310">
                  <a:extLst>
                    <a:ext uri="{9D8B030D-6E8A-4147-A177-3AD203B41FA5}">
                      <a16:colId xmlns:a16="http://schemas.microsoft.com/office/drawing/2014/main" val="2734657223"/>
                    </a:ext>
                  </a:extLst>
                </a:gridCol>
              </a:tblGrid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02355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메뉴 내비게이션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759834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배너 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5195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추천 여행지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내비게이션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56112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후기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내비게이션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413325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 고정 내비게이션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11434"/>
                  </a:ext>
                </a:extLst>
              </a:tr>
              <a:tr h="5613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(2) </a:t>
                      </a:r>
                      <a:r>
                        <a:rPr lang="ko-KR" altLang="en-US" dirty="0"/>
                        <a:t>이미지</a:t>
                      </a:r>
                      <a:r>
                        <a:rPr lang="en-US" altLang="ko-KR" dirty="0"/>
                        <a:t>*3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24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65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Trial Note">
            <a:extLst>
              <a:ext uri="{FF2B5EF4-FFF2-40B4-BE49-F238E27FC236}">
                <a16:creationId xmlns:a16="http://schemas.microsoft.com/office/drawing/2014/main" id="{56E4E30F-EDCE-49BB-B36B-46B1CD0A79B7}"/>
              </a:ext>
            </a:extLst>
          </p:cNvPr>
          <p:cNvGrpSpPr/>
          <p:nvPr/>
        </p:nvGrpSpPr>
        <p:grpSpPr>
          <a:xfrm>
            <a:off x="9759772" y="4871872"/>
            <a:ext cx="2642026" cy="688250"/>
            <a:chOff x="3297238" y="3861955"/>
            <a:chExt cx="2642026" cy="688250"/>
          </a:xfrm>
        </p:grpSpPr>
        <p:sp>
          <p:nvSpPr>
            <p:cNvPr id="66" name="Shopping Cart Icon">
              <a:extLst>
                <a:ext uri="{FF2B5EF4-FFF2-40B4-BE49-F238E27FC236}">
                  <a16:creationId xmlns:a16="http://schemas.microsoft.com/office/drawing/2014/main" id="{5F68C9B8-114C-469C-93A5-8F8C279FD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7238" y="3998120"/>
              <a:ext cx="441325" cy="441325"/>
            </a:xfrm>
            <a:custGeom>
              <a:avLst/>
              <a:gdLst>
                <a:gd name="T0" fmla="*/ 611 w 1224"/>
                <a:gd name="T1" fmla="*/ 0 h 1226"/>
                <a:gd name="T2" fmla="*/ 0 w 1224"/>
                <a:gd name="T3" fmla="*/ 613 h 1226"/>
                <a:gd name="T4" fmla="*/ 611 w 1224"/>
                <a:gd name="T5" fmla="*/ 1226 h 1226"/>
                <a:gd name="T6" fmla="*/ 1224 w 1224"/>
                <a:gd name="T7" fmla="*/ 613 h 1226"/>
                <a:gd name="T8" fmla="*/ 611 w 1224"/>
                <a:gd name="T9" fmla="*/ 0 h 1226"/>
                <a:gd name="T10" fmla="*/ 611 w 1224"/>
                <a:gd name="T11" fmla="*/ 35 h 1226"/>
                <a:gd name="T12" fmla="*/ 1191 w 1224"/>
                <a:gd name="T13" fmla="*/ 613 h 1226"/>
                <a:gd name="T14" fmla="*/ 611 w 1224"/>
                <a:gd name="T15" fmla="*/ 1193 h 1226"/>
                <a:gd name="T16" fmla="*/ 33 w 1224"/>
                <a:gd name="T17" fmla="*/ 613 h 1226"/>
                <a:gd name="T18" fmla="*/ 611 w 1224"/>
                <a:gd name="T19" fmla="*/ 35 h 1226"/>
                <a:gd name="T20" fmla="*/ 250 w 1224"/>
                <a:gd name="T21" fmla="*/ 338 h 1226"/>
                <a:gd name="T22" fmla="*/ 230 w 1224"/>
                <a:gd name="T23" fmla="*/ 355 h 1226"/>
                <a:gd name="T24" fmla="*/ 250 w 1224"/>
                <a:gd name="T25" fmla="*/ 372 h 1226"/>
                <a:gd name="T26" fmla="*/ 346 w 1224"/>
                <a:gd name="T27" fmla="*/ 372 h 1226"/>
                <a:gd name="T28" fmla="*/ 478 w 1224"/>
                <a:gd name="T29" fmla="*/ 695 h 1226"/>
                <a:gd name="T30" fmla="*/ 493 w 1224"/>
                <a:gd name="T31" fmla="*/ 706 h 1226"/>
                <a:gd name="T32" fmla="*/ 795 w 1224"/>
                <a:gd name="T33" fmla="*/ 706 h 1226"/>
                <a:gd name="T34" fmla="*/ 814 w 1224"/>
                <a:gd name="T35" fmla="*/ 689 h 1226"/>
                <a:gd name="T36" fmla="*/ 795 w 1224"/>
                <a:gd name="T37" fmla="*/ 672 h 1226"/>
                <a:gd name="T38" fmla="*/ 504 w 1224"/>
                <a:gd name="T39" fmla="*/ 672 h 1226"/>
                <a:gd name="T40" fmla="*/ 486 w 1224"/>
                <a:gd name="T41" fmla="*/ 626 h 1226"/>
                <a:gd name="T42" fmla="*/ 825 w 1224"/>
                <a:gd name="T43" fmla="*/ 626 h 1226"/>
                <a:gd name="T44" fmla="*/ 845 w 1224"/>
                <a:gd name="T45" fmla="*/ 610 h 1226"/>
                <a:gd name="T46" fmla="*/ 825 w 1224"/>
                <a:gd name="T47" fmla="*/ 593 h 1226"/>
                <a:gd name="T48" fmla="*/ 472 w 1224"/>
                <a:gd name="T49" fmla="*/ 593 h 1226"/>
                <a:gd name="T50" fmla="*/ 453 w 1224"/>
                <a:gd name="T51" fmla="*/ 547 h 1226"/>
                <a:gd name="T52" fmla="*/ 858 w 1224"/>
                <a:gd name="T53" fmla="*/ 547 h 1226"/>
                <a:gd name="T54" fmla="*/ 878 w 1224"/>
                <a:gd name="T55" fmla="*/ 530 h 1226"/>
                <a:gd name="T56" fmla="*/ 858 w 1224"/>
                <a:gd name="T57" fmla="*/ 514 h 1226"/>
                <a:gd name="T58" fmla="*/ 439 w 1224"/>
                <a:gd name="T59" fmla="*/ 514 h 1226"/>
                <a:gd name="T60" fmla="*/ 421 w 1224"/>
                <a:gd name="T61" fmla="*/ 469 h 1226"/>
                <a:gd name="T62" fmla="*/ 891 w 1224"/>
                <a:gd name="T63" fmla="*/ 469 h 1226"/>
                <a:gd name="T64" fmla="*/ 907 w 1224"/>
                <a:gd name="T65" fmla="*/ 452 h 1226"/>
                <a:gd name="T66" fmla="*/ 891 w 1224"/>
                <a:gd name="T67" fmla="*/ 434 h 1226"/>
                <a:gd name="T68" fmla="*/ 407 w 1224"/>
                <a:gd name="T69" fmla="*/ 434 h 1226"/>
                <a:gd name="T70" fmla="*/ 372 w 1224"/>
                <a:gd name="T71" fmla="*/ 349 h 1226"/>
                <a:gd name="T72" fmla="*/ 357 w 1224"/>
                <a:gd name="T73" fmla="*/ 338 h 1226"/>
                <a:gd name="T74" fmla="*/ 250 w 1224"/>
                <a:gd name="T75" fmla="*/ 338 h 1226"/>
                <a:gd name="T76" fmla="*/ 810 w 1224"/>
                <a:gd name="T77" fmla="*/ 754 h 1226"/>
                <a:gd name="T78" fmla="*/ 743 w 1224"/>
                <a:gd name="T79" fmla="*/ 822 h 1226"/>
                <a:gd name="T80" fmla="*/ 810 w 1224"/>
                <a:gd name="T81" fmla="*/ 890 h 1226"/>
                <a:gd name="T82" fmla="*/ 878 w 1224"/>
                <a:gd name="T83" fmla="*/ 822 h 1226"/>
                <a:gd name="T84" fmla="*/ 810 w 1224"/>
                <a:gd name="T85" fmla="*/ 754 h 1226"/>
                <a:gd name="T86" fmla="*/ 485 w 1224"/>
                <a:gd name="T87" fmla="*/ 756 h 1226"/>
                <a:gd name="T88" fmla="*/ 417 w 1224"/>
                <a:gd name="T89" fmla="*/ 824 h 1226"/>
                <a:gd name="T90" fmla="*/ 485 w 1224"/>
                <a:gd name="T91" fmla="*/ 891 h 1226"/>
                <a:gd name="T92" fmla="*/ 553 w 1224"/>
                <a:gd name="T93" fmla="*/ 824 h 1226"/>
                <a:gd name="T94" fmla="*/ 485 w 1224"/>
                <a:gd name="T95" fmla="*/ 756 h 1226"/>
                <a:gd name="T96" fmla="*/ 810 w 1224"/>
                <a:gd name="T97" fmla="*/ 789 h 1226"/>
                <a:gd name="T98" fmla="*/ 844 w 1224"/>
                <a:gd name="T99" fmla="*/ 822 h 1226"/>
                <a:gd name="T100" fmla="*/ 810 w 1224"/>
                <a:gd name="T101" fmla="*/ 856 h 1226"/>
                <a:gd name="T102" fmla="*/ 776 w 1224"/>
                <a:gd name="T103" fmla="*/ 822 h 1226"/>
                <a:gd name="T104" fmla="*/ 810 w 1224"/>
                <a:gd name="T105" fmla="*/ 789 h 1226"/>
                <a:gd name="T106" fmla="*/ 485 w 1224"/>
                <a:gd name="T107" fmla="*/ 790 h 1226"/>
                <a:gd name="T108" fmla="*/ 519 w 1224"/>
                <a:gd name="T109" fmla="*/ 824 h 1226"/>
                <a:gd name="T110" fmla="*/ 485 w 1224"/>
                <a:gd name="T111" fmla="*/ 857 h 1226"/>
                <a:gd name="T112" fmla="*/ 452 w 1224"/>
                <a:gd name="T113" fmla="*/ 824 h 1226"/>
                <a:gd name="T114" fmla="*/ 485 w 1224"/>
                <a:gd name="T115" fmla="*/ 790 h 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4" h="1226">
                  <a:moveTo>
                    <a:pt x="611" y="0"/>
                  </a:moveTo>
                  <a:cubicBezTo>
                    <a:pt x="273" y="0"/>
                    <a:pt x="0" y="275"/>
                    <a:pt x="0" y="613"/>
                  </a:cubicBezTo>
                  <a:cubicBezTo>
                    <a:pt x="0" y="951"/>
                    <a:pt x="273" y="1226"/>
                    <a:pt x="611" y="1226"/>
                  </a:cubicBezTo>
                  <a:cubicBezTo>
                    <a:pt x="949" y="1226"/>
                    <a:pt x="1224" y="951"/>
                    <a:pt x="1224" y="613"/>
                  </a:cubicBezTo>
                  <a:cubicBezTo>
                    <a:pt x="1224" y="275"/>
                    <a:pt x="949" y="0"/>
                    <a:pt x="611" y="0"/>
                  </a:cubicBezTo>
                  <a:close/>
                  <a:moveTo>
                    <a:pt x="611" y="35"/>
                  </a:moveTo>
                  <a:cubicBezTo>
                    <a:pt x="931" y="35"/>
                    <a:pt x="1191" y="293"/>
                    <a:pt x="1191" y="613"/>
                  </a:cubicBezTo>
                  <a:cubicBezTo>
                    <a:pt x="1191" y="933"/>
                    <a:pt x="931" y="1193"/>
                    <a:pt x="611" y="1193"/>
                  </a:cubicBezTo>
                  <a:cubicBezTo>
                    <a:pt x="291" y="1193"/>
                    <a:pt x="33" y="933"/>
                    <a:pt x="33" y="613"/>
                  </a:cubicBezTo>
                  <a:cubicBezTo>
                    <a:pt x="33" y="293"/>
                    <a:pt x="291" y="35"/>
                    <a:pt x="611" y="35"/>
                  </a:cubicBezTo>
                  <a:close/>
                  <a:moveTo>
                    <a:pt x="250" y="338"/>
                  </a:moveTo>
                  <a:cubicBezTo>
                    <a:pt x="238" y="338"/>
                    <a:pt x="230" y="345"/>
                    <a:pt x="230" y="355"/>
                  </a:cubicBezTo>
                  <a:cubicBezTo>
                    <a:pt x="230" y="364"/>
                    <a:pt x="236" y="372"/>
                    <a:pt x="250" y="372"/>
                  </a:cubicBezTo>
                  <a:lnTo>
                    <a:pt x="346" y="372"/>
                  </a:lnTo>
                  <a:lnTo>
                    <a:pt x="478" y="695"/>
                  </a:lnTo>
                  <a:cubicBezTo>
                    <a:pt x="480" y="701"/>
                    <a:pt x="487" y="706"/>
                    <a:pt x="493" y="706"/>
                  </a:cubicBezTo>
                  <a:lnTo>
                    <a:pt x="795" y="706"/>
                  </a:lnTo>
                  <a:cubicBezTo>
                    <a:pt x="804" y="707"/>
                    <a:pt x="814" y="699"/>
                    <a:pt x="814" y="689"/>
                  </a:cubicBezTo>
                  <a:cubicBezTo>
                    <a:pt x="814" y="679"/>
                    <a:pt x="804" y="671"/>
                    <a:pt x="795" y="672"/>
                  </a:cubicBezTo>
                  <a:lnTo>
                    <a:pt x="504" y="672"/>
                  </a:lnTo>
                  <a:lnTo>
                    <a:pt x="486" y="626"/>
                  </a:lnTo>
                  <a:lnTo>
                    <a:pt x="825" y="626"/>
                  </a:lnTo>
                  <a:cubicBezTo>
                    <a:pt x="835" y="628"/>
                    <a:pt x="845" y="619"/>
                    <a:pt x="845" y="610"/>
                  </a:cubicBezTo>
                  <a:cubicBezTo>
                    <a:pt x="845" y="600"/>
                    <a:pt x="835" y="591"/>
                    <a:pt x="825" y="593"/>
                  </a:cubicBezTo>
                  <a:lnTo>
                    <a:pt x="472" y="593"/>
                  </a:lnTo>
                  <a:lnTo>
                    <a:pt x="453" y="547"/>
                  </a:lnTo>
                  <a:lnTo>
                    <a:pt x="858" y="547"/>
                  </a:lnTo>
                  <a:cubicBezTo>
                    <a:pt x="868" y="548"/>
                    <a:pt x="878" y="540"/>
                    <a:pt x="878" y="530"/>
                  </a:cubicBezTo>
                  <a:cubicBezTo>
                    <a:pt x="878" y="521"/>
                    <a:pt x="868" y="512"/>
                    <a:pt x="858" y="514"/>
                  </a:cubicBezTo>
                  <a:lnTo>
                    <a:pt x="439" y="514"/>
                  </a:lnTo>
                  <a:lnTo>
                    <a:pt x="421" y="469"/>
                  </a:lnTo>
                  <a:lnTo>
                    <a:pt x="891" y="469"/>
                  </a:lnTo>
                  <a:cubicBezTo>
                    <a:pt x="900" y="469"/>
                    <a:pt x="907" y="461"/>
                    <a:pt x="907" y="452"/>
                  </a:cubicBezTo>
                  <a:cubicBezTo>
                    <a:pt x="907" y="443"/>
                    <a:pt x="900" y="434"/>
                    <a:pt x="891" y="434"/>
                  </a:cubicBezTo>
                  <a:lnTo>
                    <a:pt x="407" y="434"/>
                  </a:lnTo>
                  <a:lnTo>
                    <a:pt x="372" y="349"/>
                  </a:lnTo>
                  <a:cubicBezTo>
                    <a:pt x="370" y="343"/>
                    <a:pt x="364" y="338"/>
                    <a:pt x="357" y="338"/>
                  </a:cubicBezTo>
                  <a:cubicBezTo>
                    <a:pt x="320" y="338"/>
                    <a:pt x="261" y="338"/>
                    <a:pt x="250" y="338"/>
                  </a:cubicBezTo>
                  <a:close/>
                  <a:moveTo>
                    <a:pt x="810" y="754"/>
                  </a:moveTo>
                  <a:cubicBezTo>
                    <a:pt x="772" y="754"/>
                    <a:pt x="743" y="785"/>
                    <a:pt x="743" y="822"/>
                  </a:cubicBezTo>
                  <a:cubicBezTo>
                    <a:pt x="743" y="859"/>
                    <a:pt x="772" y="890"/>
                    <a:pt x="810" y="890"/>
                  </a:cubicBezTo>
                  <a:cubicBezTo>
                    <a:pt x="847" y="890"/>
                    <a:pt x="878" y="859"/>
                    <a:pt x="878" y="822"/>
                  </a:cubicBezTo>
                  <a:cubicBezTo>
                    <a:pt x="878" y="785"/>
                    <a:pt x="847" y="754"/>
                    <a:pt x="810" y="754"/>
                  </a:cubicBezTo>
                  <a:close/>
                  <a:moveTo>
                    <a:pt x="485" y="756"/>
                  </a:moveTo>
                  <a:cubicBezTo>
                    <a:pt x="448" y="756"/>
                    <a:pt x="417" y="787"/>
                    <a:pt x="417" y="824"/>
                  </a:cubicBezTo>
                  <a:cubicBezTo>
                    <a:pt x="417" y="861"/>
                    <a:pt x="448" y="891"/>
                    <a:pt x="485" y="891"/>
                  </a:cubicBezTo>
                  <a:cubicBezTo>
                    <a:pt x="522" y="891"/>
                    <a:pt x="553" y="861"/>
                    <a:pt x="553" y="824"/>
                  </a:cubicBezTo>
                  <a:cubicBezTo>
                    <a:pt x="553" y="787"/>
                    <a:pt x="522" y="756"/>
                    <a:pt x="485" y="756"/>
                  </a:cubicBezTo>
                  <a:close/>
                  <a:moveTo>
                    <a:pt x="810" y="789"/>
                  </a:moveTo>
                  <a:cubicBezTo>
                    <a:pt x="828" y="789"/>
                    <a:pt x="844" y="803"/>
                    <a:pt x="844" y="822"/>
                  </a:cubicBezTo>
                  <a:cubicBezTo>
                    <a:pt x="844" y="841"/>
                    <a:pt x="828" y="856"/>
                    <a:pt x="810" y="856"/>
                  </a:cubicBezTo>
                  <a:cubicBezTo>
                    <a:pt x="791" y="856"/>
                    <a:pt x="776" y="841"/>
                    <a:pt x="776" y="822"/>
                  </a:cubicBezTo>
                  <a:cubicBezTo>
                    <a:pt x="776" y="803"/>
                    <a:pt x="791" y="789"/>
                    <a:pt x="810" y="789"/>
                  </a:cubicBezTo>
                  <a:close/>
                  <a:moveTo>
                    <a:pt x="485" y="790"/>
                  </a:moveTo>
                  <a:cubicBezTo>
                    <a:pt x="504" y="790"/>
                    <a:pt x="519" y="805"/>
                    <a:pt x="519" y="824"/>
                  </a:cubicBezTo>
                  <a:cubicBezTo>
                    <a:pt x="519" y="843"/>
                    <a:pt x="504" y="857"/>
                    <a:pt x="485" y="857"/>
                  </a:cubicBezTo>
                  <a:cubicBezTo>
                    <a:pt x="466" y="857"/>
                    <a:pt x="452" y="843"/>
                    <a:pt x="452" y="824"/>
                  </a:cubicBezTo>
                  <a:cubicBezTo>
                    <a:pt x="452" y="805"/>
                    <a:pt x="466" y="790"/>
                    <a:pt x="485" y="79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67" name="Message">
              <a:extLst>
                <a:ext uri="{FF2B5EF4-FFF2-40B4-BE49-F238E27FC236}">
                  <a16:creationId xmlns:a16="http://schemas.microsoft.com/office/drawing/2014/main" id="{234E0933-1696-42D1-9D70-AB80902625CE}"/>
                </a:ext>
              </a:extLst>
            </p:cNvPr>
            <p:cNvGrpSpPr/>
            <p:nvPr/>
          </p:nvGrpSpPr>
          <p:grpSpPr>
            <a:xfrm>
              <a:off x="3812679" y="3861955"/>
              <a:ext cx="2126585" cy="688250"/>
              <a:chOff x="3806327" y="3857210"/>
              <a:chExt cx="2126585" cy="688250"/>
            </a:xfrm>
          </p:grpSpPr>
          <p:sp>
            <p:nvSpPr>
              <p:cNvPr id="68" name="Title">
                <a:extLst>
                  <a:ext uri="{FF2B5EF4-FFF2-40B4-BE49-F238E27FC236}">
                    <a16:creationId xmlns:a16="http://schemas.microsoft.com/office/drawing/2014/main" id="{EF888AE4-4638-45E1-9DCB-9C68210C4225}"/>
                  </a:ext>
                </a:extLst>
              </p:cNvPr>
              <p:cNvSpPr txBox="1"/>
              <p:nvPr/>
            </p:nvSpPr>
            <p:spPr>
              <a:xfrm>
                <a:off x="3806327" y="3857210"/>
                <a:ext cx="1980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solidFill>
                      <a:srgbClr val="FFFFFF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 Version Required</a:t>
                </a:r>
              </a:p>
            </p:txBody>
          </p:sp>
          <p:sp>
            <p:nvSpPr>
              <p:cNvPr id="69" name="Body">
                <a:extLst>
                  <a:ext uri="{FF2B5EF4-FFF2-40B4-BE49-F238E27FC236}">
                    <a16:creationId xmlns:a16="http://schemas.microsoft.com/office/drawing/2014/main" id="{3AF404DE-4F46-4BB5-8298-20BAC621F13F}"/>
                  </a:ext>
                </a:extLst>
              </p:cNvPr>
              <p:cNvSpPr txBox="1"/>
              <p:nvPr/>
            </p:nvSpPr>
            <p:spPr>
              <a:xfrm>
                <a:off x="3806327" y="4145350"/>
                <a:ext cx="2126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Please purchase the full version to get access to this shape.</a:t>
                </a:r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6034F61-89B4-4393-965A-0126A067C1F9}"/>
              </a:ext>
            </a:extLst>
          </p:cNvPr>
          <p:cNvSpPr txBox="1"/>
          <p:nvPr/>
        </p:nvSpPr>
        <p:spPr>
          <a:xfrm>
            <a:off x="1200150" y="1256044"/>
            <a:ext cx="4617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스토리보드 </a:t>
            </a:r>
            <a:r>
              <a:rPr lang="en-US" altLang="ko-KR" dirty="0"/>
              <a:t>(3)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메인페이지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메뉴 목록</a:t>
            </a:r>
          </a:p>
        </p:txBody>
      </p:sp>
      <p:graphicFrame>
        <p:nvGraphicFramePr>
          <p:cNvPr id="4" name="표 12">
            <a:extLst>
              <a:ext uri="{FF2B5EF4-FFF2-40B4-BE49-F238E27FC236}">
                <a16:creationId xmlns:a16="http://schemas.microsoft.com/office/drawing/2014/main" id="{5F5CE332-D1C6-41D5-A7CE-0E98BE67E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922794"/>
              </p:ext>
            </p:extLst>
          </p:nvPr>
        </p:nvGraphicFramePr>
        <p:xfrm>
          <a:off x="7172402" y="1161578"/>
          <a:ext cx="4295428" cy="249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714">
                  <a:extLst>
                    <a:ext uri="{9D8B030D-6E8A-4147-A177-3AD203B41FA5}">
                      <a16:colId xmlns:a16="http://schemas.microsoft.com/office/drawing/2014/main" val="2759964829"/>
                    </a:ext>
                  </a:extLst>
                </a:gridCol>
                <a:gridCol w="2147714">
                  <a:extLst>
                    <a:ext uri="{9D8B030D-6E8A-4147-A177-3AD203B41FA5}">
                      <a16:colId xmlns:a16="http://schemas.microsoft.com/office/drawing/2014/main" val="581668486"/>
                    </a:ext>
                  </a:extLst>
                </a:gridCol>
              </a:tblGrid>
              <a:tr h="832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번호</a:t>
                      </a:r>
                    </a:p>
                  </a:txBody>
                  <a:tcPr marL="88568" marR="88568" marT="44284" marB="442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내용</a:t>
                      </a:r>
                    </a:p>
                  </a:txBody>
                  <a:tcPr marL="88568" marR="88568" marT="44284" marB="44284"/>
                </a:tc>
                <a:extLst>
                  <a:ext uri="{0D108BD9-81ED-4DB2-BD59-A6C34878D82A}">
                    <a16:rowId xmlns:a16="http://schemas.microsoft.com/office/drawing/2014/main" val="1719279827"/>
                  </a:ext>
                </a:extLst>
              </a:tr>
              <a:tr h="832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88568" marR="88568" marT="44284" marB="442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메뉴 내비게이션</a:t>
                      </a:r>
                    </a:p>
                  </a:txBody>
                  <a:tcPr marL="88568" marR="88568" marT="44284" marB="44284" anchor="ctr"/>
                </a:tc>
                <a:extLst>
                  <a:ext uri="{0D108BD9-81ED-4DB2-BD59-A6C34878D82A}">
                    <a16:rowId xmlns:a16="http://schemas.microsoft.com/office/drawing/2014/main" val="1457875768"/>
                  </a:ext>
                </a:extLst>
              </a:tr>
              <a:tr h="8323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(1)</a:t>
                      </a:r>
                      <a:r>
                        <a:rPr lang="ko-KR" altLang="en-US" sz="1700" dirty="0"/>
                        <a:t>내비게이션</a:t>
                      </a:r>
                      <a:r>
                        <a:rPr lang="en-US" altLang="ko-KR" sz="1700" dirty="0"/>
                        <a:t>* 4</a:t>
                      </a:r>
                      <a:endParaRPr lang="ko-KR" altLang="en-US" sz="1700" dirty="0"/>
                    </a:p>
                  </a:txBody>
                  <a:tcPr marL="88568" marR="88568" marT="44284" marB="44284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88568" marR="88568" marT="44284" marB="44284" anchor="ctr"/>
                </a:tc>
                <a:extLst>
                  <a:ext uri="{0D108BD9-81ED-4DB2-BD59-A6C34878D82A}">
                    <a16:rowId xmlns:a16="http://schemas.microsoft.com/office/drawing/2014/main" val="1518175701"/>
                  </a:ext>
                </a:extLst>
              </a:tr>
            </a:tbl>
          </a:graphicData>
        </a:graphic>
      </p:graphicFrame>
      <p:grpSp>
        <p:nvGrpSpPr>
          <p:cNvPr id="80" name="Phone">
            <a:extLst>
              <a:ext uri="{FF2B5EF4-FFF2-40B4-BE49-F238E27FC236}">
                <a16:creationId xmlns:a16="http://schemas.microsoft.com/office/drawing/2014/main" id="{EB55E4BD-26C3-4CB8-9B4C-11977F558E36}"/>
              </a:ext>
            </a:extLst>
          </p:cNvPr>
          <p:cNvGrpSpPr>
            <a:grpSpLocks noChangeAspect="1"/>
          </p:cNvGrpSpPr>
          <p:nvPr/>
        </p:nvGrpSpPr>
        <p:grpSpPr>
          <a:xfrm>
            <a:off x="3540288" y="218752"/>
            <a:ext cx="3275763" cy="6420495"/>
            <a:chOff x="595686" y="1262396"/>
            <a:chExt cx="2479208" cy="4859248"/>
          </a:xfrm>
        </p:grpSpPr>
        <p:sp>
          <p:nvSpPr>
            <p:cNvPr id="81" name="Case">
              <a:extLst>
                <a:ext uri="{FF2B5EF4-FFF2-40B4-BE49-F238E27FC236}">
                  <a16:creationId xmlns:a16="http://schemas.microsoft.com/office/drawing/2014/main" id="{4F4DB977-E7D8-4F8A-9F18-58BE7A1BF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Button">
              <a:extLst>
                <a:ext uri="{FF2B5EF4-FFF2-40B4-BE49-F238E27FC236}">
                  <a16:creationId xmlns:a16="http://schemas.microsoft.com/office/drawing/2014/main" id="{58E006BE-70F1-461E-B29B-F67233EF1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Camera">
              <a:extLst>
                <a:ext uri="{FF2B5EF4-FFF2-40B4-BE49-F238E27FC236}">
                  <a16:creationId xmlns:a16="http://schemas.microsoft.com/office/drawing/2014/main" id="{68EA7E46-C655-4F3E-BD12-0090D4773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Speaker">
              <a:extLst>
                <a:ext uri="{FF2B5EF4-FFF2-40B4-BE49-F238E27FC236}">
                  <a16:creationId xmlns:a16="http://schemas.microsoft.com/office/drawing/2014/main" id="{43BBAECC-65A8-4C79-9B2E-099AEC645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Display">
              <a:extLst>
                <a:ext uri="{FF2B5EF4-FFF2-40B4-BE49-F238E27FC236}">
                  <a16:creationId xmlns:a16="http://schemas.microsoft.com/office/drawing/2014/main" id="{8B43FCDC-1F62-4031-9461-0D7997FF9502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BE51F41-46E9-4E56-A7D1-D720B76772AE}"/>
              </a:ext>
            </a:extLst>
          </p:cNvPr>
          <p:cNvSpPr/>
          <p:nvPr/>
        </p:nvSpPr>
        <p:spPr>
          <a:xfrm>
            <a:off x="3731469" y="864158"/>
            <a:ext cx="226087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87" name="Align Justify">
            <a:extLst>
              <a:ext uri="{FF2B5EF4-FFF2-40B4-BE49-F238E27FC236}">
                <a16:creationId xmlns:a16="http://schemas.microsoft.com/office/drawing/2014/main" id="{27A6F0AC-7367-4965-AC36-B7A45EC54A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45026" y="898392"/>
            <a:ext cx="432899" cy="391886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C6E9E9E-D8C0-4CCC-B997-DD20DA1FD9C9}"/>
              </a:ext>
            </a:extLst>
          </p:cNvPr>
          <p:cNvSpPr/>
          <p:nvPr/>
        </p:nvSpPr>
        <p:spPr>
          <a:xfrm>
            <a:off x="3884147" y="1829021"/>
            <a:ext cx="2526366" cy="1121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7A5B3DF-6061-4F59-B457-D43F38E469A1}"/>
              </a:ext>
            </a:extLst>
          </p:cNvPr>
          <p:cNvCxnSpPr>
            <a:cxnSpLocks/>
          </p:cNvCxnSpPr>
          <p:nvPr/>
        </p:nvCxnSpPr>
        <p:spPr>
          <a:xfrm>
            <a:off x="3884147" y="1847548"/>
            <a:ext cx="2526366" cy="112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3D9C325-D041-40BA-955F-5B7B8D309F95}"/>
              </a:ext>
            </a:extLst>
          </p:cNvPr>
          <p:cNvCxnSpPr>
            <a:cxnSpLocks/>
          </p:cNvCxnSpPr>
          <p:nvPr/>
        </p:nvCxnSpPr>
        <p:spPr>
          <a:xfrm flipV="1">
            <a:off x="3913306" y="1838285"/>
            <a:ext cx="2526366" cy="112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">
            <a:extLst>
              <a:ext uri="{FF2B5EF4-FFF2-40B4-BE49-F238E27FC236}">
                <a16:creationId xmlns:a16="http://schemas.microsoft.com/office/drawing/2014/main" id="{871D266B-A5A1-41CD-BD15-2DBE90B8DE17}"/>
              </a:ext>
            </a:extLst>
          </p:cNvPr>
          <p:cNvSpPr/>
          <p:nvPr/>
        </p:nvSpPr>
        <p:spPr>
          <a:xfrm>
            <a:off x="4624625" y="3130886"/>
            <a:ext cx="179853" cy="179853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Oval">
            <a:extLst>
              <a:ext uri="{FF2B5EF4-FFF2-40B4-BE49-F238E27FC236}">
                <a16:creationId xmlns:a16="http://schemas.microsoft.com/office/drawing/2014/main" id="{44795664-FA12-4FED-9535-04D12AA367F7}"/>
              </a:ext>
            </a:extLst>
          </p:cNvPr>
          <p:cNvSpPr/>
          <p:nvPr/>
        </p:nvSpPr>
        <p:spPr>
          <a:xfrm>
            <a:off x="5075431" y="3130886"/>
            <a:ext cx="179853" cy="179853"/>
          </a:xfrm>
          <a:prstGeom prst="ellipse">
            <a:avLst/>
          </a:prstGeom>
          <a:solidFill>
            <a:srgbClr val="FF0000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highlight>
                <a:srgbClr val="FF00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Oval">
            <a:extLst>
              <a:ext uri="{FF2B5EF4-FFF2-40B4-BE49-F238E27FC236}">
                <a16:creationId xmlns:a16="http://schemas.microsoft.com/office/drawing/2014/main" id="{C7B4AF04-09C4-4359-B02A-AA91DDD79034}"/>
              </a:ext>
            </a:extLst>
          </p:cNvPr>
          <p:cNvSpPr/>
          <p:nvPr/>
        </p:nvSpPr>
        <p:spPr>
          <a:xfrm>
            <a:off x="5505127" y="3121622"/>
            <a:ext cx="179853" cy="179853"/>
          </a:xfrm>
          <a:prstGeom prst="ellipse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BA7E213-55EE-4FA0-82E5-C0FC331F87CF}"/>
              </a:ext>
            </a:extLst>
          </p:cNvPr>
          <p:cNvSpPr txBox="1"/>
          <p:nvPr/>
        </p:nvSpPr>
        <p:spPr>
          <a:xfrm>
            <a:off x="3731469" y="4191849"/>
            <a:ext cx="199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후기 </a:t>
            </a:r>
          </a:p>
        </p:txBody>
      </p:sp>
      <p:sp>
        <p:nvSpPr>
          <p:cNvPr id="97" name="화살표: 갈매기형 수장 96">
            <a:extLst>
              <a:ext uri="{FF2B5EF4-FFF2-40B4-BE49-F238E27FC236}">
                <a16:creationId xmlns:a16="http://schemas.microsoft.com/office/drawing/2014/main" id="{55D9523F-8803-4107-835E-FDE2630E03CA}"/>
              </a:ext>
            </a:extLst>
          </p:cNvPr>
          <p:cNvSpPr/>
          <p:nvPr/>
        </p:nvSpPr>
        <p:spPr>
          <a:xfrm>
            <a:off x="6302450" y="3641384"/>
            <a:ext cx="105099" cy="37178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화살표: 갈매기형 수장 97">
            <a:extLst>
              <a:ext uri="{FF2B5EF4-FFF2-40B4-BE49-F238E27FC236}">
                <a16:creationId xmlns:a16="http://schemas.microsoft.com/office/drawing/2014/main" id="{855357CE-972B-47A1-9FBD-15D45A4A1BD8}"/>
              </a:ext>
            </a:extLst>
          </p:cNvPr>
          <p:cNvSpPr/>
          <p:nvPr/>
        </p:nvSpPr>
        <p:spPr>
          <a:xfrm rot="10800000">
            <a:off x="4011426" y="3641384"/>
            <a:ext cx="105099" cy="371789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1D2C5E6-058F-4EDC-82CF-1A302FAA0C13}"/>
              </a:ext>
            </a:extLst>
          </p:cNvPr>
          <p:cNvSpPr/>
          <p:nvPr/>
        </p:nvSpPr>
        <p:spPr>
          <a:xfrm>
            <a:off x="4239054" y="3576459"/>
            <a:ext cx="464008" cy="436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2D81BC4-0790-484C-9CDC-EBDDD0BB0923}"/>
              </a:ext>
            </a:extLst>
          </p:cNvPr>
          <p:cNvSpPr/>
          <p:nvPr/>
        </p:nvSpPr>
        <p:spPr>
          <a:xfrm>
            <a:off x="4922798" y="3576459"/>
            <a:ext cx="464008" cy="436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81779BCA-5F71-4983-A0ED-8AE0491334C6}"/>
              </a:ext>
            </a:extLst>
          </p:cNvPr>
          <p:cNvSpPr/>
          <p:nvPr/>
        </p:nvSpPr>
        <p:spPr>
          <a:xfrm>
            <a:off x="5672877" y="3576459"/>
            <a:ext cx="464008" cy="4367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장소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B645B54-B631-43E1-8707-D9AAD4121262}"/>
              </a:ext>
            </a:extLst>
          </p:cNvPr>
          <p:cNvSpPr/>
          <p:nvPr/>
        </p:nvSpPr>
        <p:spPr>
          <a:xfrm>
            <a:off x="4058850" y="4619241"/>
            <a:ext cx="565775" cy="515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443A413-52C8-4D03-AD60-0BDBE12BDD15}"/>
              </a:ext>
            </a:extLst>
          </p:cNvPr>
          <p:cNvSpPr/>
          <p:nvPr/>
        </p:nvSpPr>
        <p:spPr>
          <a:xfrm>
            <a:off x="4936863" y="4619241"/>
            <a:ext cx="565775" cy="515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E202034-AE20-4091-845D-6AB3CECFDF87}"/>
              </a:ext>
            </a:extLst>
          </p:cNvPr>
          <p:cNvSpPr/>
          <p:nvPr/>
        </p:nvSpPr>
        <p:spPr>
          <a:xfrm>
            <a:off x="5784073" y="4616127"/>
            <a:ext cx="565775" cy="515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C265BE30-54E6-4212-BE5F-F838D7488543}"/>
              </a:ext>
            </a:extLst>
          </p:cNvPr>
          <p:cNvCxnSpPr/>
          <p:nvPr/>
        </p:nvCxnSpPr>
        <p:spPr>
          <a:xfrm>
            <a:off x="4058850" y="4616127"/>
            <a:ext cx="565775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840B87D-5A5E-4095-BD40-68CA4DECAD39}"/>
              </a:ext>
            </a:extLst>
          </p:cNvPr>
          <p:cNvCxnSpPr/>
          <p:nvPr/>
        </p:nvCxnSpPr>
        <p:spPr>
          <a:xfrm flipH="1">
            <a:off x="4058850" y="4616127"/>
            <a:ext cx="562819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9E75552-1F50-48EC-8833-98A18C46944C}"/>
              </a:ext>
            </a:extLst>
          </p:cNvPr>
          <p:cNvCxnSpPr/>
          <p:nvPr/>
        </p:nvCxnSpPr>
        <p:spPr>
          <a:xfrm>
            <a:off x="4939819" y="4645789"/>
            <a:ext cx="565775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2D9EC3D-FCEB-4252-97B9-E0989909FEB7}"/>
              </a:ext>
            </a:extLst>
          </p:cNvPr>
          <p:cNvCxnSpPr/>
          <p:nvPr/>
        </p:nvCxnSpPr>
        <p:spPr>
          <a:xfrm flipH="1">
            <a:off x="4939819" y="4645789"/>
            <a:ext cx="562819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D95D32E8-38B8-4FA6-B6C8-5C0F44D71814}"/>
              </a:ext>
            </a:extLst>
          </p:cNvPr>
          <p:cNvCxnSpPr/>
          <p:nvPr/>
        </p:nvCxnSpPr>
        <p:spPr>
          <a:xfrm>
            <a:off x="5767155" y="4622901"/>
            <a:ext cx="565775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A24F32F-C743-4966-BCEE-E7D1CFB25804}"/>
              </a:ext>
            </a:extLst>
          </p:cNvPr>
          <p:cNvCxnSpPr/>
          <p:nvPr/>
        </p:nvCxnSpPr>
        <p:spPr>
          <a:xfrm flipH="1">
            <a:off x="5767155" y="4622901"/>
            <a:ext cx="562819" cy="515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1150E7F4-72CE-4719-8A95-613E98B95F72}"/>
              </a:ext>
            </a:extLst>
          </p:cNvPr>
          <p:cNvSpPr/>
          <p:nvPr/>
        </p:nvSpPr>
        <p:spPr>
          <a:xfrm rot="12979577">
            <a:off x="6119969" y="5693281"/>
            <a:ext cx="271481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FB61C95D-9311-4ED2-BCDE-9361E6121F95}"/>
              </a:ext>
            </a:extLst>
          </p:cNvPr>
          <p:cNvSpPr/>
          <p:nvPr/>
        </p:nvSpPr>
        <p:spPr>
          <a:xfrm>
            <a:off x="5992348" y="5504256"/>
            <a:ext cx="173074" cy="182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9360A5C-5424-4C97-9303-C177F1FD4782}"/>
              </a:ext>
            </a:extLst>
          </p:cNvPr>
          <p:cNvSpPr txBox="1"/>
          <p:nvPr/>
        </p:nvSpPr>
        <p:spPr>
          <a:xfrm>
            <a:off x="3773263" y="1363250"/>
            <a:ext cx="199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베너</a:t>
            </a:r>
            <a:r>
              <a:rPr lang="ko-KR" altLang="en-US" dirty="0"/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42CE0D-37F4-4CBA-B3BA-0040F9580E9D}"/>
              </a:ext>
            </a:extLst>
          </p:cNvPr>
          <p:cNvSpPr txBox="1"/>
          <p:nvPr/>
        </p:nvSpPr>
        <p:spPr>
          <a:xfrm>
            <a:off x="3716206" y="5247981"/>
            <a:ext cx="199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커뮤니티</a:t>
            </a:r>
          </a:p>
        </p:txBody>
      </p:sp>
      <p:sp>
        <p:nvSpPr>
          <p:cNvPr id="115" name="Align Center">
            <a:extLst>
              <a:ext uri="{FF2B5EF4-FFF2-40B4-BE49-F238E27FC236}">
                <a16:creationId xmlns:a16="http://schemas.microsoft.com/office/drawing/2014/main" id="{CD9E4E95-C129-4BFB-9241-E0F296B4BE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72968" y="5703888"/>
            <a:ext cx="366086" cy="331403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Align Center">
            <a:extLst>
              <a:ext uri="{FF2B5EF4-FFF2-40B4-BE49-F238E27FC236}">
                <a16:creationId xmlns:a16="http://schemas.microsoft.com/office/drawing/2014/main" id="{5D9584AD-A47B-4590-AA2E-0853054BAF7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21669" y="5692997"/>
            <a:ext cx="366086" cy="331403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Align Center">
            <a:extLst>
              <a:ext uri="{FF2B5EF4-FFF2-40B4-BE49-F238E27FC236}">
                <a16:creationId xmlns:a16="http://schemas.microsoft.com/office/drawing/2014/main" id="{888C1EA4-961B-489A-BFEC-FC66CD41164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84106" y="5676887"/>
            <a:ext cx="373985" cy="338554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C07066C-5487-4A05-9191-5CF5422EF5AF}"/>
              </a:ext>
            </a:extLst>
          </p:cNvPr>
          <p:cNvSpPr/>
          <p:nvPr/>
        </p:nvSpPr>
        <p:spPr>
          <a:xfrm>
            <a:off x="4999757" y="823010"/>
            <a:ext cx="1641062" cy="1408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7A58549-E03C-4102-A88A-DA27E4CC2FFA}"/>
              </a:ext>
            </a:extLst>
          </p:cNvPr>
          <p:cNvSpPr/>
          <p:nvPr/>
        </p:nvSpPr>
        <p:spPr>
          <a:xfrm>
            <a:off x="5054698" y="1004693"/>
            <a:ext cx="179853" cy="170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F467D305-1786-4B21-8125-123110099C23}"/>
              </a:ext>
            </a:extLst>
          </p:cNvPr>
          <p:cNvSpPr/>
          <p:nvPr/>
        </p:nvSpPr>
        <p:spPr>
          <a:xfrm>
            <a:off x="5058991" y="1317984"/>
            <a:ext cx="179853" cy="170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2B6D3A99-F60B-4433-BF53-5C01721F6A06}"/>
              </a:ext>
            </a:extLst>
          </p:cNvPr>
          <p:cNvSpPr/>
          <p:nvPr/>
        </p:nvSpPr>
        <p:spPr>
          <a:xfrm>
            <a:off x="5057403" y="1607944"/>
            <a:ext cx="179853" cy="170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AD0E084-10AE-47BC-8065-25D967F6BB45}"/>
              </a:ext>
            </a:extLst>
          </p:cNvPr>
          <p:cNvSpPr txBox="1"/>
          <p:nvPr/>
        </p:nvSpPr>
        <p:spPr>
          <a:xfrm>
            <a:off x="5266415" y="974216"/>
            <a:ext cx="1354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마이페이지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68E3FE-8BED-49B7-8BF7-8D7F0FD47F73}"/>
              </a:ext>
            </a:extLst>
          </p:cNvPr>
          <p:cNvSpPr txBox="1"/>
          <p:nvPr/>
        </p:nvSpPr>
        <p:spPr>
          <a:xfrm>
            <a:off x="5255283" y="1255912"/>
            <a:ext cx="1354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스케줄관리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BA52F1A-E35F-4DC6-96C1-A475AFA552D1}"/>
              </a:ext>
            </a:extLst>
          </p:cNvPr>
          <p:cNvSpPr txBox="1"/>
          <p:nvPr/>
        </p:nvSpPr>
        <p:spPr>
          <a:xfrm>
            <a:off x="5282037" y="1548216"/>
            <a:ext cx="1354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추천 여행지</a:t>
            </a: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5D930B8-62BC-47B5-9FE5-99122B126748}"/>
              </a:ext>
            </a:extLst>
          </p:cNvPr>
          <p:cNvSpPr/>
          <p:nvPr/>
        </p:nvSpPr>
        <p:spPr>
          <a:xfrm>
            <a:off x="5064875" y="1911454"/>
            <a:ext cx="179853" cy="1707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EB9A4AE-2E23-433A-8050-BE9E44F7F2B5}"/>
              </a:ext>
            </a:extLst>
          </p:cNvPr>
          <p:cNvSpPr txBox="1"/>
          <p:nvPr/>
        </p:nvSpPr>
        <p:spPr>
          <a:xfrm>
            <a:off x="5307459" y="1884189"/>
            <a:ext cx="1354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05044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hone">
            <a:extLst>
              <a:ext uri="{FF2B5EF4-FFF2-40B4-BE49-F238E27FC236}">
                <a16:creationId xmlns:a16="http://schemas.microsoft.com/office/drawing/2014/main" id="{3D8D1D47-24CF-469E-AFC5-04810F9BEF2B}"/>
              </a:ext>
            </a:extLst>
          </p:cNvPr>
          <p:cNvGrpSpPr>
            <a:grpSpLocks noChangeAspect="1"/>
          </p:cNvGrpSpPr>
          <p:nvPr/>
        </p:nvGrpSpPr>
        <p:grpSpPr>
          <a:xfrm>
            <a:off x="2964263" y="309187"/>
            <a:ext cx="3275763" cy="6420495"/>
            <a:chOff x="595686" y="1262396"/>
            <a:chExt cx="2479208" cy="4859248"/>
          </a:xfrm>
        </p:grpSpPr>
        <p:sp>
          <p:nvSpPr>
            <p:cNvPr id="6" name="Case">
              <a:extLst>
                <a:ext uri="{FF2B5EF4-FFF2-40B4-BE49-F238E27FC236}">
                  <a16:creationId xmlns:a16="http://schemas.microsoft.com/office/drawing/2014/main" id="{E3E209BA-87E5-4C92-BD11-D3DCE6285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Button">
              <a:extLst>
                <a:ext uri="{FF2B5EF4-FFF2-40B4-BE49-F238E27FC236}">
                  <a16:creationId xmlns:a16="http://schemas.microsoft.com/office/drawing/2014/main" id="{3D980606-3DEB-40F2-AB27-1A35F025A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amera">
              <a:extLst>
                <a:ext uri="{FF2B5EF4-FFF2-40B4-BE49-F238E27FC236}">
                  <a16:creationId xmlns:a16="http://schemas.microsoft.com/office/drawing/2014/main" id="{DF0BC37C-C330-4145-9289-E85A3E68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Speaker">
              <a:extLst>
                <a:ext uri="{FF2B5EF4-FFF2-40B4-BE49-F238E27FC236}">
                  <a16:creationId xmlns:a16="http://schemas.microsoft.com/office/drawing/2014/main" id="{E675D3D2-9384-4B53-9153-7BD955D89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isplay">
              <a:extLst>
                <a:ext uri="{FF2B5EF4-FFF2-40B4-BE49-F238E27FC236}">
                  <a16:creationId xmlns:a16="http://schemas.microsoft.com/office/drawing/2014/main" id="{7BD614CF-D741-49C5-9619-3F3072E5B71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6034F61-89B4-4393-965A-0126A067C1F9}"/>
              </a:ext>
            </a:extLst>
          </p:cNvPr>
          <p:cNvSpPr txBox="1"/>
          <p:nvPr/>
        </p:nvSpPr>
        <p:spPr>
          <a:xfrm>
            <a:off x="1200150" y="1256044"/>
            <a:ext cx="461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스토리보드</a:t>
            </a:r>
            <a:r>
              <a:rPr lang="en-US" altLang="ko-KR" dirty="0"/>
              <a:t>(4)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서브페이지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140EA6-97F2-4310-BA85-65D3067B2853}"/>
              </a:ext>
            </a:extLst>
          </p:cNvPr>
          <p:cNvSpPr txBox="1"/>
          <p:nvPr/>
        </p:nvSpPr>
        <p:spPr>
          <a:xfrm>
            <a:off x="1017129" y="185893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여행 관리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158CFE81-0326-44F3-95EB-0387F542C2A1}"/>
              </a:ext>
            </a:extLst>
          </p:cNvPr>
          <p:cNvSpPr/>
          <p:nvPr/>
        </p:nvSpPr>
        <p:spPr>
          <a:xfrm rot="12979577">
            <a:off x="5567310" y="5783716"/>
            <a:ext cx="271481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629747B5-A519-4409-872E-EB9C74838077}"/>
              </a:ext>
            </a:extLst>
          </p:cNvPr>
          <p:cNvSpPr/>
          <p:nvPr/>
        </p:nvSpPr>
        <p:spPr>
          <a:xfrm>
            <a:off x="5439689" y="5594691"/>
            <a:ext cx="173074" cy="182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8B30906-9EDC-4DB3-912D-31CBF588DC7E}"/>
              </a:ext>
            </a:extLst>
          </p:cNvPr>
          <p:cNvSpPr/>
          <p:nvPr/>
        </p:nvSpPr>
        <p:spPr>
          <a:xfrm>
            <a:off x="3178810" y="954593"/>
            <a:ext cx="2260879" cy="391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26" name="Align Justify">
            <a:extLst>
              <a:ext uri="{FF2B5EF4-FFF2-40B4-BE49-F238E27FC236}">
                <a16:creationId xmlns:a16="http://schemas.microsoft.com/office/drawing/2014/main" id="{FA399041-AFB4-456C-8B02-582C11D05D8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67331" y="988827"/>
            <a:ext cx="432899" cy="391886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79D608-94BF-4A58-BBF4-E311004DC211}"/>
              </a:ext>
            </a:extLst>
          </p:cNvPr>
          <p:cNvSpPr/>
          <p:nvPr/>
        </p:nvSpPr>
        <p:spPr>
          <a:xfrm>
            <a:off x="3433187" y="1548998"/>
            <a:ext cx="2260879" cy="1292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127" name="GPS">
            <a:extLst>
              <a:ext uri="{FF2B5EF4-FFF2-40B4-BE49-F238E27FC236}">
                <a16:creationId xmlns:a16="http://schemas.microsoft.com/office/drawing/2014/main" id="{18858A6A-F8FB-493E-8F30-3A410FE60BA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18826" y="2975635"/>
            <a:ext cx="395690" cy="391886"/>
          </a:xfrm>
          <a:custGeom>
            <a:avLst/>
            <a:gdLst>
              <a:gd name="T0" fmla="*/ 338 w 677"/>
              <a:gd name="T1" fmla="*/ 0 h 672"/>
              <a:gd name="T2" fmla="*/ 325 w 677"/>
              <a:gd name="T3" fmla="*/ 14 h 672"/>
              <a:gd name="T4" fmla="*/ 325 w 677"/>
              <a:gd name="T5" fmla="*/ 41 h 672"/>
              <a:gd name="T6" fmla="*/ 46 w 677"/>
              <a:gd name="T7" fmla="*/ 320 h 672"/>
              <a:gd name="T8" fmla="*/ 19 w 677"/>
              <a:gd name="T9" fmla="*/ 320 h 672"/>
              <a:gd name="T10" fmla="*/ 19 w 677"/>
              <a:gd name="T11" fmla="*/ 347 h 672"/>
              <a:gd name="T12" fmla="*/ 46 w 677"/>
              <a:gd name="T13" fmla="*/ 347 h 672"/>
              <a:gd name="T14" fmla="*/ 325 w 677"/>
              <a:gd name="T15" fmla="*/ 627 h 672"/>
              <a:gd name="T16" fmla="*/ 325 w 677"/>
              <a:gd name="T17" fmla="*/ 654 h 672"/>
              <a:gd name="T18" fmla="*/ 352 w 677"/>
              <a:gd name="T19" fmla="*/ 654 h 672"/>
              <a:gd name="T20" fmla="*/ 352 w 677"/>
              <a:gd name="T21" fmla="*/ 627 h 672"/>
              <a:gd name="T22" fmla="*/ 632 w 677"/>
              <a:gd name="T23" fmla="*/ 347 h 672"/>
              <a:gd name="T24" fmla="*/ 659 w 677"/>
              <a:gd name="T25" fmla="*/ 347 h 672"/>
              <a:gd name="T26" fmla="*/ 659 w 677"/>
              <a:gd name="T27" fmla="*/ 320 h 672"/>
              <a:gd name="T28" fmla="*/ 632 w 677"/>
              <a:gd name="T29" fmla="*/ 320 h 672"/>
              <a:gd name="T30" fmla="*/ 352 w 677"/>
              <a:gd name="T31" fmla="*/ 41 h 672"/>
              <a:gd name="T32" fmla="*/ 352 w 677"/>
              <a:gd name="T33" fmla="*/ 14 h 672"/>
              <a:gd name="T34" fmla="*/ 338 w 677"/>
              <a:gd name="T35" fmla="*/ 0 h 672"/>
              <a:gd name="T36" fmla="*/ 325 w 677"/>
              <a:gd name="T37" fmla="*/ 67 h 672"/>
              <a:gd name="T38" fmla="*/ 325 w 677"/>
              <a:gd name="T39" fmla="*/ 120 h 672"/>
              <a:gd name="T40" fmla="*/ 352 w 677"/>
              <a:gd name="T41" fmla="*/ 120 h 672"/>
              <a:gd name="T42" fmla="*/ 352 w 677"/>
              <a:gd name="T43" fmla="*/ 67 h 672"/>
              <a:gd name="T44" fmla="*/ 605 w 677"/>
              <a:gd name="T45" fmla="*/ 320 h 672"/>
              <a:gd name="T46" fmla="*/ 552 w 677"/>
              <a:gd name="T47" fmla="*/ 320 h 672"/>
              <a:gd name="T48" fmla="*/ 552 w 677"/>
              <a:gd name="T49" fmla="*/ 347 h 672"/>
              <a:gd name="T50" fmla="*/ 605 w 677"/>
              <a:gd name="T51" fmla="*/ 347 h 672"/>
              <a:gd name="T52" fmla="*/ 352 w 677"/>
              <a:gd name="T53" fmla="*/ 600 h 672"/>
              <a:gd name="T54" fmla="*/ 352 w 677"/>
              <a:gd name="T55" fmla="*/ 547 h 672"/>
              <a:gd name="T56" fmla="*/ 338 w 677"/>
              <a:gd name="T57" fmla="*/ 533 h 672"/>
              <a:gd name="T58" fmla="*/ 325 w 677"/>
              <a:gd name="T59" fmla="*/ 547 h 672"/>
              <a:gd name="T60" fmla="*/ 325 w 677"/>
              <a:gd name="T61" fmla="*/ 600 h 672"/>
              <a:gd name="T62" fmla="*/ 72 w 677"/>
              <a:gd name="T63" fmla="*/ 347 h 672"/>
              <a:gd name="T64" fmla="*/ 125 w 677"/>
              <a:gd name="T65" fmla="*/ 347 h 672"/>
              <a:gd name="T66" fmla="*/ 125 w 677"/>
              <a:gd name="T67" fmla="*/ 320 h 672"/>
              <a:gd name="T68" fmla="*/ 72 w 677"/>
              <a:gd name="T69" fmla="*/ 320 h 672"/>
              <a:gd name="T70" fmla="*/ 325 w 677"/>
              <a:gd name="T71" fmla="*/ 67 h 672"/>
              <a:gd name="T72" fmla="*/ 339 w 677"/>
              <a:gd name="T73" fmla="*/ 240 h 672"/>
              <a:gd name="T74" fmla="*/ 245 w 677"/>
              <a:gd name="T75" fmla="*/ 334 h 672"/>
              <a:gd name="T76" fmla="*/ 339 w 677"/>
              <a:gd name="T77" fmla="*/ 427 h 672"/>
              <a:gd name="T78" fmla="*/ 432 w 677"/>
              <a:gd name="T79" fmla="*/ 334 h 672"/>
              <a:gd name="T80" fmla="*/ 339 w 677"/>
              <a:gd name="T81" fmla="*/ 24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77" h="672">
                <a:moveTo>
                  <a:pt x="338" y="0"/>
                </a:moveTo>
                <a:cubicBezTo>
                  <a:pt x="331" y="0"/>
                  <a:pt x="325" y="6"/>
                  <a:pt x="325" y="14"/>
                </a:cubicBezTo>
                <a:lnTo>
                  <a:pt x="325" y="41"/>
                </a:lnTo>
                <a:cubicBezTo>
                  <a:pt x="174" y="47"/>
                  <a:pt x="52" y="169"/>
                  <a:pt x="46" y="320"/>
                </a:cubicBezTo>
                <a:lnTo>
                  <a:pt x="19" y="320"/>
                </a:lnTo>
                <a:cubicBezTo>
                  <a:pt x="0" y="320"/>
                  <a:pt x="0" y="347"/>
                  <a:pt x="19" y="347"/>
                </a:cubicBezTo>
                <a:lnTo>
                  <a:pt x="46" y="347"/>
                </a:lnTo>
                <a:cubicBezTo>
                  <a:pt x="52" y="498"/>
                  <a:pt x="174" y="620"/>
                  <a:pt x="325" y="627"/>
                </a:cubicBezTo>
                <a:lnTo>
                  <a:pt x="325" y="654"/>
                </a:lnTo>
                <a:cubicBezTo>
                  <a:pt x="325" y="672"/>
                  <a:pt x="352" y="672"/>
                  <a:pt x="352" y="654"/>
                </a:cubicBezTo>
                <a:lnTo>
                  <a:pt x="352" y="627"/>
                </a:lnTo>
                <a:cubicBezTo>
                  <a:pt x="503" y="620"/>
                  <a:pt x="625" y="498"/>
                  <a:pt x="632" y="347"/>
                </a:cubicBezTo>
                <a:lnTo>
                  <a:pt x="659" y="347"/>
                </a:lnTo>
                <a:cubicBezTo>
                  <a:pt x="677" y="347"/>
                  <a:pt x="677" y="320"/>
                  <a:pt x="659" y="320"/>
                </a:cubicBezTo>
                <a:lnTo>
                  <a:pt x="632" y="320"/>
                </a:lnTo>
                <a:cubicBezTo>
                  <a:pt x="625" y="169"/>
                  <a:pt x="503" y="47"/>
                  <a:pt x="352" y="41"/>
                </a:cubicBezTo>
                <a:lnTo>
                  <a:pt x="352" y="14"/>
                </a:lnTo>
                <a:cubicBezTo>
                  <a:pt x="352" y="6"/>
                  <a:pt x="346" y="0"/>
                  <a:pt x="338" y="0"/>
                </a:cubicBezTo>
                <a:close/>
                <a:moveTo>
                  <a:pt x="325" y="67"/>
                </a:moveTo>
                <a:cubicBezTo>
                  <a:pt x="326" y="84"/>
                  <a:pt x="325" y="103"/>
                  <a:pt x="325" y="120"/>
                </a:cubicBezTo>
                <a:cubicBezTo>
                  <a:pt x="325" y="138"/>
                  <a:pt x="352" y="138"/>
                  <a:pt x="352" y="120"/>
                </a:cubicBezTo>
                <a:lnTo>
                  <a:pt x="352" y="67"/>
                </a:lnTo>
                <a:cubicBezTo>
                  <a:pt x="489" y="74"/>
                  <a:pt x="598" y="184"/>
                  <a:pt x="605" y="320"/>
                </a:cubicBezTo>
                <a:lnTo>
                  <a:pt x="552" y="320"/>
                </a:lnTo>
                <a:cubicBezTo>
                  <a:pt x="534" y="320"/>
                  <a:pt x="534" y="347"/>
                  <a:pt x="552" y="347"/>
                </a:cubicBezTo>
                <a:lnTo>
                  <a:pt x="605" y="347"/>
                </a:lnTo>
                <a:cubicBezTo>
                  <a:pt x="598" y="484"/>
                  <a:pt x="489" y="593"/>
                  <a:pt x="352" y="600"/>
                </a:cubicBezTo>
                <a:lnTo>
                  <a:pt x="352" y="547"/>
                </a:lnTo>
                <a:cubicBezTo>
                  <a:pt x="352" y="539"/>
                  <a:pt x="346" y="533"/>
                  <a:pt x="338" y="533"/>
                </a:cubicBezTo>
                <a:cubicBezTo>
                  <a:pt x="331" y="534"/>
                  <a:pt x="325" y="540"/>
                  <a:pt x="325" y="547"/>
                </a:cubicBezTo>
                <a:lnTo>
                  <a:pt x="325" y="600"/>
                </a:lnTo>
                <a:cubicBezTo>
                  <a:pt x="188" y="593"/>
                  <a:pt x="79" y="484"/>
                  <a:pt x="72" y="347"/>
                </a:cubicBezTo>
                <a:lnTo>
                  <a:pt x="125" y="347"/>
                </a:lnTo>
                <a:cubicBezTo>
                  <a:pt x="143" y="347"/>
                  <a:pt x="143" y="320"/>
                  <a:pt x="125" y="320"/>
                </a:cubicBezTo>
                <a:lnTo>
                  <a:pt x="72" y="320"/>
                </a:lnTo>
                <a:cubicBezTo>
                  <a:pt x="79" y="184"/>
                  <a:pt x="188" y="74"/>
                  <a:pt x="325" y="67"/>
                </a:cubicBezTo>
                <a:close/>
                <a:moveTo>
                  <a:pt x="339" y="240"/>
                </a:moveTo>
                <a:cubicBezTo>
                  <a:pt x="287" y="240"/>
                  <a:pt x="245" y="282"/>
                  <a:pt x="245" y="334"/>
                </a:cubicBezTo>
                <a:cubicBezTo>
                  <a:pt x="245" y="385"/>
                  <a:pt x="287" y="427"/>
                  <a:pt x="339" y="427"/>
                </a:cubicBezTo>
                <a:cubicBezTo>
                  <a:pt x="390" y="427"/>
                  <a:pt x="432" y="385"/>
                  <a:pt x="432" y="334"/>
                </a:cubicBezTo>
                <a:cubicBezTo>
                  <a:pt x="432" y="282"/>
                  <a:pt x="390" y="240"/>
                  <a:pt x="339" y="24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E69C7A8-9751-4BAD-A79F-4097973BCF8A}"/>
              </a:ext>
            </a:extLst>
          </p:cNvPr>
          <p:cNvSpPr/>
          <p:nvPr/>
        </p:nvSpPr>
        <p:spPr>
          <a:xfrm>
            <a:off x="3300465" y="3519434"/>
            <a:ext cx="2628900" cy="3918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954BB752-01A8-4981-B802-5C4515E74B94}"/>
              </a:ext>
            </a:extLst>
          </p:cNvPr>
          <p:cNvSpPr/>
          <p:nvPr/>
        </p:nvSpPr>
        <p:spPr>
          <a:xfrm rot="10800000">
            <a:off x="5439689" y="3643290"/>
            <a:ext cx="381000" cy="25961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7ACE50-9BAD-4394-A99D-273FB344AF24}"/>
              </a:ext>
            </a:extLst>
          </p:cNvPr>
          <p:cNvSpPr/>
          <p:nvPr/>
        </p:nvSpPr>
        <p:spPr>
          <a:xfrm>
            <a:off x="3433187" y="4081410"/>
            <a:ext cx="2387502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일정입력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3947AD0-85E4-4B77-8D88-D491792A96B6}"/>
              </a:ext>
            </a:extLst>
          </p:cNvPr>
          <p:cNvSpPr/>
          <p:nvPr/>
        </p:nvSpPr>
        <p:spPr>
          <a:xfrm>
            <a:off x="3433187" y="4956516"/>
            <a:ext cx="2387502" cy="638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일정입력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F583BFE-E2EC-46E1-A5DB-0E683CE97F75}"/>
              </a:ext>
            </a:extLst>
          </p:cNvPr>
          <p:cNvSpPr/>
          <p:nvPr/>
        </p:nvSpPr>
        <p:spPr>
          <a:xfrm>
            <a:off x="3183416" y="1690936"/>
            <a:ext cx="259920" cy="2107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1438AA-12B3-40D6-85F0-0FB791A0663A}"/>
              </a:ext>
            </a:extLst>
          </p:cNvPr>
          <p:cNvSpPr/>
          <p:nvPr/>
        </p:nvSpPr>
        <p:spPr>
          <a:xfrm>
            <a:off x="3125406" y="2991206"/>
            <a:ext cx="259920" cy="2107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15D8B5B-42EF-49AD-BA53-F959E98E91A0}"/>
              </a:ext>
            </a:extLst>
          </p:cNvPr>
          <p:cNvSpPr/>
          <p:nvPr/>
        </p:nvSpPr>
        <p:spPr>
          <a:xfrm>
            <a:off x="3066594" y="3749935"/>
            <a:ext cx="259920" cy="2107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A921AAB-38A7-4F10-8B02-02977E1FAC8A}"/>
              </a:ext>
            </a:extLst>
          </p:cNvPr>
          <p:cNvSpPr/>
          <p:nvPr/>
        </p:nvSpPr>
        <p:spPr>
          <a:xfrm>
            <a:off x="3141493" y="4435950"/>
            <a:ext cx="259920" cy="21072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FB21A50-B63F-46BD-9D32-4EB4CDFD5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52986"/>
              </p:ext>
            </p:extLst>
          </p:nvPr>
        </p:nvGraphicFramePr>
        <p:xfrm>
          <a:off x="6741297" y="319077"/>
          <a:ext cx="5002965" cy="336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55">
                  <a:extLst>
                    <a:ext uri="{9D8B030D-6E8A-4147-A177-3AD203B41FA5}">
                      <a16:colId xmlns:a16="http://schemas.microsoft.com/office/drawing/2014/main" val="2960643787"/>
                    </a:ext>
                  </a:extLst>
                </a:gridCol>
                <a:gridCol w="3335310">
                  <a:extLst>
                    <a:ext uri="{9D8B030D-6E8A-4147-A177-3AD203B41FA5}">
                      <a16:colId xmlns:a16="http://schemas.microsoft.com/office/drawing/2014/main" val="2734657223"/>
                    </a:ext>
                  </a:extLst>
                </a:gridCol>
              </a:tblGrid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02355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 위 동선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759834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 위치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5195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여행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56112"/>
                  </a:ext>
                </a:extLst>
              </a:tr>
              <a:tr h="561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413325"/>
                  </a:ext>
                </a:extLst>
              </a:tr>
              <a:tr h="56139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24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57143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90</TotalTime>
  <Words>393</Words>
  <Application>Microsoft Office PowerPoint</Application>
  <PresentationFormat>와이드스크린</PresentationFormat>
  <Paragraphs>188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Segoe UI</vt:lpstr>
      <vt:lpstr>Segoe UI Light</vt:lpstr>
      <vt:lpstr>Trebuchet MS</vt:lpstr>
      <vt:lpstr>Wingdings 3</vt:lpstr>
      <vt:lpstr>패싯</vt:lpstr>
      <vt:lpstr>여행 앱 UX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네비개이션(글로벌)</vt:lpstr>
      <vt:lpstr>네비게이션(로컬)</vt:lpstr>
      <vt:lpstr>네비게이션(콘텍추얼)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ekk1346@naver.com</dc:creator>
  <cp:lastModifiedBy>ekk1346@naver.com</cp:lastModifiedBy>
  <cp:revision>13</cp:revision>
  <dcterms:created xsi:type="dcterms:W3CDTF">2021-07-25T23:59:46Z</dcterms:created>
  <dcterms:modified xsi:type="dcterms:W3CDTF">2021-07-28T00:51:38Z</dcterms:modified>
</cp:coreProperties>
</file>