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10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1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65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87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6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9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3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4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8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2E21-051C-46FA-91F3-C0771DE6F2D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660FA-9F54-499C-8FD1-8905DE627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286000" y="1740877"/>
            <a:ext cx="8405446" cy="31124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임베디드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로봇 트랙 관통 프로젝트</a:t>
            </a:r>
            <a:endParaRPr lang="en-US" altLang="ko-KR" sz="4000" dirty="0" smtClea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로봇 제어 관제 시스템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22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27537" y="509954"/>
            <a:ext cx="11301039" cy="20749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임베디드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로봇 트랙 관통 프로젝트</a:t>
            </a:r>
            <a:endParaRPr lang="en-US" altLang="ko-KR" sz="4000" dirty="0" smtClea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로봇 제어 관제 시스템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75146" y="3727939"/>
            <a:ext cx="4319946" cy="16470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작업지시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434255" y="3727939"/>
            <a:ext cx="4319946" cy="16470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뷰어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493364" y="3727939"/>
            <a:ext cx="4319946" cy="16470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수동제어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50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0292" y="334109"/>
            <a:ext cx="11131061" cy="11723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로봇 프로그램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0292" y="2151185"/>
            <a:ext cx="5029186" cy="11723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현재 로봇 상태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80292" y="3557953"/>
            <a:ext cx="2373916" cy="10726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대기중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5562" y="3557953"/>
            <a:ext cx="2373916" cy="10726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작동중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682167" y="2157048"/>
            <a:ext cx="5029186" cy="11723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로봇 프로그램 선택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910767" y="3572607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566037" y="3572607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80292" y="5011614"/>
            <a:ext cx="2373916" cy="1072662"/>
          </a:xfrm>
          <a:prstGeom prst="roundRect">
            <a:avLst/>
          </a:prstGeom>
          <a:solidFill>
            <a:srgbClr val="F53939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대기중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5562" y="5011614"/>
            <a:ext cx="2373916" cy="1072662"/>
          </a:xfrm>
          <a:prstGeom prst="roundRect">
            <a:avLst/>
          </a:prstGeom>
          <a:solidFill>
            <a:srgbClr val="F53939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작동중</a:t>
            </a:r>
            <a:endParaRPr lang="en-US" altLang="ko-KR" sz="4000" dirty="0" smtClean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10767" y="4645269"/>
            <a:ext cx="1916710" cy="902676"/>
          </a:xfrm>
          <a:prstGeom prst="roundRect">
            <a:avLst/>
          </a:prstGeom>
          <a:solidFill>
            <a:srgbClr val="F53939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566037" y="4645269"/>
            <a:ext cx="1916710" cy="902676"/>
          </a:xfrm>
          <a:prstGeom prst="roundRect">
            <a:avLst/>
          </a:prstGeom>
          <a:solidFill>
            <a:srgbClr val="F53939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0767" y="5717931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작업시작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430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580292" y="334109"/>
            <a:ext cx="11131061" cy="11723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 모니터링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80292" y="1834659"/>
            <a:ext cx="5029186" cy="11723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초음파 수집 데이터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52412" y="2782766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정상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074285" y="2782766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0292" y="3437790"/>
            <a:ext cx="5029186" cy="11723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현재 온도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0292" y="4961790"/>
            <a:ext cx="5029186" cy="11723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현재 습도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96159" y="2782766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경고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952412" y="4059114"/>
            <a:ext cx="1916710" cy="90267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정상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8074285" y="4059114"/>
            <a:ext cx="1916710" cy="90267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주의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196159" y="4059114"/>
            <a:ext cx="1916710" cy="902676"/>
          </a:xfrm>
          <a:prstGeom prst="roundRect">
            <a:avLst/>
          </a:prstGeom>
          <a:solidFill>
            <a:srgbClr val="C00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경고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7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0292" y="334109"/>
            <a:ext cx="11131061" cy="11723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수동 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631229" y="1658813"/>
            <a:ext cx="5029186" cy="11723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세그먼트 수동 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5858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567326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850963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6697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42431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438165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69049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864783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1078081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9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71592" y="3379176"/>
            <a:ext cx="949556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75858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0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567326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850963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046697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4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242431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5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438165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6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669049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7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9864783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1078081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9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371592" y="4437600"/>
            <a:ext cx="949556" cy="950400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514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580292" y="334109"/>
            <a:ext cx="11131061" cy="11723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수동 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16523" y="1723293"/>
            <a:ext cx="3059724" cy="1172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LED  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725002" y="1723293"/>
            <a:ext cx="3060000" cy="1172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부저</a:t>
            </a:r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133757" y="1723293"/>
            <a:ext cx="4577596" cy="11723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스텝 모터 제어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74777" y="3291255"/>
            <a:ext cx="1371608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ON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004639" y="3291255"/>
            <a:ext cx="1371608" cy="950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ON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4777" y="4349679"/>
            <a:ext cx="1371608" cy="950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OFF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04639" y="4349679"/>
            <a:ext cx="1371608" cy="950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OFF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133757" y="3112477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정회전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789027" y="3112477"/>
            <a:ext cx="1916710" cy="9026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역회전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33757" y="4232028"/>
            <a:ext cx="1916710" cy="90267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정회전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789027" y="4232028"/>
            <a:ext cx="1916710" cy="902676"/>
          </a:xfrm>
          <a:prstGeom prst="roundRect">
            <a:avLst/>
          </a:prstGeom>
          <a:solidFill>
            <a:srgbClr val="FFC00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역회전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36565" y="5489331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시작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16523" y="5489331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흡착 </a:t>
            </a:r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그리퍼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18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072674" y="1778977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초기화면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321077" y="1280746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선택화면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995259" y="3174023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수동제어</a:t>
            </a:r>
            <a:r>
              <a:rPr lang="en-US" altLang="ko-KR" sz="4000" dirty="0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853367" y="5067300"/>
            <a:ext cx="4571980" cy="90267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 smtClean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수동제어</a:t>
            </a:r>
            <a:r>
              <a:rPr lang="en-US" altLang="ko-KR" sz="4000" dirty="0">
                <a:solidFill>
                  <a:schemeClr val="tx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</a:t>
            </a:r>
            <a:endParaRPr lang="ko-KR" altLang="en-US" sz="4000" dirty="0">
              <a:solidFill>
                <a:schemeClr val="tx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58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106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나눔스퀘어OTF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7</cp:revision>
  <dcterms:created xsi:type="dcterms:W3CDTF">2024-11-08T00:40:02Z</dcterms:created>
  <dcterms:modified xsi:type="dcterms:W3CDTF">2024-11-08T05:00:47Z</dcterms:modified>
</cp:coreProperties>
</file>