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68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A112-57AF-4810-8FF9-C97F84D8F0A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67E-BB76-4AD6-A6CF-751326172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071546"/>
            <a:ext cx="22043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&lt;table&gt;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&lt;td&gt;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1&lt;/td&gt;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&lt;td&gt;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1&lt;/td&gt;</a:t>
            </a:r>
          </a:p>
          <a:p>
            <a:r>
              <a:rPr lang="en-US" altLang="ko-KR" dirty="0" smtClean="0"/>
              <a:t> 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&lt;td&gt;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1&lt;/td&gt;</a:t>
            </a:r>
          </a:p>
          <a:p>
            <a:r>
              <a:rPr lang="en-US" altLang="ko-KR" dirty="0" smtClean="0"/>
              <a:t> 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&lt;/table&gt;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43108" y="785794"/>
            <a:ext cx="3071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57818" y="1000108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table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5400000">
            <a:off x="5607851" y="1607331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29190" y="1643050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4786314" y="178592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7179487" y="182164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29124" y="192880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500694" y="192880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tr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929454" y="192880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tr</a:t>
            </a:r>
            <a:endParaRPr lang="ko-KR" altLang="en-US" sz="1400" dirty="0"/>
          </a:p>
        </p:txBody>
      </p:sp>
      <p:cxnSp>
        <p:nvCxnSpPr>
          <p:cNvPr id="21" name="직선 연결선 20"/>
          <p:cNvCxnSpPr>
            <a:stCxn id="17" idx="2"/>
          </p:cNvCxnSpPr>
          <p:nvPr/>
        </p:nvCxnSpPr>
        <p:spPr>
          <a:xfrm rot="5400000">
            <a:off x="4750595" y="232171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2"/>
          </p:cNvCxnSpPr>
          <p:nvPr/>
        </p:nvCxnSpPr>
        <p:spPr>
          <a:xfrm rot="5400000">
            <a:off x="5822165" y="232171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2"/>
          </p:cNvCxnSpPr>
          <p:nvPr/>
        </p:nvCxnSpPr>
        <p:spPr>
          <a:xfrm rot="16200000" flipH="1">
            <a:off x="7286644" y="2285992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429124" y="242886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td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572132" y="242886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td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929454" y="242886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td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910" y="5714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72132" y="500042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DOM tree</a:t>
            </a:r>
            <a:endParaRPr lang="ko-KR" altLang="en-US" dirty="0"/>
          </a:p>
        </p:txBody>
      </p:sp>
      <p:sp>
        <p:nvSpPr>
          <p:cNvPr id="31" name="왼쪽 중괄호 30"/>
          <p:cNvSpPr/>
          <p:nvPr/>
        </p:nvSpPr>
        <p:spPr>
          <a:xfrm>
            <a:off x="785786" y="1571612"/>
            <a:ext cx="71438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785786" y="2357430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/>
          <p:cNvSpPr/>
          <p:nvPr/>
        </p:nvSpPr>
        <p:spPr>
          <a:xfrm>
            <a:off x="785786" y="3143248"/>
            <a:ext cx="71438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42908" y="2357430"/>
            <a:ext cx="95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Table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cxnSp>
        <p:nvCxnSpPr>
          <p:cNvPr id="36" name="직선 연결선 35"/>
          <p:cNvCxnSpPr>
            <a:endCxn id="31" idx="1"/>
          </p:cNvCxnSpPr>
          <p:nvPr/>
        </p:nvCxnSpPr>
        <p:spPr>
          <a:xfrm rot="5400000" flipH="1" flipV="1">
            <a:off x="339299" y="2125257"/>
            <a:ext cx="678661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2" idx="1"/>
          </p:cNvCxnSpPr>
          <p:nvPr/>
        </p:nvCxnSpPr>
        <p:spPr>
          <a:xfrm flipH="1" flipV="1">
            <a:off x="785786" y="2643182"/>
            <a:ext cx="21503" cy="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3" idx="1"/>
          </p:cNvCxnSpPr>
          <p:nvPr/>
        </p:nvCxnSpPr>
        <p:spPr>
          <a:xfrm rot="16200000" flipH="1">
            <a:off x="375018" y="3053950"/>
            <a:ext cx="607223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4" idx="3"/>
          </p:cNvCxnSpPr>
          <p:nvPr/>
        </p:nvCxnSpPr>
        <p:spPr>
          <a:xfrm flipV="1">
            <a:off x="642910" y="2680596"/>
            <a:ext cx="164379" cy="3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071934" y="171448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8992" y="142873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th-child(1)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143504" y="1428736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00496" y="107154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nth-child(2)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7500958" y="150017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86644" y="10001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nth-child(3)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7929586" y="20716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5338" y="192880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끼리는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sibling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00364" y="3500438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th-child(1) td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3857620" y="2786058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00628" y="3571876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nth-child(2) td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V="1">
            <a:off x="5536413" y="3107529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6200000" flipV="1">
            <a:off x="7322363" y="296465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72264" y="3286124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nth-child(3)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4282" y="5000636"/>
            <a:ext cx="262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&lt;input type=“button”&gt;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643438" y="528638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button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2928926" y="535782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57752" y="5715016"/>
            <a:ext cx="306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자식이 없는 태그</a:t>
            </a:r>
            <a:endParaRPr lang="en-US" altLang="ko-KR" dirty="0" smtClean="0"/>
          </a:p>
          <a:p>
            <a:r>
              <a:rPr lang="en-US" altLang="ko-KR" dirty="0" smtClean="0"/>
              <a:t>nth-child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없음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2021-11-02T23:42:44Z</dcterms:created>
  <dcterms:modified xsi:type="dcterms:W3CDTF">2021-11-03T00:00:26Z</dcterms:modified>
</cp:coreProperties>
</file>