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1"/>
    <p:sldMasterId id="2147483686" r:id="rId2"/>
  </p:sldMasterIdLst>
  <p:notesMasterIdLst>
    <p:notesMasterId r:id="rId12"/>
  </p:notesMasterIdLst>
  <p:sldIdLst>
    <p:sldId id="1987" r:id="rId3"/>
    <p:sldId id="2006" r:id="rId4"/>
    <p:sldId id="1990" r:id="rId5"/>
    <p:sldId id="2041" r:id="rId6"/>
    <p:sldId id="2042" r:id="rId7"/>
    <p:sldId id="2043" r:id="rId8"/>
    <p:sldId id="2044" r:id="rId9"/>
    <p:sldId id="2046" r:id="rId10"/>
    <p:sldId id="2045" r:id="rId11"/>
  </p:sldIdLst>
  <p:sldSz cx="12192000" cy="685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5CFC"/>
    <a:srgbClr val="FFFFCC"/>
    <a:srgbClr val="F2F2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F3A4E9-2CF1-426D-ABF8-0244543B6FB1}">
  <a:tblStyle styleId="{E1F3A4E9-2CF1-426D-ABF8-0244543B6F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7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826" y="6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ec2451b0c_2_0:notes"/>
          <p:cNvSpPr txBox="1">
            <a:spLocks noGrp="1"/>
          </p:cNvSpPr>
          <p:nvPr>
            <p:ph type="body" idx="1"/>
          </p:nvPr>
        </p:nvSpPr>
        <p:spPr>
          <a:xfrm>
            <a:off x="755968" y="5078605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21ec2451b0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5247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ec2451b0c_2_0:notes"/>
          <p:cNvSpPr txBox="1">
            <a:spLocks noGrp="1"/>
          </p:cNvSpPr>
          <p:nvPr>
            <p:ph type="body" idx="1"/>
          </p:nvPr>
        </p:nvSpPr>
        <p:spPr>
          <a:xfrm>
            <a:off x="755968" y="5078605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21ec2451b0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5247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ec2451b0c_2_0:notes"/>
          <p:cNvSpPr txBox="1">
            <a:spLocks noGrp="1"/>
          </p:cNvSpPr>
          <p:nvPr>
            <p:ph type="body" idx="1"/>
          </p:nvPr>
        </p:nvSpPr>
        <p:spPr>
          <a:xfrm>
            <a:off x="755968" y="5078605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21ec2451b0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5247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ec2451b0c_2_0:notes"/>
          <p:cNvSpPr txBox="1">
            <a:spLocks noGrp="1"/>
          </p:cNvSpPr>
          <p:nvPr>
            <p:ph type="body" idx="1"/>
          </p:nvPr>
        </p:nvSpPr>
        <p:spPr>
          <a:xfrm>
            <a:off x="755968" y="5078605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21ec2451b0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5247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ec2451b0c_2_0:notes"/>
          <p:cNvSpPr txBox="1">
            <a:spLocks noGrp="1"/>
          </p:cNvSpPr>
          <p:nvPr>
            <p:ph type="body" idx="1"/>
          </p:nvPr>
        </p:nvSpPr>
        <p:spPr>
          <a:xfrm>
            <a:off x="755968" y="5078605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21ec2451b0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5247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ec2451b0c_2_0:notes"/>
          <p:cNvSpPr txBox="1">
            <a:spLocks noGrp="1"/>
          </p:cNvSpPr>
          <p:nvPr>
            <p:ph type="body" idx="1"/>
          </p:nvPr>
        </p:nvSpPr>
        <p:spPr>
          <a:xfrm>
            <a:off x="755968" y="5078605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21ec2451b0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5247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5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7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9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9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9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9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9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2"/>
          </p:nvPr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6" r:id="rId3"/>
    <p:sldLayoutId id="2147483678" r:id="rId4"/>
    <p:sldLayoutId id="2147483679" r:id="rId5"/>
    <p:sldLayoutId id="2147483680" r:id="rId6"/>
    <p:sldLayoutId id="2147483681" r:id="rId7"/>
    <p:sldLayoutId id="214748368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danielnoma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5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121CB551-D679-7692-E2B9-F94A7ADFDA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60000" contrast="-67000"/>
                    </a14:imgEffect>
                  </a14:imgLayer>
                </a14:imgProps>
              </a:ext>
            </a:extLst>
          </a:blip>
          <a:srcRect l="15216" r="15216"/>
          <a:stretch/>
        </p:blipFill>
        <p:spPr>
          <a:xfrm>
            <a:off x="0" y="-1"/>
            <a:ext cx="8958694" cy="5478076"/>
          </a:xfrm>
          <a:custGeom>
            <a:avLst/>
            <a:gdLst>
              <a:gd name="connsiteX0" fmla="*/ 0 w 8958694"/>
              <a:gd name="connsiteY0" fmla="*/ 0 h 5478076"/>
              <a:gd name="connsiteX1" fmla="*/ 8958694 w 8958694"/>
              <a:gd name="connsiteY1" fmla="*/ 0 h 5478076"/>
              <a:gd name="connsiteX2" fmla="*/ 3480619 w 8958694"/>
              <a:gd name="connsiteY2" fmla="*/ 5478076 h 5478076"/>
              <a:gd name="connsiteX3" fmla="*/ 0 w 8958694"/>
              <a:gd name="connsiteY3" fmla="*/ 1997456 h 5478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8694" h="5478076">
                <a:moveTo>
                  <a:pt x="0" y="0"/>
                </a:moveTo>
                <a:lnTo>
                  <a:pt x="8958694" y="0"/>
                </a:lnTo>
                <a:lnTo>
                  <a:pt x="3480619" y="5478076"/>
                </a:lnTo>
                <a:lnTo>
                  <a:pt x="0" y="1997456"/>
                </a:lnTo>
                <a:close/>
              </a:path>
            </a:pathLst>
          </a:custGeom>
        </p:spPr>
      </p:pic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911BDABA-C291-A6E7-E16A-95D75BDB18DA}"/>
              </a:ext>
            </a:extLst>
          </p:cNvPr>
          <p:cNvSpPr/>
          <p:nvPr/>
        </p:nvSpPr>
        <p:spPr>
          <a:xfrm rot="18900000">
            <a:off x="5724567" y="1265992"/>
            <a:ext cx="4042344" cy="235829"/>
          </a:xfrm>
          <a:custGeom>
            <a:avLst/>
            <a:gdLst>
              <a:gd name="connsiteX0" fmla="*/ 4 w 4543442"/>
              <a:gd name="connsiteY0" fmla="*/ 0 h 242470"/>
              <a:gd name="connsiteX1" fmla="*/ 4 w 4543442"/>
              <a:gd name="connsiteY1" fmla="*/ 242470 h 242470"/>
              <a:gd name="connsiteX2" fmla="*/ 0 w 4543442"/>
              <a:gd name="connsiteY2" fmla="*/ 242470 h 242470"/>
              <a:gd name="connsiteX3" fmla="*/ 0 w 4543442"/>
              <a:gd name="connsiteY3" fmla="*/ 0 h 242470"/>
              <a:gd name="connsiteX4" fmla="*/ 4543442 w 4543442"/>
              <a:gd name="connsiteY4" fmla="*/ 0 h 242470"/>
              <a:gd name="connsiteX5" fmla="*/ 4543442 w 4543442"/>
              <a:gd name="connsiteY5" fmla="*/ 242470 h 242470"/>
              <a:gd name="connsiteX6" fmla="*/ 401963 w 4543442"/>
              <a:gd name="connsiteY6" fmla="*/ 242470 h 242470"/>
              <a:gd name="connsiteX7" fmla="*/ 11 w 4543442"/>
              <a:gd name="connsiteY7" fmla="*/ 0 h 24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43442" h="242470">
                <a:moveTo>
                  <a:pt x="4" y="0"/>
                </a:moveTo>
                <a:lnTo>
                  <a:pt x="4" y="242470"/>
                </a:lnTo>
                <a:lnTo>
                  <a:pt x="0" y="242470"/>
                </a:lnTo>
                <a:lnTo>
                  <a:pt x="0" y="0"/>
                </a:lnTo>
                <a:close/>
                <a:moveTo>
                  <a:pt x="4543442" y="0"/>
                </a:moveTo>
                <a:lnTo>
                  <a:pt x="4543442" y="242470"/>
                </a:lnTo>
                <a:lnTo>
                  <a:pt x="401963" y="242470"/>
                </a:lnTo>
                <a:lnTo>
                  <a:pt x="11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FE8F5B-C91F-F2F8-8471-076DE3783CEC}"/>
              </a:ext>
            </a:extLst>
          </p:cNvPr>
          <p:cNvSpPr txBox="1"/>
          <p:nvPr/>
        </p:nvSpPr>
        <p:spPr>
          <a:xfrm>
            <a:off x="8023978" y="4200000"/>
            <a:ext cx="3040897" cy="4337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프로그래밍 설계 </a:t>
            </a:r>
            <a:r>
              <a:rPr lang="en-US" altLang="ko-KR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7</a:t>
            </a:r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E280AB-10D4-19ED-0A61-6D71618ED17A}"/>
              </a:ext>
            </a:extLst>
          </p:cNvPr>
          <p:cNvSpPr txBox="1"/>
          <p:nvPr/>
        </p:nvSpPr>
        <p:spPr>
          <a:xfrm>
            <a:off x="8132634" y="2600836"/>
            <a:ext cx="3000821" cy="1239378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>
              <a:lnSpc>
                <a:spcPct val="110000"/>
              </a:lnSpc>
            </a:pPr>
            <a:r>
              <a:rPr lang="ko-KR" altLang="en-US" sz="8000" spc="-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달무띠</a:t>
            </a:r>
            <a:endParaRPr lang="ko-KR" altLang="en-US" sz="8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7F65F-6698-8AB0-2947-18D01085BB08}"/>
              </a:ext>
            </a:extLst>
          </p:cNvPr>
          <p:cNvSpPr txBox="1"/>
          <p:nvPr/>
        </p:nvSpPr>
        <p:spPr>
          <a:xfrm>
            <a:off x="8180393" y="6196174"/>
            <a:ext cx="29530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defRPr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defRPr>
            </a:lvl1pPr>
          </a:lstStyle>
          <a:p>
            <a:r>
              <a:rPr lang="en-US" altLang="ko-KR" sz="1600" dirty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7</a:t>
            </a:r>
            <a:r>
              <a:rPr lang="ko-KR" altLang="en-US" sz="1600" dirty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조 </a:t>
            </a:r>
            <a:r>
              <a:rPr lang="ko-KR" altLang="en-US" sz="1600" dirty="0" err="1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황현석</a:t>
            </a:r>
            <a:r>
              <a:rPr lang="en-US" altLang="ko-KR" sz="1600" dirty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이진석</a:t>
            </a:r>
            <a:r>
              <a:rPr lang="en-US" altLang="ko-KR" sz="1600" dirty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김민석</a:t>
            </a:r>
            <a:r>
              <a:rPr lang="en-US" altLang="ko-KR" sz="1600" dirty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이승헌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E545D3-3C5D-5E82-CA99-B73F8D2CC9F0}"/>
              </a:ext>
            </a:extLst>
          </p:cNvPr>
          <p:cNvSpPr txBox="1"/>
          <p:nvPr/>
        </p:nvSpPr>
        <p:spPr>
          <a:xfrm>
            <a:off x="8337205" y="4690482"/>
            <a:ext cx="2727670" cy="8093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latinLnBrk="0">
              <a:lnSpc>
                <a:spcPct val="120000"/>
              </a:lnSpc>
              <a:defRPr sz="1200" spc="-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defRPr>
            </a:lvl1pPr>
          </a:lstStyle>
          <a:p>
            <a:pPr algn="r">
              <a:lnSpc>
                <a:spcPct val="130000"/>
              </a:lnSpc>
            </a:pPr>
            <a:r>
              <a:rPr lang="ko-KR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인생은 불공평합니다</a:t>
            </a:r>
            <a:r>
              <a:rPr lang="en-US" altLang="ko-KR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!</a:t>
            </a:r>
          </a:p>
          <a:p>
            <a:pPr algn="r">
              <a:lnSpc>
                <a:spcPct val="130000"/>
              </a:lnSpc>
            </a:pPr>
            <a:r>
              <a:rPr lang="ko-KR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왕부터 노예까지의 계급 사회</a:t>
            </a:r>
            <a:endParaRPr lang="en-US" altLang="ko-KR" sz="1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r">
              <a:lnSpc>
                <a:spcPct val="130000"/>
              </a:lnSpc>
            </a:pPr>
            <a:r>
              <a:rPr lang="ko-KR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보드게임 </a:t>
            </a:r>
            <a:r>
              <a:rPr lang="ko-KR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달무티</a:t>
            </a:r>
            <a:r>
              <a:rPr lang="ko-KR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콘솔화</a:t>
            </a:r>
            <a:endParaRPr lang="en-US" altLang="ko-KR" sz="1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53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510B43F-4F0C-ED51-0076-D649BCAF8F1B}"/>
              </a:ext>
            </a:extLst>
          </p:cNvPr>
          <p:cNvSpPr txBox="1"/>
          <p:nvPr/>
        </p:nvSpPr>
        <p:spPr>
          <a:xfrm>
            <a:off x="1258074" y="917428"/>
            <a:ext cx="1050288" cy="4337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 spc="-7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전체룰</a:t>
            </a:r>
            <a:endParaRPr lang="ko-KR" altLang="en-US" sz="2800" spc="-7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id="{07E1A2B3-32A9-01C6-A3E1-F8D980C7583A}"/>
              </a:ext>
            </a:extLst>
          </p:cNvPr>
          <p:cNvSpPr/>
          <p:nvPr/>
        </p:nvSpPr>
        <p:spPr>
          <a:xfrm rot="10800000">
            <a:off x="766763" y="-1"/>
            <a:ext cx="360362" cy="1331120"/>
          </a:xfrm>
          <a:prstGeom prst="round2SameRect">
            <a:avLst/>
          </a:prstGeom>
          <a:solidFill>
            <a:srgbClr val="6E5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2D2D64-FE17-FD51-6BD0-ED41FED12ED5}"/>
              </a:ext>
            </a:extLst>
          </p:cNvPr>
          <p:cNvSpPr txBox="1"/>
          <p:nvPr/>
        </p:nvSpPr>
        <p:spPr>
          <a:xfrm>
            <a:off x="848839" y="173116"/>
            <a:ext cx="196208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들</a:t>
            </a:r>
            <a:endParaRPr lang="en-US" altLang="ko-KR" sz="1600" spc="-7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  <a:p>
            <a:pPr algn="ctr"/>
            <a:r>
              <a:rPr lang="ko-KR" altLang="en-US" sz="160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어</a:t>
            </a:r>
            <a:endParaRPr lang="en-US" altLang="ko-KR" sz="1600" spc="-7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  <a:p>
            <a:pPr algn="ctr"/>
            <a:r>
              <a:rPr lang="ko-KR" altLang="en-US" sz="160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가</a:t>
            </a:r>
            <a:endParaRPr lang="en-US" altLang="ko-KR" sz="1600" spc="-7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  <a:p>
            <a:pPr algn="ctr"/>
            <a:r>
              <a:rPr lang="ko-KR" altLang="en-US" sz="160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며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A1B5CDC-BF13-2005-59F1-3C74C09ADA6D}"/>
              </a:ext>
            </a:extLst>
          </p:cNvPr>
          <p:cNvSpPr/>
          <p:nvPr/>
        </p:nvSpPr>
        <p:spPr>
          <a:xfrm>
            <a:off x="2459115" y="1615736"/>
            <a:ext cx="7670306" cy="106532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/>
                  </a:solidFill>
                </a:ln>
              </a:rPr>
              <a:t>1. </a:t>
            </a:r>
            <a:r>
              <a:rPr lang="ko-KR" altLang="en-US" dirty="0">
                <a:ln>
                  <a:solidFill>
                    <a:schemeClr val="bg1"/>
                  </a:solidFill>
                </a:ln>
              </a:rPr>
              <a:t>우선권을 가진 사람이 같은 종류의 카드를 원하는 만큼 제출한다</a:t>
            </a:r>
            <a:r>
              <a:rPr lang="en-US" altLang="ko-KR" dirty="0">
                <a:ln>
                  <a:solidFill>
                    <a:schemeClr val="bg1"/>
                  </a:solidFill>
                </a:ln>
              </a:rPr>
              <a:t>.</a:t>
            </a:r>
            <a:endParaRPr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3555407-C1FA-AEB5-85A8-3311A804E154}"/>
              </a:ext>
            </a:extLst>
          </p:cNvPr>
          <p:cNvSpPr/>
          <p:nvPr/>
        </p:nvSpPr>
        <p:spPr>
          <a:xfrm>
            <a:off x="2459115" y="2805343"/>
            <a:ext cx="7670306" cy="106532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/>
                  </a:solidFill>
                </a:ln>
              </a:rPr>
              <a:t>2. </a:t>
            </a:r>
            <a:r>
              <a:rPr lang="ko-KR" altLang="en-US" dirty="0">
                <a:ln>
                  <a:solidFill>
                    <a:schemeClr val="bg1"/>
                  </a:solidFill>
                </a:ln>
              </a:rPr>
              <a:t>다음 사람부터는 앞 선 사람보다 높은 등급의 카드를 같은 장수만큼 제출한다</a:t>
            </a:r>
            <a:r>
              <a:rPr lang="en-US" altLang="ko-KR" dirty="0">
                <a:ln>
                  <a:solidFill>
                    <a:schemeClr val="bg1"/>
                  </a:solidFill>
                </a:ln>
              </a:rPr>
              <a:t>.</a:t>
            </a:r>
            <a:endParaRPr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549CF8E-F04C-36F5-87AC-B534D969B9F5}"/>
              </a:ext>
            </a:extLst>
          </p:cNvPr>
          <p:cNvSpPr/>
          <p:nvPr/>
        </p:nvSpPr>
        <p:spPr>
          <a:xfrm>
            <a:off x="2459115" y="3994950"/>
            <a:ext cx="7670306" cy="106532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/>
                  </a:solidFill>
                </a:ln>
              </a:rPr>
              <a:t>3. </a:t>
            </a:r>
            <a:r>
              <a:rPr lang="ko-KR" altLang="en-US" dirty="0">
                <a:ln>
                  <a:solidFill>
                    <a:schemeClr val="bg1"/>
                  </a:solidFill>
                </a:ln>
              </a:rPr>
              <a:t>마지막으로 카드를 제출한 사람 이후에 모든 사람들이 </a:t>
            </a:r>
            <a:r>
              <a:rPr lang="en-US" altLang="ko-KR" dirty="0">
                <a:ln>
                  <a:solidFill>
                    <a:schemeClr val="bg1"/>
                  </a:solidFill>
                </a:ln>
              </a:rPr>
              <a:t>pass</a:t>
            </a:r>
            <a:r>
              <a:rPr lang="ko-KR" altLang="en-US" dirty="0">
                <a:ln>
                  <a:solidFill>
                    <a:schemeClr val="bg1"/>
                  </a:solidFill>
                </a:ln>
              </a:rPr>
              <a:t>를 하면 한 턴이 종료되고</a:t>
            </a:r>
            <a:r>
              <a:rPr lang="en-US" altLang="ko-KR" dirty="0">
                <a:ln>
                  <a:solidFill>
                    <a:schemeClr val="bg1"/>
                  </a:solidFill>
                </a:ln>
              </a:rPr>
              <a:t>,</a:t>
            </a:r>
          </a:p>
          <a:p>
            <a:pPr algn="ctr"/>
            <a:r>
              <a:rPr lang="ko-KR" altLang="en-US" dirty="0">
                <a:ln>
                  <a:solidFill>
                    <a:schemeClr val="bg1"/>
                  </a:solidFill>
                </a:ln>
              </a:rPr>
              <a:t>마지막으로 카드를 제출한 사람이 우선권을 갖고 새로운 턴을 시작한다</a:t>
            </a:r>
            <a:r>
              <a:rPr lang="en-US" altLang="ko-KR" dirty="0">
                <a:ln>
                  <a:solidFill>
                    <a:schemeClr val="bg1"/>
                  </a:solidFill>
                </a:ln>
              </a:rPr>
              <a:t>.</a:t>
            </a:r>
            <a:endParaRPr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CDB054D-B31A-B569-0523-CAFC0E84177A}"/>
              </a:ext>
            </a:extLst>
          </p:cNvPr>
          <p:cNvSpPr/>
          <p:nvPr/>
        </p:nvSpPr>
        <p:spPr>
          <a:xfrm>
            <a:off x="2459115" y="5184556"/>
            <a:ext cx="7670306" cy="106532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/>
                  </a:solidFill>
                </a:ln>
              </a:rPr>
              <a:t>4. </a:t>
            </a:r>
            <a:r>
              <a:rPr lang="ko-KR" altLang="en-US" dirty="0">
                <a:ln>
                  <a:solidFill>
                    <a:schemeClr val="bg1"/>
                  </a:solidFill>
                </a:ln>
              </a:rPr>
              <a:t>조커 카드는 원하는 숫자 카드와 같이 사용해 제출 수량을 </a:t>
            </a:r>
            <a:r>
              <a:rPr lang="en-US" altLang="ko-KR" dirty="0">
                <a:ln>
                  <a:solidFill>
                    <a:schemeClr val="bg1"/>
                  </a:solidFill>
                </a:ln>
              </a:rPr>
              <a:t>1</a:t>
            </a:r>
            <a:r>
              <a:rPr lang="ko-KR" altLang="en-US" dirty="0">
                <a:ln>
                  <a:solidFill>
                    <a:schemeClr val="bg1"/>
                  </a:solidFill>
                </a:ln>
              </a:rPr>
              <a:t>증가시킨다</a:t>
            </a:r>
            <a:r>
              <a:rPr lang="en-US" altLang="ko-KR" dirty="0">
                <a:ln>
                  <a:solidFill>
                    <a:schemeClr val="bg1"/>
                  </a:solidFill>
                </a:ln>
              </a:rPr>
              <a:t>.</a:t>
            </a:r>
            <a:endParaRPr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Google Shape;198;p42">
            <a:extLst>
              <a:ext uri="{FF2B5EF4-FFF2-40B4-BE49-F238E27FC236}">
                <a16:creationId xmlns:a16="http://schemas.microsoft.com/office/drawing/2014/main" id="{F08DB292-C8B0-2EE1-BE17-8AFA4FA46A00}"/>
              </a:ext>
            </a:extLst>
          </p:cNvPr>
          <p:cNvSpPr txBox="1"/>
          <p:nvPr/>
        </p:nvSpPr>
        <p:spPr>
          <a:xfrm>
            <a:off x="11258640" y="6330960"/>
            <a:ext cx="498000" cy="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0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908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4DA5AC6-DDB8-B470-E7A8-43BAFA239CE4}"/>
              </a:ext>
            </a:extLst>
          </p:cNvPr>
          <p:cNvCxnSpPr>
            <a:cxnSpLocks/>
          </p:cNvCxnSpPr>
          <p:nvPr/>
        </p:nvCxnSpPr>
        <p:spPr>
          <a:xfrm>
            <a:off x="766763" y="6237288"/>
            <a:ext cx="106584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10B43F-4F0C-ED51-0076-D649BCAF8F1B}"/>
              </a:ext>
            </a:extLst>
          </p:cNvPr>
          <p:cNvSpPr txBox="1"/>
          <p:nvPr/>
        </p:nvSpPr>
        <p:spPr>
          <a:xfrm>
            <a:off x="1258074" y="917428"/>
            <a:ext cx="700192" cy="4337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목차</a:t>
            </a: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id="{07E1A2B3-32A9-01C6-A3E1-F8D980C7583A}"/>
              </a:ext>
            </a:extLst>
          </p:cNvPr>
          <p:cNvSpPr/>
          <p:nvPr/>
        </p:nvSpPr>
        <p:spPr>
          <a:xfrm rot="10800000">
            <a:off x="766763" y="-1"/>
            <a:ext cx="360362" cy="1331120"/>
          </a:xfrm>
          <a:prstGeom prst="round2SameRect">
            <a:avLst/>
          </a:prstGeom>
          <a:solidFill>
            <a:srgbClr val="6E5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2D2D64-FE17-FD51-6BD0-ED41FED12ED5}"/>
              </a:ext>
            </a:extLst>
          </p:cNvPr>
          <p:cNvSpPr txBox="1"/>
          <p:nvPr/>
        </p:nvSpPr>
        <p:spPr>
          <a:xfrm>
            <a:off x="848839" y="300048"/>
            <a:ext cx="196208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들</a:t>
            </a:r>
            <a:endParaRPr lang="en-US" altLang="ko-KR" sz="1600" spc="-7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  <a:p>
            <a:pPr algn="ctr"/>
            <a:r>
              <a:rPr lang="ko-KR" altLang="en-US" sz="160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어</a:t>
            </a:r>
            <a:endParaRPr lang="en-US" altLang="ko-KR" sz="1600" spc="-7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  <a:p>
            <a:pPr algn="ctr"/>
            <a:r>
              <a:rPr lang="ko-KR" altLang="en-US" sz="160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가</a:t>
            </a:r>
            <a:endParaRPr lang="en-US" altLang="ko-KR" sz="1600" spc="-7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  <a:p>
            <a:pPr algn="ctr"/>
            <a:r>
              <a:rPr lang="ko-KR" altLang="en-US" sz="1600" spc="-7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며</a:t>
            </a:r>
            <a:endParaRPr lang="en-US" altLang="ko-KR" sz="1600" spc="-7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  <a:p>
            <a:pPr algn="ctr"/>
            <a:endParaRPr lang="ko-KR" altLang="en-US" sz="1600" spc="-7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047330" y="2139373"/>
            <a:ext cx="2102576" cy="2300166"/>
            <a:chOff x="3035650" y="1430713"/>
            <a:chExt cx="2102576" cy="230016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B8B4A280-5812-E1A9-CE0D-186730A99E3D}"/>
                </a:ext>
              </a:extLst>
            </p:cNvPr>
            <p:cNvSpPr/>
            <p:nvPr/>
          </p:nvSpPr>
          <p:spPr>
            <a:xfrm rot="18900000">
              <a:off x="3035650" y="1628303"/>
              <a:ext cx="2102576" cy="210257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A01C50-3FCA-E472-F750-3E4755927393}"/>
                </a:ext>
              </a:extLst>
            </p:cNvPr>
            <p:cNvSpPr txBox="1"/>
            <p:nvPr/>
          </p:nvSpPr>
          <p:spPr>
            <a:xfrm>
              <a:off x="3976354" y="1430713"/>
              <a:ext cx="198772" cy="4616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3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2</a:t>
              </a:r>
              <a:endPara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CBF409A-1E8B-13EA-3C64-C0A57B94ED2F}"/>
                </a:ext>
              </a:extLst>
            </p:cNvPr>
            <p:cNvSpPr txBox="1"/>
            <p:nvPr/>
          </p:nvSpPr>
          <p:spPr>
            <a:xfrm>
              <a:off x="3191446" y="2465954"/>
              <a:ext cx="1742328" cy="4133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latinLnBrk="0">
                <a:lnSpc>
                  <a:spcPct val="120000"/>
                </a:lnSpc>
                <a:defRPr sz="1200" spc="-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3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ko-KR" altLang="en-US" sz="2400" dirty="0">
                  <a:solidFill>
                    <a:schemeClr val="tx1"/>
                  </a:solidFill>
                </a:rPr>
                <a:t>추가사항</a:t>
              </a:r>
              <a:endParaRPr lang="en-US" altLang="ko-KR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635161" y="2128834"/>
            <a:ext cx="2102576" cy="2307439"/>
            <a:chOff x="1635161" y="3226114"/>
            <a:chExt cx="2102576" cy="230743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1CFA70C-2DB4-E73C-7B77-2225555BA68E}"/>
                </a:ext>
              </a:extLst>
            </p:cNvPr>
            <p:cNvSpPr/>
            <p:nvPr/>
          </p:nvSpPr>
          <p:spPr>
            <a:xfrm rot="18900000">
              <a:off x="1635161" y="3430977"/>
              <a:ext cx="2102576" cy="210257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79E0CE-B046-8A5E-40AD-37D1C23D8F59}"/>
                </a:ext>
              </a:extLst>
            </p:cNvPr>
            <p:cNvSpPr txBox="1"/>
            <p:nvPr/>
          </p:nvSpPr>
          <p:spPr>
            <a:xfrm>
              <a:off x="2541703" y="3226114"/>
              <a:ext cx="198772" cy="4616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3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1</a:t>
              </a:r>
              <a:endPara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495E3D4-B4D0-5148-4055-3241D313CE7E}"/>
                </a:ext>
              </a:extLst>
            </p:cNvPr>
            <p:cNvSpPr txBox="1"/>
            <p:nvPr/>
          </p:nvSpPr>
          <p:spPr>
            <a:xfrm>
              <a:off x="1815285" y="4268648"/>
              <a:ext cx="1742328" cy="4272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latinLnBrk="0">
                <a:lnSpc>
                  <a:spcPct val="120000"/>
                </a:lnSpc>
                <a:defRPr sz="1200" spc="-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3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ko-KR" altLang="en-US" sz="2400" dirty="0">
                  <a:solidFill>
                    <a:schemeClr val="tx1"/>
                  </a:solidFill>
                </a:rPr>
                <a:t>수정사항</a:t>
              </a:r>
              <a:endParaRPr lang="en-US" altLang="ko-KR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8584566" y="2139373"/>
            <a:ext cx="2102576" cy="2300166"/>
            <a:chOff x="8641716" y="1430713"/>
            <a:chExt cx="2102576" cy="2300166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8217CA3-C3D3-499A-9A29-1CFCD84613D1}"/>
                </a:ext>
              </a:extLst>
            </p:cNvPr>
            <p:cNvSpPr/>
            <p:nvPr/>
          </p:nvSpPr>
          <p:spPr>
            <a:xfrm rot="18900000">
              <a:off x="8641716" y="1628303"/>
              <a:ext cx="2102576" cy="210257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65942D-E285-6840-5A95-A2DB4BE4A1C3}"/>
                </a:ext>
              </a:extLst>
            </p:cNvPr>
            <p:cNvSpPr txBox="1"/>
            <p:nvPr/>
          </p:nvSpPr>
          <p:spPr>
            <a:xfrm>
              <a:off x="9601799" y="1430713"/>
              <a:ext cx="152286" cy="4616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3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3</a:t>
              </a:r>
              <a:endPara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C82C10-F041-4CBD-67C0-790D7B20BC1D}"/>
                </a:ext>
              </a:extLst>
            </p:cNvPr>
            <p:cNvSpPr txBox="1"/>
            <p:nvPr/>
          </p:nvSpPr>
          <p:spPr>
            <a:xfrm>
              <a:off x="8820030" y="2465939"/>
              <a:ext cx="1742328" cy="4133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latinLnBrk="0">
                <a:lnSpc>
                  <a:spcPct val="120000"/>
                </a:lnSpc>
                <a:defRPr sz="1200" spc="-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3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ko-KR" altLang="en-US" sz="2400">
                  <a:solidFill>
                    <a:schemeClr val="tx1"/>
                  </a:solidFill>
                </a:rPr>
                <a:t>프로그램 비전</a:t>
              </a:r>
              <a:endParaRPr lang="en-US" altLang="ko-KR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Google Shape;198;p42">
            <a:extLst>
              <a:ext uri="{FF2B5EF4-FFF2-40B4-BE49-F238E27FC236}">
                <a16:creationId xmlns:a16="http://schemas.microsoft.com/office/drawing/2014/main" id="{46E79C00-2356-D626-978E-7DA437A3534C}"/>
              </a:ext>
            </a:extLst>
          </p:cNvPr>
          <p:cNvSpPr txBox="1"/>
          <p:nvPr/>
        </p:nvSpPr>
        <p:spPr>
          <a:xfrm>
            <a:off x="11258640" y="6330960"/>
            <a:ext cx="498000" cy="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10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393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51;p54">
            <a:extLst>
              <a:ext uri="{FF2B5EF4-FFF2-40B4-BE49-F238E27FC236}">
                <a16:creationId xmlns:a16="http://schemas.microsoft.com/office/drawing/2014/main" id="{E0CB8994-52E0-202A-F4CA-8FCC3B6240AD}"/>
              </a:ext>
            </a:extLst>
          </p:cNvPr>
          <p:cNvSpPr txBox="1"/>
          <p:nvPr/>
        </p:nvSpPr>
        <p:spPr>
          <a:xfrm>
            <a:off x="1258199" y="508320"/>
            <a:ext cx="4023919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0" i="0" u="none" strike="noStrike" cap="none" dirty="0">
                <a:latin typeface="Arial"/>
                <a:ea typeface="Arial"/>
                <a:cs typeface="Arial"/>
                <a:sym typeface="Arial"/>
              </a:rPr>
              <a:t>수정사항</a:t>
            </a:r>
            <a:r>
              <a:rPr lang="en-US" altLang="ko-KR" sz="2800" b="0" i="0" u="none" strike="noStrike" cap="none" dirty="0">
                <a:latin typeface="Arial"/>
                <a:ea typeface="Arial"/>
                <a:cs typeface="Arial"/>
                <a:sym typeface="Arial"/>
              </a:rPr>
              <a:t>-bef</a:t>
            </a:r>
            <a:r>
              <a:rPr lang="en-US" altLang="ko-KR" sz="2800" dirty="0"/>
              <a:t>ore  </a:t>
            </a:r>
            <a:r>
              <a:rPr lang="en-US" altLang="ko-KR" dirty="0"/>
              <a:t>(</a:t>
            </a:r>
            <a:r>
              <a:rPr lang="ko-KR" altLang="en-US" dirty="0"/>
              <a:t>시각화    </a:t>
            </a:r>
            <a:r>
              <a:rPr lang="en-US" altLang="ko-KR" dirty="0"/>
              <a:t>)</a:t>
            </a:r>
            <a:r>
              <a:rPr lang="en-US" altLang="ko-KR" sz="2800" dirty="0"/>
              <a:t> 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D0B1B8D3-DF44-CA2F-7679-BC40BF20E758}"/>
              </a:ext>
            </a:extLst>
          </p:cNvPr>
          <p:cNvSpPr/>
          <p:nvPr/>
        </p:nvSpPr>
        <p:spPr>
          <a:xfrm rot="10800000">
            <a:off x="766763" y="-1"/>
            <a:ext cx="360362" cy="1331120"/>
          </a:xfrm>
          <a:prstGeom prst="round2SameRect">
            <a:avLst/>
          </a:prstGeom>
          <a:solidFill>
            <a:srgbClr val="6E5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AE3A1B-7C38-47EC-C0F7-581D93BBF5F8}"/>
              </a:ext>
            </a:extLst>
          </p:cNvPr>
          <p:cNvSpPr txBox="1"/>
          <p:nvPr/>
        </p:nvSpPr>
        <p:spPr>
          <a:xfrm>
            <a:off x="867755" y="1023512"/>
            <a:ext cx="15837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60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01</a:t>
            </a:r>
            <a:endParaRPr lang="ko-KR" altLang="en-US" sz="1600" spc="-7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A7F42E-D1C5-A929-B364-C3246E16CE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18896" y="1117763"/>
            <a:ext cx="9562208" cy="5478759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280160" y="1040130"/>
            <a:ext cx="2114550" cy="13487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198;p42">
            <a:extLst>
              <a:ext uri="{FF2B5EF4-FFF2-40B4-BE49-F238E27FC236}">
                <a16:creationId xmlns:a16="http://schemas.microsoft.com/office/drawing/2014/main" id="{46E79C00-2356-D626-978E-7DA437A3534C}"/>
              </a:ext>
            </a:extLst>
          </p:cNvPr>
          <p:cNvSpPr txBox="1"/>
          <p:nvPr/>
        </p:nvSpPr>
        <p:spPr>
          <a:xfrm>
            <a:off x="11258640" y="6330960"/>
            <a:ext cx="498000" cy="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10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화살표: 위쪽 1">
            <a:extLst>
              <a:ext uri="{FF2B5EF4-FFF2-40B4-BE49-F238E27FC236}">
                <a16:creationId xmlns:a16="http://schemas.microsoft.com/office/drawing/2014/main" id="{298F9667-F5E7-A16B-984B-87883A68B0EE}"/>
              </a:ext>
            </a:extLst>
          </p:cNvPr>
          <p:cNvSpPr/>
          <p:nvPr/>
        </p:nvSpPr>
        <p:spPr>
          <a:xfrm>
            <a:off x="4640581" y="704850"/>
            <a:ext cx="45719" cy="14287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48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r="753"/>
          <a:stretch>
            <a:fillRect/>
          </a:stretch>
        </p:blipFill>
        <p:spPr bwMode="auto">
          <a:xfrm>
            <a:off x="1549717" y="1043262"/>
            <a:ext cx="9561600" cy="5597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Google Shape;351;p54">
            <a:extLst>
              <a:ext uri="{FF2B5EF4-FFF2-40B4-BE49-F238E27FC236}">
                <a16:creationId xmlns:a16="http://schemas.microsoft.com/office/drawing/2014/main" id="{E0CB8994-52E0-202A-F4CA-8FCC3B6240AD}"/>
              </a:ext>
            </a:extLst>
          </p:cNvPr>
          <p:cNvSpPr txBox="1"/>
          <p:nvPr/>
        </p:nvSpPr>
        <p:spPr>
          <a:xfrm>
            <a:off x="1258199" y="508320"/>
            <a:ext cx="4023919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0" i="0" u="none" strike="noStrike" cap="none" dirty="0">
                <a:latin typeface="Arial"/>
                <a:ea typeface="Arial"/>
                <a:cs typeface="Arial"/>
                <a:sym typeface="Arial"/>
              </a:rPr>
              <a:t>수정사항</a:t>
            </a:r>
            <a:r>
              <a:rPr lang="en-US" altLang="ko-KR" sz="2800" b="0" i="0" u="none" strike="noStrike" cap="none" dirty="0">
                <a:latin typeface="Arial"/>
                <a:ea typeface="Arial"/>
                <a:cs typeface="Arial"/>
                <a:sym typeface="Arial"/>
              </a:rPr>
              <a:t>-after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D0B1B8D3-DF44-CA2F-7679-BC40BF20E758}"/>
              </a:ext>
            </a:extLst>
          </p:cNvPr>
          <p:cNvSpPr/>
          <p:nvPr/>
        </p:nvSpPr>
        <p:spPr>
          <a:xfrm rot="10800000">
            <a:off x="766763" y="-1"/>
            <a:ext cx="360362" cy="1331120"/>
          </a:xfrm>
          <a:prstGeom prst="round2SameRect">
            <a:avLst/>
          </a:prstGeom>
          <a:solidFill>
            <a:srgbClr val="6E5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AE3A1B-7C38-47EC-C0F7-581D93BBF5F8}"/>
              </a:ext>
            </a:extLst>
          </p:cNvPr>
          <p:cNvSpPr txBox="1"/>
          <p:nvPr/>
        </p:nvSpPr>
        <p:spPr>
          <a:xfrm>
            <a:off x="867755" y="1023512"/>
            <a:ext cx="15837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60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01</a:t>
            </a:r>
            <a:endParaRPr lang="ko-KR" altLang="en-US" sz="1600" spc="-7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085850" y="1051560"/>
            <a:ext cx="3188970" cy="299466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198;p42">
            <a:extLst>
              <a:ext uri="{FF2B5EF4-FFF2-40B4-BE49-F238E27FC236}">
                <a16:creationId xmlns:a16="http://schemas.microsoft.com/office/drawing/2014/main" id="{46E79C00-2356-D626-978E-7DA437A3534C}"/>
              </a:ext>
            </a:extLst>
          </p:cNvPr>
          <p:cNvSpPr txBox="1"/>
          <p:nvPr/>
        </p:nvSpPr>
        <p:spPr>
          <a:xfrm>
            <a:off x="11258640" y="6330960"/>
            <a:ext cx="498000" cy="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10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848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51;p54">
            <a:extLst>
              <a:ext uri="{FF2B5EF4-FFF2-40B4-BE49-F238E27FC236}">
                <a16:creationId xmlns:a16="http://schemas.microsoft.com/office/drawing/2014/main" id="{E0CB8994-52E0-202A-F4CA-8FCC3B6240AD}"/>
              </a:ext>
            </a:extLst>
          </p:cNvPr>
          <p:cNvSpPr txBox="1"/>
          <p:nvPr/>
        </p:nvSpPr>
        <p:spPr>
          <a:xfrm>
            <a:off x="1258199" y="508320"/>
            <a:ext cx="4023919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/>
              <a:t>추가</a:t>
            </a:r>
            <a:r>
              <a:rPr lang="ko-KR" altLang="en-US" sz="2800" b="0" i="0" u="none" strike="noStrike" cap="none" dirty="0">
                <a:latin typeface="Arial"/>
                <a:ea typeface="Arial"/>
                <a:cs typeface="Arial"/>
                <a:sym typeface="Arial"/>
              </a:rPr>
              <a:t>사항</a:t>
            </a:r>
            <a:r>
              <a:rPr lang="en-US" altLang="ko-KR" sz="2800" b="0" i="0" u="none" strike="noStrike" cap="none" dirty="0"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ko-KR" altLang="en-US" sz="2800" dirty="0"/>
              <a:t>카운트다운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D0B1B8D3-DF44-CA2F-7679-BC40BF20E758}"/>
              </a:ext>
            </a:extLst>
          </p:cNvPr>
          <p:cNvSpPr/>
          <p:nvPr/>
        </p:nvSpPr>
        <p:spPr>
          <a:xfrm rot="10800000">
            <a:off x="766763" y="-1"/>
            <a:ext cx="360362" cy="1331120"/>
          </a:xfrm>
          <a:prstGeom prst="round2SameRect">
            <a:avLst/>
          </a:prstGeom>
          <a:solidFill>
            <a:srgbClr val="6E5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AE3A1B-7C38-47EC-C0F7-581D93BBF5F8}"/>
              </a:ext>
            </a:extLst>
          </p:cNvPr>
          <p:cNvSpPr txBox="1"/>
          <p:nvPr/>
        </p:nvSpPr>
        <p:spPr>
          <a:xfrm>
            <a:off x="867755" y="1023512"/>
            <a:ext cx="15837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60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02</a:t>
            </a:r>
            <a:endParaRPr lang="ko-KR" altLang="en-US" sz="1600" spc="-7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5990" y="2263140"/>
            <a:ext cx="82524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b="1" dirty="0">
                <a:solidFill>
                  <a:srgbClr val="00B050"/>
                </a:solidFill>
              </a:rPr>
              <a:t>“4</a:t>
            </a:r>
            <a:r>
              <a:rPr lang="ko-KR" altLang="en-US" sz="7000" b="1" dirty="0">
                <a:solidFill>
                  <a:srgbClr val="00B050"/>
                </a:solidFill>
              </a:rPr>
              <a:t>인용 게임을 </a:t>
            </a:r>
            <a:r>
              <a:rPr lang="en-US" altLang="ko-KR" sz="7000" b="1" dirty="0">
                <a:solidFill>
                  <a:srgbClr val="00B050"/>
                </a:solidFill>
              </a:rPr>
              <a:t>1</a:t>
            </a:r>
            <a:r>
              <a:rPr lang="ko-KR" altLang="en-US" sz="7000" b="1" dirty="0">
                <a:solidFill>
                  <a:srgbClr val="00B050"/>
                </a:solidFill>
              </a:rPr>
              <a:t>개의 </a:t>
            </a:r>
            <a:r>
              <a:rPr lang="en-US" altLang="ko-KR" sz="7000" b="1" dirty="0">
                <a:solidFill>
                  <a:srgbClr val="00B050"/>
                </a:solidFill>
              </a:rPr>
              <a:t>PC</a:t>
            </a:r>
            <a:r>
              <a:rPr lang="ko-KR" altLang="en-US" sz="7000" b="1" dirty="0">
                <a:solidFill>
                  <a:srgbClr val="00B050"/>
                </a:solidFill>
              </a:rPr>
              <a:t>에서 하기위해</a:t>
            </a:r>
            <a:r>
              <a:rPr lang="en-US" altLang="ko-KR" sz="7000" b="1" dirty="0">
                <a:solidFill>
                  <a:srgbClr val="00B050"/>
                </a:solidFill>
              </a:rPr>
              <a:t>?”</a:t>
            </a:r>
            <a:endParaRPr lang="ko-KR" altLang="en-US" sz="7000" b="1" dirty="0">
              <a:solidFill>
                <a:srgbClr val="00B050"/>
              </a:solidFill>
            </a:endParaRPr>
          </a:p>
        </p:txBody>
      </p:sp>
      <p:sp>
        <p:nvSpPr>
          <p:cNvPr id="6" name="Google Shape;198;p42">
            <a:extLst>
              <a:ext uri="{FF2B5EF4-FFF2-40B4-BE49-F238E27FC236}">
                <a16:creationId xmlns:a16="http://schemas.microsoft.com/office/drawing/2014/main" id="{46E79C00-2356-D626-978E-7DA437A3534C}"/>
              </a:ext>
            </a:extLst>
          </p:cNvPr>
          <p:cNvSpPr txBox="1"/>
          <p:nvPr/>
        </p:nvSpPr>
        <p:spPr>
          <a:xfrm>
            <a:off x="11258640" y="6330960"/>
            <a:ext cx="498000" cy="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0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4DA5AC6-DDB8-B470-E7A8-43BAFA239CE4}"/>
              </a:ext>
            </a:extLst>
          </p:cNvPr>
          <p:cNvCxnSpPr>
            <a:cxnSpLocks/>
          </p:cNvCxnSpPr>
          <p:nvPr/>
        </p:nvCxnSpPr>
        <p:spPr>
          <a:xfrm>
            <a:off x="766763" y="6237288"/>
            <a:ext cx="106584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48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51;p54">
            <a:extLst>
              <a:ext uri="{FF2B5EF4-FFF2-40B4-BE49-F238E27FC236}">
                <a16:creationId xmlns:a16="http://schemas.microsoft.com/office/drawing/2014/main" id="{E0CB8994-52E0-202A-F4CA-8FCC3B6240AD}"/>
              </a:ext>
            </a:extLst>
          </p:cNvPr>
          <p:cNvSpPr txBox="1"/>
          <p:nvPr/>
        </p:nvSpPr>
        <p:spPr>
          <a:xfrm>
            <a:off x="1258199" y="508320"/>
            <a:ext cx="8476351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0000"/>
              </a:lnSpc>
            </a:pPr>
            <a:r>
              <a:rPr lang="ko-KR" altLang="en-US" sz="2800" dirty="0"/>
              <a:t>추가</a:t>
            </a:r>
            <a:r>
              <a:rPr lang="ko-KR" altLang="en-US" sz="2800" b="0" i="0" u="none" strike="noStrike" cap="none" dirty="0">
                <a:latin typeface="Arial"/>
                <a:ea typeface="Arial"/>
                <a:cs typeface="Arial"/>
                <a:sym typeface="Arial"/>
              </a:rPr>
              <a:t>사항</a:t>
            </a:r>
            <a:r>
              <a:rPr lang="en-US" altLang="ko-KR" sz="2800" dirty="0"/>
              <a:t>-</a:t>
            </a:r>
            <a:r>
              <a:rPr lang="ko-KR" altLang="en-US" sz="2800" dirty="0"/>
              <a:t>카운트다운 </a:t>
            </a:r>
            <a:r>
              <a:rPr lang="en-US" altLang="ko-KR" sz="2800" dirty="0"/>
              <a:t>  </a:t>
            </a:r>
            <a:r>
              <a:rPr lang="en-US" altLang="ko-KR" dirty="0"/>
              <a:t>(</a:t>
            </a:r>
            <a:r>
              <a:rPr lang="ko-KR" altLang="en-US" sz="1100" dirty="0"/>
              <a:t>상대방 패 보지 못하게끔</a:t>
            </a:r>
            <a:r>
              <a:rPr lang="en-US" altLang="ko-KR" sz="1100" dirty="0"/>
              <a:t>)</a:t>
            </a:r>
            <a:r>
              <a:rPr lang="ko-KR" altLang="en-US" sz="1100" dirty="0"/>
              <a:t> </a:t>
            </a:r>
            <a:r>
              <a:rPr lang="ko-KR" altLang="en-US" sz="2800" dirty="0"/>
              <a:t> 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D0B1B8D3-DF44-CA2F-7679-BC40BF20E758}"/>
              </a:ext>
            </a:extLst>
          </p:cNvPr>
          <p:cNvSpPr/>
          <p:nvPr/>
        </p:nvSpPr>
        <p:spPr>
          <a:xfrm rot="10800000">
            <a:off x="766763" y="-1"/>
            <a:ext cx="360362" cy="1331120"/>
          </a:xfrm>
          <a:prstGeom prst="round2SameRect">
            <a:avLst/>
          </a:prstGeom>
          <a:solidFill>
            <a:srgbClr val="6E5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AE3A1B-7C38-47EC-C0F7-581D93BBF5F8}"/>
              </a:ext>
            </a:extLst>
          </p:cNvPr>
          <p:cNvSpPr txBox="1"/>
          <p:nvPr/>
        </p:nvSpPr>
        <p:spPr>
          <a:xfrm>
            <a:off x="867755" y="1023512"/>
            <a:ext cx="15837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60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02</a:t>
            </a:r>
            <a:endParaRPr lang="ko-KR" altLang="en-US" sz="1600" spc="-7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0662" y="1150560"/>
            <a:ext cx="921067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198;p42">
            <a:extLst>
              <a:ext uri="{FF2B5EF4-FFF2-40B4-BE49-F238E27FC236}">
                <a16:creationId xmlns:a16="http://schemas.microsoft.com/office/drawing/2014/main" id="{46E79C00-2356-D626-978E-7DA437A3534C}"/>
              </a:ext>
            </a:extLst>
          </p:cNvPr>
          <p:cNvSpPr txBox="1"/>
          <p:nvPr/>
        </p:nvSpPr>
        <p:spPr>
          <a:xfrm>
            <a:off x="11258640" y="6330960"/>
            <a:ext cx="498000" cy="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0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8486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51;p54">
            <a:extLst>
              <a:ext uri="{FF2B5EF4-FFF2-40B4-BE49-F238E27FC236}">
                <a16:creationId xmlns:a16="http://schemas.microsoft.com/office/drawing/2014/main" id="{E0CB8994-52E0-202A-F4CA-8FCC3B6240AD}"/>
              </a:ext>
            </a:extLst>
          </p:cNvPr>
          <p:cNvSpPr txBox="1"/>
          <p:nvPr/>
        </p:nvSpPr>
        <p:spPr>
          <a:xfrm>
            <a:off x="1258199" y="508320"/>
            <a:ext cx="4902571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0000"/>
              </a:lnSpc>
            </a:pPr>
            <a:r>
              <a:rPr lang="ko-KR" altLang="en-US" sz="2800" dirty="0"/>
              <a:t>추가</a:t>
            </a:r>
            <a:r>
              <a:rPr lang="ko-KR" altLang="en-US" sz="2800" b="0" i="0" u="none" strike="noStrike" cap="none" dirty="0">
                <a:latin typeface="Arial"/>
                <a:ea typeface="Arial"/>
                <a:cs typeface="Arial"/>
                <a:sym typeface="Arial"/>
              </a:rPr>
              <a:t>사항</a:t>
            </a:r>
            <a:r>
              <a:rPr lang="en-US" altLang="ko-KR" sz="2800" dirty="0"/>
              <a:t>-</a:t>
            </a:r>
            <a:r>
              <a:rPr lang="ko-KR" altLang="en-US" sz="2800" dirty="0"/>
              <a:t>사운드트랙 추가</a:t>
            </a:r>
            <a:r>
              <a:rPr lang="en-US" altLang="ko-KR" sz="2800" dirty="0"/>
              <a:t>-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D0B1B8D3-DF44-CA2F-7679-BC40BF20E758}"/>
              </a:ext>
            </a:extLst>
          </p:cNvPr>
          <p:cNvSpPr/>
          <p:nvPr/>
        </p:nvSpPr>
        <p:spPr>
          <a:xfrm rot="10800000">
            <a:off x="766763" y="-1"/>
            <a:ext cx="360362" cy="1331120"/>
          </a:xfrm>
          <a:prstGeom prst="round2SameRect">
            <a:avLst/>
          </a:prstGeom>
          <a:solidFill>
            <a:srgbClr val="6E5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AE3A1B-7C38-47EC-C0F7-581D93BBF5F8}"/>
              </a:ext>
            </a:extLst>
          </p:cNvPr>
          <p:cNvSpPr txBox="1"/>
          <p:nvPr/>
        </p:nvSpPr>
        <p:spPr>
          <a:xfrm>
            <a:off x="867755" y="1023512"/>
            <a:ext cx="15837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60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03</a:t>
            </a:r>
            <a:endParaRPr lang="ko-KR" altLang="en-US" sz="1600" spc="-7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6" name="Google Shape;198;p42">
            <a:extLst>
              <a:ext uri="{FF2B5EF4-FFF2-40B4-BE49-F238E27FC236}">
                <a16:creationId xmlns:a16="http://schemas.microsoft.com/office/drawing/2014/main" id="{46E79C00-2356-D626-978E-7DA437A3534C}"/>
              </a:ext>
            </a:extLst>
          </p:cNvPr>
          <p:cNvSpPr txBox="1"/>
          <p:nvPr/>
        </p:nvSpPr>
        <p:spPr>
          <a:xfrm>
            <a:off x="11258640" y="6330960"/>
            <a:ext cx="498000" cy="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sz="10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7C3AE1-5891-A0D5-F65A-21CE2CF34A0A}"/>
              </a:ext>
            </a:extLst>
          </p:cNvPr>
          <p:cNvSpPr/>
          <p:nvPr/>
        </p:nvSpPr>
        <p:spPr>
          <a:xfrm>
            <a:off x="504516" y="977820"/>
            <a:ext cx="10429285" cy="5747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hlinkClick r:id="rId3"/>
            </a:endParaRPr>
          </a:p>
          <a:p>
            <a:pPr algn="ctr"/>
            <a:endParaRPr lang="en-US" altLang="ko-KR" dirty="0">
              <a:hlinkClick r:id="rId3"/>
            </a:endParaRPr>
          </a:p>
          <a:p>
            <a:pPr algn="ctr"/>
            <a:endParaRPr lang="en-US" altLang="ko-KR" dirty="0">
              <a:hlinkClick r:id="rId3"/>
            </a:endParaRPr>
          </a:p>
          <a:p>
            <a:pPr algn="ctr"/>
            <a:endParaRPr lang="en-US" altLang="ko-KR" dirty="0">
              <a:hlinkClick r:id="rId3"/>
            </a:endParaRPr>
          </a:p>
          <a:p>
            <a:pPr algn="ctr"/>
            <a:endParaRPr lang="en-US" altLang="ko-KR" dirty="0">
              <a:hlinkClick r:id="rId3"/>
            </a:endParaRPr>
          </a:p>
          <a:p>
            <a:pPr algn="ctr"/>
            <a:endParaRPr lang="en-US" altLang="ko-KR" dirty="0">
              <a:hlinkClick r:id="rId3"/>
            </a:endParaRPr>
          </a:p>
          <a:p>
            <a:pPr algn="ctr"/>
            <a:endParaRPr lang="en-US" altLang="ko-KR" dirty="0">
              <a:hlinkClick r:id="rId3"/>
            </a:endParaRPr>
          </a:p>
          <a:p>
            <a:pPr algn="ctr"/>
            <a:endParaRPr lang="en-US" altLang="ko-KR" dirty="0">
              <a:hlinkClick r:id="rId3"/>
            </a:endParaRPr>
          </a:p>
          <a:p>
            <a:pPr algn="ctr"/>
            <a:endParaRPr lang="en-US" altLang="ko-KR" dirty="0">
              <a:hlinkClick r:id="rId3"/>
            </a:endParaRPr>
          </a:p>
          <a:p>
            <a:pPr algn="ctr"/>
            <a:endParaRPr lang="en-US" altLang="ko-KR" dirty="0">
              <a:hlinkClick r:id="rId3"/>
            </a:endParaRPr>
          </a:p>
          <a:p>
            <a:pPr algn="ctr"/>
            <a:endParaRPr lang="en-US" altLang="ko-KR" dirty="0">
              <a:hlinkClick r:id="rId3"/>
            </a:endParaRPr>
          </a:p>
          <a:p>
            <a:pPr algn="ctr"/>
            <a:endParaRPr lang="en-US" altLang="ko-KR" dirty="0">
              <a:hlinkClick r:id="rId3"/>
            </a:endParaRPr>
          </a:p>
          <a:p>
            <a:pPr algn="ctr"/>
            <a:endParaRPr lang="en-US" altLang="ko-KR" dirty="0">
              <a:hlinkClick r:id="rId3"/>
            </a:endParaRPr>
          </a:p>
          <a:p>
            <a:pPr algn="ctr"/>
            <a:endParaRPr lang="en-US" altLang="ko-KR" dirty="0">
              <a:hlinkClick r:id="rId3"/>
            </a:endParaRPr>
          </a:p>
          <a:p>
            <a:pPr algn="ctr"/>
            <a:endParaRPr lang="en-US" altLang="ko-KR" dirty="0">
              <a:hlinkClick r:id="rId3"/>
            </a:endParaRPr>
          </a:p>
          <a:p>
            <a:pPr algn="ctr"/>
            <a:endParaRPr lang="en-US" altLang="ko-KR" dirty="0">
              <a:hlinkClick r:id="rId3"/>
            </a:endParaRPr>
          </a:p>
          <a:p>
            <a:pPr algn="ctr"/>
            <a:endParaRPr lang="en-US" altLang="ko-KR" dirty="0">
              <a:hlinkClick r:id="rId3"/>
            </a:endParaRPr>
          </a:p>
          <a:p>
            <a:pPr algn="ctr"/>
            <a:endParaRPr lang="en-US" altLang="ko-KR" dirty="0">
              <a:hlinkClick r:id="rId3"/>
            </a:endParaRPr>
          </a:p>
          <a:p>
            <a:pPr algn="ctr"/>
            <a:endParaRPr lang="en-US" altLang="ko-KR" dirty="0">
              <a:hlinkClick r:id="rId3"/>
            </a:endParaRPr>
          </a:p>
          <a:p>
            <a:pPr algn="ctr"/>
            <a:endParaRPr lang="en-US" altLang="ko-KR" dirty="0">
              <a:hlinkClick r:id="rId3"/>
            </a:endParaRPr>
          </a:p>
          <a:p>
            <a:pPr algn="ctr"/>
            <a:endParaRPr lang="en-US" altLang="ko-KR" dirty="0">
              <a:hlinkClick r:id="rId3"/>
            </a:endParaRPr>
          </a:p>
          <a:p>
            <a:pPr algn="ctr"/>
            <a:endParaRPr lang="en-US" altLang="ko-KR" dirty="0">
              <a:hlinkClick r:id="rId3"/>
            </a:endParaRPr>
          </a:p>
          <a:p>
            <a:pPr algn="ctr"/>
            <a:endParaRPr lang="en-US" altLang="ko-KR" dirty="0">
              <a:hlinkClick r:id="rId3"/>
            </a:endParaRPr>
          </a:p>
          <a:p>
            <a:pPr algn="ctr"/>
            <a:endParaRPr lang="en-US" altLang="ko-KR" dirty="0">
              <a:hlinkClick r:id="rId3"/>
            </a:endParaRPr>
          </a:p>
          <a:p>
            <a:pPr algn="ctr"/>
            <a:r>
              <a:rPr lang="ko-KR" altLang="en-US" dirty="0" err="1">
                <a:hlinkClick r:id="rId3"/>
              </a:rPr>
              <a:t>음악따라</a:t>
            </a:r>
            <a:r>
              <a:rPr lang="ko-KR" altLang="en-US" dirty="0">
                <a:hlinkClick r:id="rId3"/>
              </a:rPr>
              <a:t> 세계를 누비며 꿈을 찾는 </a:t>
            </a:r>
            <a:r>
              <a:rPr lang="ko-KR" altLang="en-US" dirty="0" err="1">
                <a:hlinkClick r:id="rId3"/>
              </a:rPr>
              <a:t>다니엘노마드</a:t>
            </a:r>
            <a:r>
              <a:rPr lang="ko-KR" altLang="en-US" dirty="0">
                <a:hlinkClick r:id="rId3"/>
              </a:rPr>
              <a:t> </a:t>
            </a:r>
            <a:r>
              <a:rPr lang="en-US" altLang="ko-KR" dirty="0">
                <a:hlinkClick r:id="rId3"/>
              </a:rPr>
              <a:t>: </a:t>
            </a:r>
            <a:r>
              <a:rPr lang="ko-KR" altLang="en-US" dirty="0">
                <a:hlinkClick r:id="rId3"/>
              </a:rPr>
              <a:t>네이버 블로그 </a:t>
            </a:r>
            <a:r>
              <a:rPr lang="en-US" altLang="ko-KR" dirty="0">
                <a:hlinkClick r:id="rId3"/>
              </a:rPr>
              <a:t>(naver.com)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55BF56D-29BC-BE2B-38EC-A0F4A74B2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1146622"/>
            <a:ext cx="4629149" cy="49849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4C945E1-D005-36D4-D455-3400C55DF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99" y="1269732"/>
            <a:ext cx="5281118" cy="486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8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51;p54">
            <a:extLst>
              <a:ext uri="{FF2B5EF4-FFF2-40B4-BE49-F238E27FC236}">
                <a16:creationId xmlns:a16="http://schemas.microsoft.com/office/drawing/2014/main" id="{E0CB8994-52E0-202A-F4CA-8FCC3B6240AD}"/>
              </a:ext>
            </a:extLst>
          </p:cNvPr>
          <p:cNvSpPr txBox="1"/>
          <p:nvPr/>
        </p:nvSpPr>
        <p:spPr>
          <a:xfrm>
            <a:off x="1258199" y="508320"/>
            <a:ext cx="4023919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/>
              <a:t>추가</a:t>
            </a:r>
            <a:r>
              <a:rPr lang="ko-KR" altLang="en-US" sz="2800" b="0" i="0" u="none" strike="noStrike" cap="none" dirty="0">
                <a:latin typeface="Arial"/>
                <a:ea typeface="Arial"/>
                <a:cs typeface="Arial"/>
                <a:sym typeface="Arial"/>
              </a:rPr>
              <a:t>사항</a:t>
            </a:r>
            <a:r>
              <a:rPr lang="en-US" altLang="ko-KR" sz="2800" b="0" i="0" u="none" strike="noStrike" cap="none" dirty="0"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ko-KR" altLang="en-US" sz="2800" dirty="0"/>
              <a:t>게임종료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D0B1B8D3-DF44-CA2F-7679-BC40BF20E758}"/>
              </a:ext>
            </a:extLst>
          </p:cNvPr>
          <p:cNvSpPr/>
          <p:nvPr/>
        </p:nvSpPr>
        <p:spPr>
          <a:xfrm rot="10800000">
            <a:off x="766763" y="-1"/>
            <a:ext cx="360362" cy="1331120"/>
          </a:xfrm>
          <a:prstGeom prst="round2SameRect">
            <a:avLst/>
          </a:prstGeom>
          <a:solidFill>
            <a:srgbClr val="6E5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AE3A1B-7C38-47EC-C0F7-581D93BBF5F8}"/>
              </a:ext>
            </a:extLst>
          </p:cNvPr>
          <p:cNvSpPr txBox="1"/>
          <p:nvPr/>
        </p:nvSpPr>
        <p:spPr>
          <a:xfrm>
            <a:off x="867755" y="1023512"/>
            <a:ext cx="15837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60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04</a:t>
            </a:r>
            <a:endParaRPr lang="ko-KR" altLang="en-US" sz="1600" spc="-7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1744" y="1195389"/>
            <a:ext cx="9483434" cy="5273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198;p42">
            <a:extLst>
              <a:ext uri="{FF2B5EF4-FFF2-40B4-BE49-F238E27FC236}">
                <a16:creationId xmlns:a16="http://schemas.microsoft.com/office/drawing/2014/main" id="{46E79C00-2356-D626-978E-7DA437A3534C}"/>
              </a:ext>
            </a:extLst>
          </p:cNvPr>
          <p:cNvSpPr txBox="1"/>
          <p:nvPr/>
        </p:nvSpPr>
        <p:spPr>
          <a:xfrm>
            <a:off x="11258640" y="6330960"/>
            <a:ext cx="498000" cy="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10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8486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174</Words>
  <Application>Microsoft Office PowerPoint</Application>
  <PresentationFormat>와이드스크린</PresentationFormat>
  <Paragraphs>75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나눔스퀘어 네오 Bold</vt:lpstr>
      <vt:lpstr>나눔스퀘어 네오 ExtraBold</vt:lpstr>
      <vt:lpstr>나눔스퀘어 네오 Heavy</vt:lpstr>
      <vt:lpstr>Malgun Gothic</vt:lpstr>
      <vt:lpstr>Arial</vt:lpstr>
      <vt:lpstr>Calibri</vt:lpstr>
      <vt:lpstr>Times New Roman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 민석</cp:lastModifiedBy>
  <cp:revision>247</cp:revision>
  <dcterms:modified xsi:type="dcterms:W3CDTF">2023-06-10T13:37:34Z</dcterms:modified>
</cp:coreProperties>
</file>