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9B0C-47FD-4193-BA39-13A9E751C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E42D5-BF71-4D27-9B4E-E0006B43A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3E858-E61C-4C50-B28B-988CCC4D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1AAC-3AEB-4418-BC36-E0C5006BED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A78B-BF20-4B15-9C20-605F14F0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C630B-8FEC-4BE0-81B3-033D9F91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AF3C-A179-4BF3-A536-3FDACE59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8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2819-5F52-464D-9C41-E2F11686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26007-513F-4087-9836-2F1A24A18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AE9D5-DD22-48E8-9DDF-2C08B270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1AAC-3AEB-4418-BC36-E0C5006BED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85718-C23F-4825-B704-4867ADAE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C083B-34F7-4653-BDF5-0AD8B101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AF3C-A179-4BF3-A536-3FDACE59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8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84420-4FB5-482B-8467-FCA19E58D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07F39-684B-45B3-9582-F083C9478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B2A62-7CAA-4269-B148-3C1895BD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1AAC-3AEB-4418-BC36-E0C5006BED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D255A-EC99-4A00-AE65-5447F0FF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6B9D0-E43F-4021-9D9E-80FC1BA2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AF3C-A179-4BF3-A536-3FDACE59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2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EC63-FD03-4EC7-8E15-7DEB03C6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4C7F0-4563-416F-84AA-1EDC03237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9653E-6B14-4723-864E-55272BD3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1AAC-3AEB-4418-BC36-E0C5006BED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E6A87-A38A-46B4-85EB-C16103D9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4DD1D-11FB-491C-BB0E-C7520613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AF3C-A179-4BF3-A536-3FDACE59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8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FB77-EBEC-4507-93E9-A6A8DB8B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207EB-EDEB-4C7A-B1DB-B3EE4664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37738-CD53-424D-8395-3517022A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1AAC-3AEB-4418-BC36-E0C5006BED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6B8DD-A236-4F3F-9641-6E7897A5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4FF49-CEEF-4E12-8092-475015B2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AF3C-A179-4BF3-A536-3FDACE59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6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DB30-D825-4BEA-B16C-BA5D7D46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C3296-0BCF-486E-A107-69DFCCF5C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F6906-4B3D-4596-81B2-B133157AC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54FC0-DDEE-451E-9299-191F56FC7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1AAC-3AEB-4418-BC36-E0C5006BED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1B1AC-EE88-4854-904C-04CE47FA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AA292-1AB4-42E1-8EE3-21AB2F0E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AF3C-A179-4BF3-A536-3FDACE59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5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717B-2B84-4889-BAE7-8334CE72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EEB03-6037-400A-B2CD-7E85B8F67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E7B44-800E-4C31-B3C6-463895AD3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65CD8-5E25-4D38-9722-AEFD6B9A9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3D2DD-AF4B-47EA-8142-B82DEE202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3DB06-FC27-43B8-905F-8247FF64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1AAC-3AEB-4418-BC36-E0C5006BED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B7B2F6-ECC7-43EA-8DE9-A87A2472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0E202D-7703-4153-B78A-143FD01C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AF3C-A179-4BF3-A536-3FDACE59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5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183D-BAD8-421C-8986-9F3A9438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56E92-2CDF-49D4-8644-F2A843B6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1AAC-3AEB-4418-BC36-E0C5006BED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195FD-71C9-45F2-9B77-F6091C11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F2389-E3D5-4C90-93AD-5777D7D7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AF3C-A179-4BF3-A536-3FDACE59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3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4D29D-8C01-4ACE-96B2-A1875D37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1AAC-3AEB-4418-BC36-E0C5006BED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A7D464-6D69-4C37-8F0C-F5AD7CE9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16605-430A-4364-B820-C373DE65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AF3C-A179-4BF3-A536-3FDACE59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1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FAD7-15CB-48CC-80A7-DE24088F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1175-C0E4-4373-AF24-2BC530CC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649A4-7B5C-4234-99DA-610E3D538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C0FEE-CE39-4D6C-B8CA-9F4B68B0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1AAC-3AEB-4418-BC36-E0C5006BED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139A6-6A3A-4527-834C-CE495045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B0A45-5B6C-44AE-819E-0C6C85D5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AF3C-A179-4BF3-A536-3FDACE59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4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6ED0-CAE3-498E-B5C9-5C679162A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92463-BB9A-4B69-B52E-BF3AFE980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5C130-18C5-42AF-A323-512AE6F5B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A1799-FD01-44B6-AD7F-C1E46438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1AAC-3AEB-4418-BC36-E0C5006BED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9524B-93C1-421A-814F-37621DA0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6236-89BF-420F-B0A7-BDE13D74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AF3C-A179-4BF3-A536-3FDACE59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8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B1C721-87CD-467E-9F3A-D37BCE39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98237-6FA6-4250-B2C4-E3F9BDCA1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E1EA-AE75-4A45-84F3-E86362CBF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D1AAC-3AEB-4418-BC36-E0C5006BED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84F93-906A-4817-BA5E-854020835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6D2EF-B68F-4336-8152-6884F30BC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CAF3C-A179-4BF3-A536-3FDACE592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6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EB62C9-3A3A-4922-80F4-B5DC69438C60}"/>
              </a:ext>
            </a:extLst>
          </p:cNvPr>
          <p:cNvGrpSpPr/>
          <p:nvPr/>
        </p:nvGrpSpPr>
        <p:grpSpPr>
          <a:xfrm>
            <a:off x="240485" y="1298895"/>
            <a:ext cx="11711030" cy="4260210"/>
            <a:chOff x="364923" y="553673"/>
            <a:chExt cx="11711030" cy="42602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EFEA1D-53A0-47CC-9DD4-185C22137AA0}"/>
                </a:ext>
              </a:extLst>
            </p:cNvPr>
            <p:cNvSpPr/>
            <p:nvPr/>
          </p:nvSpPr>
          <p:spPr>
            <a:xfrm>
              <a:off x="364923" y="553673"/>
              <a:ext cx="1593908" cy="10150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D8BF9B-D563-471F-87FB-590B69FC4449}"/>
                </a:ext>
              </a:extLst>
            </p:cNvPr>
            <p:cNvSpPr/>
            <p:nvPr/>
          </p:nvSpPr>
          <p:spPr>
            <a:xfrm>
              <a:off x="2451684" y="553673"/>
              <a:ext cx="1593908" cy="10150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D07926-243F-408F-BACD-19FCDB52B5D2}"/>
                </a:ext>
              </a:extLst>
            </p:cNvPr>
            <p:cNvSpPr/>
            <p:nvPr/>
          </p:nvSpPr>
          <p:spPr>
            <a:xfrm>
              <a:off x="4538445" y="553673"/>
              <a:ext cx="1593908" cy="10150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15711C-20D0-457C-9B18-DA51B34CD7AF}"/>
                </a:ext>
              </a:extLst>
            </p:cNvPr>
            <p:cNvSpPr/>
            <p:nvPr/>
          </p:nvSpPr>
          <p:spPr>
            <a:xfrm>
              <a:off x="6625206" y="553673"/>
              <a:ext cx="1593908" cy="10150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1ECEE6-CDE5-4CED-8B83-EEC4A6E90667}"/>
                </a:ext>
              </a:extLst>
            </p:cNvPr>
            <p:cNvSpPr/>
            <p:nvPr/>
          </p:nvSpPr>
          <p:spPr>
            <a:xfrm>
              <a:off x="8711967" y="553673"/>
              <a:ext cx="1593908" cy="10150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B90A9D-4F76-4D4C-BFB7-E5008C30CCD1}"/>
                </a:ext>
              </a:extLst>
            </p:cNvPr>
            <p:cNvSpPr/>
            <p:nvPr/>
          </p:nvSpPr>
          <p:spPr>
            <a:xfrm>
              <a:off x="8711967" y="3798815"/>
              <a:ext cx="1593908" cy="10150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C9A6C0-1448-4FC7-80CF-FA9D7B72350C}"/>
                </a:ext>
              </a:extLst>
            </p:cNvPr>
            <p:cNvSpPr/>
            <p:nvPr/>
          </p:nvSpPr>
          <p:spPr>
            <a:xfrm>
              <a:off x="10482045" y="3798815"/>
              <a:ext cx="1593908" cy="10150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70954C-13B0-427F-9A6A-A20B6817B307}"/>
                </a:ext>
              </a:extLst>
            </p:cNvPr>
            <p:cNvSpPr/>
            <p:nvPr/>
          </p:nvSpPr>
          <p:spPr>
            <a:xfrm>
              <a:off x="4538445" y="2176244"/>
              <a:ext cx="1593908" cy="10150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D52DE6-27C4-486F-8258-8B7E088B9A4D}"/>
                </a:ext>
              </a:extLst>
            </p:cNvPr>
            <p:cNvSpPr/>
            <p:nvPr/>
          </p:nvSpPr>
          <p:spPr>
            <a:xfrm>
              <a:off x="4538445" y="3798815"/>
              <a:ext cx="1593908" cy="10150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F988E1-0093-41E6-910C-CCC2FFE33942}"/>
                </a:ext>
              </a:extLst>
            </p:cNvPr>
            <p:cNvSpPr/>
            <p:nvPr/>
          </p:nvSpPr>
          <p:spPr>
            <a:xfrm>
              <a:off x="8711967" y="2176244"/>
              <a:ext cx="1593908" cy="10150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5F700F2A-F8E3-4714-98E7-4EAB195D23F0}"/>
                </a:ext>
              </a:extLst>
            </p:cNvPr>
            <p:cNvSpPr/>
            <p:nvPr/>
          </p:nvSpPr>
          <p:spPr>
            <a:xfrm>
              <a:off x="2072081" y="941663"/>
              <a:ext cx="268447" cy="23908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55720A2C-593F-4A1A-81BF-479D16A7B12D}"/>
                </a:ext>
              </a:extLst>
            </p:cNvPr>
            <p:cNvSpPr/>
            <p:nvPr/>
          </p:nvSpPr>
          <p:spPr>
            <a:xfrm>
              <a:off x="4156748" y="946555"/>
              <a:ext cx="268447" cy="23908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47B72200-C640-4587-94EB-43C361B25B42}"/>
                </a:ext>
              </a:extLst>
            </p:cNvPr>
            <p:cNvSpPr/>
            <p:nvPr/>
          </p:nvSpPr>
          <p:spPr>
            <a:xfrm>
              <a:off x="6247352" y="941662"/>
              <a:ext cx="268447" cy="23908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597D1C51-FB1F-4793-A344-1AB10497453D}"/>
                </a:ext>
              </a:extLst>
            </p:cNvPr>
            <p:cNvSpPr/>
            <p:nvPr/>
          </p:nvSpPr>
          <p:spPr>
            <a:xfrm>
              <a:off x="8328521" y="941661"/>
              <a:ext cx="268447" cy="23908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0D9B192C-C50D-4FAC-A81F-A809C92D46A7}"/>
                </a:ext>
              </a:extLst>
            </p:cNvPr>
            <p:cNvSpPr/>
            <p:nvPr/>
          </p:nvSpPr>
          <p:spPr>
            <a:xfrm>
              <a:off x="4156748" y="2564234"/>
              <a:ext cx="268447" cy="23908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750A74B7-5142-4A7F-9E58-53BD47C57433}"/>
                </a:ext>
              </a:extLst>
            </p:cNvPr>
            <p:cNvSpPr/>
            <p:nvPr/>
          </p:nvSpPr>
          <p:spPr>
            <a:xfrm>
              <a:off x="8327122" y="4188206"/>
              <a:ext cx="268447" cy="23908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1EFF6A9-29DF-4139-A93D-9649670469A6}"/>
                </a:ext>
              </a:extLst>
            </p:cNvPr>
            <p:cNvSpPr/>
            <p:nvPr/>
          </p:nvSpPr>
          <p:spPr>
            <a:xfrm>
              <a:off x="8327122" y="2564234"/>
              <a:ext cx="268447" cy="23908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EAE7FB1F-0A8A-437C-BAC4-C7CE07C25258}"/>
                </a:ext>
              </a:extLst>
            </p:cNvPr>
            <p:cNvSpPr/>
            <p:nvPr/>
          </p:nvSpPr>
          <p:spPr>
            <a:xfrm>
              <a:off x="4151852" y="4181913"/>
              <a:ext cx="268447" cy="23908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lus Sign 23">
              <a:extLst>
                <a:ext uri="{FF2B5EF4-FFF2-40B4-BE49-F238E27FC236}">
                  <a16:creationId xmlns:a16="http://schemas.microsoft.com/office/drawing/2014/main" id="{47308952-A6C5-424F-BA4F-B5A1A8C25F91}"/>
                </a:ext>
              </a:extLst>
            </p:cNvPr>
            <p:cNvSpPr/>
            <p:nvPr/>
          </p:nvSpPr>
          <p:spPr>
            <a:xfrm>
              <a:off x="1090570" y="987801"/>
              <a:ext cx="142613" cy="151002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lus Sign 24">
              <a:extLst>
                <a:ext uri="{FF2B5EF4-FFF2-40B4-BE49-F238E27FC236}">
                  <a16:creationId xmlns:a16="http://schemas.microsoft.com/office/drawing/2014/main" id="{65F21E01-BE2C-43A3-BF32-48E016DB8C06}"/>
                </a:ext>
              </a:extLst>
            </p:cNvPr>
            <p:cNvSpPr/>
            <p:nvPr/>
          </p:nvSpPr>
          <p:spPr>
            <a:xfrm>
              <a:off x="3177331" y="989199"/>
              <a:ext cx="142613" cy="151002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lus Sign 25">
              <a:extLst>
                <a:ext uri="{FF2B5EF4-FFF2-40B4-BE49-F238E27FC236}">
                  <a16:creationId xmlns:a16="http://schemas.microsoft.com/office/drawing/2014/main" id="{F12CDF4C-FEF3-419B-9C9E-218C9185ECE8}"/>
                </a:ext>
              </a:extLst>
            </p:cNvPr>
            <p:cNvSpPr/>
            <p:nvPr/>
          </p:nvSpPr>
          <p:spPr>
            <a:xfrm>
              <a:off x="5264092" y="987801"/>
              <a:ext cx="142613" cy="151002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lus Sign 26">
              <a:extLst>
                <a:ext uri="{FF2B5EF4-FFF2-40B4-BE49-F238E27FC236}">
                  <a16:creationId xmlns:a16="http://schemas.microsoft.com/office/drawing/2014/main" id="{3F213A7D-8EF5-479B-A1DA-D4DC60CB217A}"/>
                </a:ext>
              </a:extLst>
            </p:cNvPr>
            <p:cNvSpPr/>
            <p:nvPr/>
          </p:nvSpPr>
          <p:spPr>
            <a:xfrm>
              <a:off x="5264091" y="4225955"/>
              <a:ext cx="142613" cy="151002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lus Sign 27">
              <a:extLst>
                <a:ext uri="{FF2B5EF4-FFF2-40B4-BE49-F238E27FC236}">
                  <a16:creationId xmlns:a16="http://schemas.microsoft.com/office/drawing/2014/main" id="{EF8B4E90-3FC9-484C-A393-4E69E13C0FFC}"/>
                </a:ext>
              </a:extLst>
            </p:cNvPr>
            <p:cNvSpPr/>
            <p:nvPr/>
          </p:nvSpPr>
          <p:spPr>
            <a:xfrm>
              <a:off x="5264091" y="2608276"/>
              <a:ext cx="142613" cy="151002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F3FB26-53A5-474A-B2CA-D8E3EF229DF5}"/>
                </a:ext>
              </a:extLst>
            </p:cNvPr>
            <p:cNvSpPr txBox="1"/>
            <p:nvPr/>
          </p:nvSpPr>
          <p:spPr>
            <a:xfrm>
              <a:off x="5204592" y="664662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&lt;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0DCE9A8-19FC-417B-B42A-0C1A8B152998}"/>
                </a:ext>
              </a:extLst>
            </p:cNvPr>
            <p:cNvSpPr txBox="1"/>
            <p:nvPr/>
          </p:nvSpPr>
          <p:spPr>
            <a:xfrm>
              <a:off x="5204592" y="228723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&gt;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16CC0D-E51F-4BD9-802B-3240BA965F61}"/>
                </a:ext>
              </a:extLst>
            </p:cNvPr>
            <p:cNvSpPr txBox="1"/>
            <p:nvPr/>
          </p:nvSpPr>
          <p:spPr>
            <a:xfrm>
              <a:off x="5204592" y="390491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#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154359-9A09-4592-9E89-7116AE005BB3}"/>
                </a:ext>
              </a:extLst>
            </p:cNvPr>
            <p:cNvSpPr txBox="1"/>
            <p:nvPr/>
          </p:nvSpPr>
          <p:spPr>
            <a:xfrm>
              <a:off x="9378116" y="390490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&lt;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EECC74C-01A1-48DE-B66B-852EE8A1E862}"/>
                </a:ext>
              </a:extLst>
            </p:cNvPr>
            <p:cNvSpPr txBox="1"/>
            <p:nvPr/>
          </p:nvSpPr>
          <p:spPr>
            <a:xfrm>
              <a:off x="11148194" y="3904908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&gt;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96646C-0E4E-4C7B-84B4-8BAE047B0413}"/>
                </a:ext>
              </a:extLst>
            </p:cNvPr>
            <p:cNvSpPr txBox="1"/>
            <p:nvPr/>
          </p:nvSpPr>
          <p:spPr>
            <a:xfrm>
              <a:off x="9378116" y="662562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#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6D7925-2AD2-42C1-99A5-6B9CEE3DA247}"/>
                </a:ext>
              </a:extLst>
            </p:cNvPr>
            <p:cNvSpPr txBox="1"/>
            <p:nvPr/>
          </p:nvSpPr>
          <p:spPr>
            <a:xfrm>
              <a:off x="9378116" y="228723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#</a:t>
              </a:r>
            </a:p>
          </p:txBody>
        </p:sp>
        <p:pic>
          <p:nvPicPr>
            <p:cNvPr id="39" name="Picture 38" descr="A picture containing curtain&#10;&#10;Description automatically generated">
              <a:extLst>
                <a:ext uri="{FF2B5EF4-FFF2-40B4-BE49-F238E27FC236}">
                  <a16:creationId xmlns:a16="http://schemas.microsoft.com/office/drawing/2014/main" id="{54661FC2-CC0E-46A5-B9B8-2E86D23D0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671179">
              <a:off x="3340919" y="816496"/>
              <a:ext cx="515921" cy="515921"/>
            </a:xfrm>
            <a:prstGeom prst="rect">
              <a:avLst/>
            </a:prstGeom>
          </p:spPr>
        </p:pic>
        <p:pic>
          <p:nvPicPr>
            <p:cNvPr id="40" name="Picture 39" descr="A picture containing curtain&#10;&#10;Description automatically generated">
              <a:extLst>
                <a:ext uri="{FF2B5EF4-FFF2-40B4-BE49-F238E27FC236}">
                  <a16:creationId xmlns:a16="http://schemas.microsoft.com/office/drawing/2014/main" id="{F83251DD-E68E-485F-B867-6A91AF77B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82020">
              <a:off x="2657898" y="808384"/>
              <a:ext cx="515921" cy="515921"/>
            </a:xfrm>
            <a:prstGeom prst="rect">
              <a:avLst/>
            </a:prstGeom>
          </p:spPr>
        </p:pic>
        <p:pic>
          <p:nvPicPr>
            <p:cNvPr id="41" name="Picture 40" descr="A picture containing curtain&#10;&#10;Description automatically generated">
              <a:extLst>
                <a:ext uri="{FF2B5EF4-FFF2-40B4-BE49-F238E27FC236}">
                  <a16:creationId xmlns:a16="http://schemas.microsoft.com/office/drawing/2014/main" id="{A9F9847F-B0CD-4D92-BF18-57E146F5A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79229">
              <a:off x="1221649" y="803241"/>
              <a:ext cx="515921" cy="515921"/>
            </a:xfrm>
            <a:prstGeom prst="rect">
              <a:avLst/>
            </a:prstGeom>
          </p:spPr>
        </p:pic>
        <p:pic>
          <p:nvPicPr>
            <p:cNvPr id="42" name="Picture 41" descr="A picture containing curtain&#10;&#10;Description automatically generated">
              <a:extLst>
                <a:ext uri="{FF2B5EF4-FFF2-40B4-BE49-F238E27FC236}">
                  <a16:creationId xmlns:a16="http://schemas.microsoft.com/office/drawing/2014/main" id="{8908AC8E-1C3E-4F04-91BA-98209CC9A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43384">
              <a:off x="549923" y="803241"/>
              <a:ext cx="515921" cy="515921"/>
            </a:xfrm>
            <a:prstGeom prst="rect">
              <a:avLst/>
            </a:prstGeom>
          </p:spPr>
        </p:pic>
        <p:pic>
          <p:nvPicPr>
            <p:cNvPr id="43" name="Picture 42" descr="A picture containing curtain&#10;&#10;Description automatically generated">
              <a:extLst>
                <a:ext uri="{FF2B5EF4-FFF2-40B4-BE49-F238E27FC236}">
                  <a16:creationId xmlns:a16="http://schemas.microsoft.com/office/drawing/2014/main" id="{6840AA49-C63D-405A-84A7-426970ED3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43384">
              <a:off x="9250960" y="880843"/>
              <a:ext cx="515921" cy="515921"/>
            </a:xfrm>
            <a:prstGeom prst="rect">
              <a:avLst/>
            </a:prstGeom>
          </p:spPr>
        </p:pic>
        <p:pic>
          <p:nvPicPr>
            <p:cNvPr id="44" name="Picture 43" descr="A picture containing curtain&#10;&#10;Description automatically generated">
              <a:extLst>
                <a:ext uri="{FF2B5EF4-FFF2-40B4-BE49-F238E27FC236}">
                  <a16:creationId xmlns:a16="http://schemas.microsoft.com/office/drawing/2014/main" id="{E35D44D2-4239-4944-844C-76DC7397C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79229">
              <a:off x="9250959" y="2487829"/>
              <a:ext cx="515921" cy="515921"/>
            </a:xfrm>
            <a:prstGeom prst="rect">
              <a:avLst/>
            </a:prstGeom>
          </p:spPr>
        </p:pic>
        <p:pic>
          <p:nvPicPr>
            <p:cNvPr id="45" name="Picture 44" descr="A picture containing curtain&#10;&#10;Description automatically generated">
              <a:extLst>
                <a:ext uri="{FF2B5EF4-FFF2-40B4-BE49-F238E27FC236}">
                  <a16:creationId xmlns:a16="http://schemas.microsoft.com/office/drawing/2014/main" id="{286C96FD-8ADE-4AFF-89A3-C75CC0821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79229">
              <a:off x="11021038" y="4105502"/>
              <a:ext cx="515921" cy="515921"/>
            </a:xfrm>
            <a:prstGeom prst="rect">
              <a:avLst/>
            </a:prstGeom>
          </p:spPr>
        </p:pic>
        <p:pic>
          <p:nvPicPr>
            <p:cNvPr id="46" name="Picture 45" descr="A picture containing curtain&#10;&#10;Description automatically generated">
              <a:extLst>
                <a:ext uri="{FF2B5EF4-FFF2-40B4-BE49-F238E27FC236}">
                  <a16:creationId xmlns:a16="http://schemas.microsoft.com/office/drawing/2014/main" id="{FD6F83B4-6D8B-4E40-A75B-F7A8A8D0A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43384">
              <a:off x="9256564" y="4105502"/>
              <a:ext cx="515921" cy="515921"/>
            </a:xfrm>
            <a:prstGeom prst="rect">
              <a:avLst/>
            </a:prstGeom>
          </p:spPr>
        </p:pic>
        <p:pic>
          <p:nvPicPr>
            <p:cNvPr id="48" name="Picture 47" descr="Icon&#10;&#10;Description automatically generated">
              <a:extLst>
                <a:ext uri="{FF2B5EF4-FFF2-40B4-BE49-F238E27FC236}">
                  <a16:creationId xmlns:a16="http://schemas.microsoft.com/office/drawing/2014/main" id="{F878AF0D-FF20-47E6-9214-12D81D54A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180" y="861507"/>
              <a:ext cx="421323" cy="425898"/>
            </a:xfrm>
            <a:prstGeom prst="rect">
              <a:avLst/>
            </a:prstGeom>
          </p:spPr>
        </p:pic>
        <p:pic>
          <p:nvPicPr>
            <p:cNvPr id="49" name="Picture 48" descr="Icon&#10;&#10;Description automatically generated">
              <a:extLst>
                <a:ext uri="{FF2B5EF4-FFF2-40B4-BE49-F238E27FC236}">
                  <a16:creationId xmlns:a16="http://schemas.microsoft.com/office/drawing/2014/main" id="{F59F5360-7BB7-4C3A-B28B-6EA12AF67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085" y="848252"/>
              <a:ext cx="421323" cy="425898"/>
            </a:xfrm>
            <a:prstGeom prst="rect">
              <a:avLst/>
            </a:prstGeom>
          </p:spPr>
        </p:pic>
        <p:pic>
          <p:nvPicPr>
            <p:cNvPr id="50" name="Picture 49" descr="Icon&#10;&#10;Description automatically generated">
              <a:extLst>
                <a:ext uri="{FF2B5EF4-FFF2-40B4-BE49-F238E27FC236}">
                  <a16:creationId xmlns:a16="http://schemas.microsoft.com/office/drawing/2014/main" id="{0F9D4490-4469-425F-A67C-0DB21EA62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7990" y="848252"/>
              <a:ext cx="421323" cy="4258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20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Hollis, Juniper E</dc:creator>
  <cp:lastModifiedBy>Hollis, Juniper E</cp:lastModifiedBy>
  <cp:revision>1</cp:revision>
  <dcterms:created xsi:type="dcterms:W3CDTF">2021-11-11T16:04:38Z</dcterms:created>
  <dcterms:modified xsi:type="dcterms:W3CDTF">2021-11-11T16:30:32Z</dcterms:modified>
</cp:coreProperties>
</file>