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9" r:id="rId5"/>
    <p:sldId id="265" r:id="rId6"/>
    <p:sldId id="266" r:id="rId7"/>
    <p:sldId id="267" r:id="rId8"/>
    <p:sldId id="268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16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4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61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44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6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3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A8EC-F772-4A81-944F-9B5EF67C9725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384C50-E993-4057-9742-7E8247D5A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19F8-CA89-6135-B035-25B60F8DE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중고 거래 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328E6-2505-C3DB-D1E0-AA50E3A64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성결대학교 </a:t>
            </a:r>
            <a:r>
              <a:rPr lang="ko-KR" altLang="en-US" dirty="0" err="1"/>
              <a:t>미디어소프트웨어학과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반</a:t>
            </a:r>
            <a:endParaRPr lang="en-US" altLang="ko-KR" dirty="0"/>
          </a:p>
          <a:p>
            <a:r>
              <a:rPr lang="ko-KR" altLang="en-US" dirty="0"/>
              <a:t>데이터베이스</a:t>
            </a:r>
            <a:r>
              <a:rPr lang="en-US" altLang="ko-KR" dirty="0"/>
              <a:t>(2) </a:t>
            </a:r>
            <a:r>
              <a:rPr lang="ko-KR" altLang="en-US" dirty="0"/>
              <a:t>화</a:t>
            </a:r>
            <a:r>
              <a:rPr lang="en-US" altLang="ko-KR" dirty="0"/>
              <a:t>1-3</a:t>
            </a:r>
          </a:p>
          <a:p>
            <a:r>
              <a:rPr lang="en-US" altLang="ko-KR" dirty="0"/>
              <a:t>20201033 </a:t>
            </a:r>
            <a:r>
              <a:rPr lang="ko-KR" altLang="en-US" dirty="0"/>
              <a:t>황민경</a:t>
            </a:r>
          </a:p>
        </p:txBody>
      </p:sp>
    </p:spTree>
    <p:extLst>
      <p:ext uri="{BB962C8B-B14F-4D97-AF65-F5344CB8AC3E}">
        <p14:creationId xmlns:p14="http://schemas.microsoft.com/office/powerpoint/2010/main" val="323148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222F9-2E00-6F05-F8DF-DF538C4D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</a:t>
            </a:r>
            <a:r>
              <a:rPr lang="ko-KR" altLang="en-US" sz="2400" dirty="0"/>
              <a:t>중고 거래 정보 입력 및 삭제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575317-6C36-485E-942C-0BDA7A03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6" y="1488282"/>
            <a:ext cx="4808418" cy="25544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9E214-7CDB-1CE2-0934-46C0C9224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31" y="1744080"/>
            <a:ext cx="4782671" cy="2554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2A062-8124-D979-3B16-5944A6808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25" y="1908929"/>
            <a:ext cx="4808418" cy="2554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3300AF-C60E-90BC-605D-8CDCE3936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5" y="3848283"/>
            <a:ext cx="4808418" cy="25544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242249-97A6-972E-6887-63E287E5D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6" y="4092482"/>
            <a:ext cx="4808418" cy="25544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8F022-6778-DFD1-366C-8EA5A324126D}"/>
              </a:ext>
            </a:extLst>
          </p:cNvPr>
          <p:cNvSpPr txBox="1"/>
          <p:nvPr/>
        </p:nvSpPr>
        <p:spPr>
          <a:xfrm>
            <a:off x="7916260" y="3165591"/>
            <a:ext cx="363455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거래 정보 입력</a:t>
            </a:r>
            <a:r>
              <a:rPr lang="en-US" altLang="ko-KR" b="1" dirty="0"/>
              <a:t>:  </a:t>
            </a:r>
            <a:r>
              <a:rPr lang="ko-KR" altLang="en-US" b="1" dirty="0"/>
              <a:t>닉네임</a:t>
            </a:r>
            <a:endParaRPr lang="en-US" altLang="ko-KR" b="1" dirty="0"/>
          </a:p>
          <a:p>
            <a:r>
              <a:rPr lang="ko-KR" altLang="en-US" b="1" dirty="0"/>
              <a:t>                          거래 지역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              </a:t>
            </a:r>
            <a:r>
              <a:rPr lang="ko-KR" altLang="en-US" b="1" dirty="0"/>
              <a:t>물품 정보</a:t>
            </a:r>
            <a:endParaRPr lang="en-US" altLang="ko-KR" b="1" dirty="0"/>
          </a:p>
          <a:p>
            <a:r>
              <a:rPr lang="en-US" altLang="ko-KR" b="1" dirty="0"/>
              <a:t>                          </a:t>
            </a:r>
            <a:r>
              <a:rPr lang="ko-KR" altLang="en-US" b="1" dirty="0"/>
              <a:t>가격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ko-KR" altLang="en-US" b="1" dirty="0"/>
              <a:t>        정보 삭제 </a:t>
            </a:r>
            <a:r>
              <a:rPr lang="en-US" altLang="ko-KR" b="1" dirty="0"/>
              <a:t>:  </a:t>
            </a:r>
            <a:r>
              <a:rPr lang="ko-KR" altLang="en-US" b="1" dirty="0"/>
              <a:t>번호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963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04F7-75F0-A7A3-6E2A-0BEE7CFA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</a:t>
            </a:r>
            <a:r>
              <a:rPr lang="ko-KR" altLang="en-US" sz="2400" dirty="0"/>
              <a:t>거래 정보 검색</a:t>
            </a:r>
            <a:r>
              <a:rPr lang="en-US" altLang="ko-KR" sz="2400" dirty="0"/>
              <a:t>(</a:t>
            </a:r>
            <a:r>
              <a:rPr lang="ko-KR" altLang="en-US" sz="2400" dirty="0"/>
              <a:t>지역</a:t>
            </a:r>
            <a:r>
              <a:rPr lang="en-US" altLang="ko-KR" sz="2400" dirty="0"/>
              <a:t>, </a:t>
            </a:r>
            <a:r>
              <a:rPr lang="ko-KR" altLang="en-US" sz="2400" dirty="0"/>
              <a:t>키워드</a:t>
            </a:r>
            <a:r>
              <a:rPr lang="en-US" altLang="ko-KR" sz="2400" dirty="0"/>
              <a:t>, </a:t>
            </a:r>
            <a:r>
              <a:rPr lang="ko-KR" altLang="en-US" sz="2400" dirty="0"/>
              <a:t>전화번호 조회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421FB1-1A6A-ED0B-FAD1-AD2C1A0B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8" y="1662060"/>
            <a:ext cx="4722008" cy="251212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F0C665-A784-F7D0-D15B-4CCC2472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07" y="2030680"/>
            <a:ext cx="4722480" cy="2512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46ED27-2FE1-9E70-5977-ADDABD7A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00" y="1874801"/>
            <a:ext cx="4707940" cy="2518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E131E6-021A-9566-20AD-ED8E81A21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69" y="2222893"/>
            <a:ext cx="4702640" cy="25216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3FBB67-65DE-CA2C-E26B-B13E2DC32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2" y="3993428"/>
            <a:ext cx="4702640" cy="25161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3D240E-3B06-8DAE-462E-24A21E72C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91" y="4209067"/>
            <a:ext cx="4703153" cy="2516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B3757F-D057-8648-D947-F4FF735228A1}"/>
              </a:ext>
            </a:extLst>
          </p:cNvPr>
          <p:cNvSpPr txBox="1"/>
          <p:nvPr/>
        </p:nvSpPr>
        <p:spPr>
          <a:xfrm>
            <a:off x="7773929" y="2977765"/>
            <a:ext cx="363455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             </a:t>
            </a:r>
            <a:r>
              <a:rPr lang="ko-KR" altLang="en-US" b="1" dirty="0"/>
              <a:t>검색  </a:t>
            </a:r>
            <a:r>
              <a:rPr lang="en-US" altLang="ko-KR" b="1" dirty="0"/>
              <a:t>:  </a:t>
            </a:r>
            <a:r>
              <a:rPr lang="ko-KR" altLang="en-US" b="1" dirty="0"/>
              <a:t>거래 지역</a:t>
            </a:r>
            <a:endParaRPr lang="en-US" altLang="ko-KR" b="1" dirty="0"/>
          </a:p>
          <a:p>
            <a:r>
              <a:rPr lang="en-US" altLang="ko-KR" b="1" dirty="0"/>
              <a:t>                           </a:t>
            </a:r>
            <a:r>
              <a:rPr lang="ko-KR" altLang="en-US" b="1" dirty="0"/>
              <a:t>키워드 </a:t>
            </a:r>
            <a:endParaRPr lang="en-US" altLang="ko-KR" b="1" dirty="0"/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ko-KR" altLang="en-US" b="1" dirty="0"/>
              <a:t>  전화번호 조회 </a:t>
            </a:r>
            <a:r>
              <a:rPr lang="en-US" altLang="ko-KR" b="1" dirty="0"/>
              <a:t>:  </a:t>
            </a:r>
            <a:r>
              <a:rPr lang="ko-KR" altLang="en-US" b="1" dirty="0"/>
              <a:t>닉네임</a:t>
            </a:r>
            <a:endParaRPr lang="en-US" altLang="ko-KR" b="1" dirty="0"/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ko-KR" altLang="en-US" b="1" dirty="0"/>
              <a:t>   메인 화면으로</a:t>
            </a:r>
            <a:r>
              <a:rPr lang="en-US" altLang="ko-KR" b="1" dirty="0"/>
              <a:t>: </a:t>
            </a:r>
            <a:r>
              <a:rPr lang="ko-KR" altLang="en-US" b="1" dirty="0"/>
              <a:t>메인 화면 이동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926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67BF0-B8C5-AF29-7332-4097C70E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586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3D0-9038-2538-7854-5EB6B86E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3249E-02F3-7626-3100-61E899F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중고 거래 정보를 공유할 수 있는 게시판</a:t>
            </a: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로그인 사이트 </a:t>
            </a:r>
            <a:r>
              <a:rPr lang="en-US" altLang="ko-KR" dirty="0"/>
              <a:t>&amp; </a:t>
            </a:r>
            <a:r>
              <a:rPr lang="ko-KR" altLang="en-US" dirty="0"/>
              <a:t>중고 거래 게시판 사이트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89F5EFE-6FCC-0D73-903F-0FF358199639}"/>
              </a:ext>
            </a:extLst>
          </p:cNvPr>
          <p:cNvSpPr/>
          <p:nvPr/>
        </p:nvSpPr>
        <p:spPr>
          <a:xfrm>
            <a:off x="202800" y="3927160"/>
            <a:ext cx="9029700" cy="2363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64E19BE-18EF-91F2-17CB-C8A5837F0CEA}"/>
              </a:ext>
            </a:extLst>
          </p:cNvPr>
          <p:cNvSpPr/>
          <p:nvPr/>
        </p:nvSpPr>
        <p:spPr>
          <a:xfrm>
            <a:off x="202800" y="1389229"/>
            <a:ext cx="9029700" cy="2475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C76C0B9F-9CE3-17EA-71F5-4A6373091AF0}"/>
              </a:ext>
            </a:extLst>
          </p:cNvPr>
          <p:cNvSpPr/>
          <p:nvPr/>
        </p:nvSpPr>
        <p:spPr>
          <a:xfrm>
            <a:off x="9503830" y="2318504"/>
            <a:ext cx="1906942" cy="733623"/>
          </a:xfrm>
          <a:prstGeom prst="round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5C80B67-1C41-6676-7192-136AE39A7E96}"/>
              </a:ext>
            </a:extLst>
          </p:cNvPr>
          <p:cNvSpPr/>
          <p:nvPr/>
        </p:nvSpPr>
        <p:spPr>
          <a:xfrm>
            <a:off x="3307076" y="6290890"/>
            <a:ext cx="3183338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DB5481-B5B9-958B-4105-947341A445BE}"/>
              </a:ext>
            </a:extLst>
          </p:cNvPr>
          <p:cNvSpPr/>
          <p:nvPr/>
        </p:nvSpPr>
        <p:spPr>
          <a:xfrm>
            <a:off x="3305650" y="5697156"/>
            <a:ext cx="2145570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BAB198E-250F-6BD8-0303-2AB6C2732CC7}"/>
              </a:ext>
            </a:extLst>
          </p:cNvPr>
          <p:cNvSpPr/>
          <p:nvPr/>
        </p:nvSpPr>
        <p:spPr>
          <a:xfrm>
            <a:off x="3299512" y="4509385"/>
            <a:ext cx="1843155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D386BD4-2551-5A00-AA93-51E1AC3B5E1F}"/>
              </a:ext>
            </a:extLst>
          </p:cNvPr>
          <p:cNvSpPr/>
          <p:nvPr/>
        </p:nvSpPr>
        <p:spPr>
          <a:xfrm>
            <a:off x="3299512" y="3939405"/>
            <a:ext cx="1843155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1480FFD-0E27-1F9C-3C9F-79003C46ADF7}"/>
              </a:ext>
            </a:extLst>
          </p:cNvPr>
          <p:cNvSpPr/>
          <p:nvPr/>
        </p:nvSpPr>
        <p:spPr>
          <a:xfrm>
            <a:off x="476250" y="4530927"/>
            <a:ext cx="2000249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D0CA01-17D9-9221-1868-14E877B61E03}"/>
              </a:ext>
            </a:extLst>
          </p:cNvPr>
          <p:cNvSpPr/>
          <p:nvPr/>
        </p:nvSpPr>
        <p:spPr>
          <a:xfrm>
            <a:off x="6933051" y="1618507"/>
            <a:ext cx="1762125" cy="537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ED3CE5-F1A5-63F1-0547-BBE7FCD7222C}"/>
              </a:ext>
            </a:extLst>
          </p:cNvPr>
          <p:cNvSpPr/>
          <p:nvPr/>
        </p:nvSpPr>
        <p:spPr>
          <a:xfrm>
            <a:off x="6933047" y="2388189"/>
            <a:ext cx="1762125" cy="537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7CABAA-A042-072B-E57D-FA85EFC73459}"/>
              </a:ext>
            </a:extLst>
          </p:cNvPr>
          <p:cNvSpPr/>
          <p:nvPr/>
        </p:nvSpPr>
        <p:spPr>
          <a:xfrm>
            <a:off x="4717650" y="2656410"/>
            <a:ext cx="1762125" cy="707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DD59C0-A078-7B2F-AB19-7A77FBCDE7AE}"/>
              </a:ext>
            </a:extLst>
          </p:cNvPr>
          <p:cNvSpPr/>
          <p:nvPr/>
        </p:nvSpPr>
        <p:spPr>
          <a:xfrm>
            <a:off x="2502254" y="2763591"/>
            <a:ext cx="1762125" cy="537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A69BFF-E8D7-A045-6F5E-C09988297EC9}"/>
              </a:ext>
            </a:extLst>
          </p:cNvPr>
          <p:cNvSpPr/>
          <p:nvPr/>
        </p:nvSpPr>
        <p:spPr>
          <a:xfrm>
            <a:off x="2502253" y="2090193"/>
            <a:ext cx="1762125" cy="537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9FE765-FA72-D38A-6878-757DE1FB0718}"/>
              </a:ext>
            </a:extLst>
          </p:cNvPr>
          <p:cNvSpPr/>
          <p:nvPr/>
        </p:nvSpPr>
        <p:spPr>
          <a:xfrm>
            <a:off x="476250" y="2362151"/>
            <a:ext cx="1762125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B7E27-7D0E-5419-38C9-D55559D3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구성 요소 </a:t>
            </a:r>
            <a:r>
              <a:rPr lang="en-US" altLang="ko-KR" dirty="0"/>
              <a:t>- </a:t>
            </a:r>
            <a:r>
              <a:rPr lang="ko-KR" altLang="en-US" dirty="0"/>
              <a:t>이용과정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45744-5AE9-FEA2-966F-51E9C1A3F1BC}"/>
              </a:ext>
            </a:extLst>
          </p:cNvPr>
          <p:cNvSpPr txBox="1"/>
          <p:nvPr/>
        </p:nvSpPr>
        <p:spPr>
          <a:xfrm>
            <a:off x="476250" y="2444082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2337-86D3-002D-6A3B-34046294E978}"/>
              </a:ext>
            </a:extLst>
          </p:cNvPr>
          <p:cNvSpPr txBox="1"/>
          <p:nvPr/>
        </p:nvSpPr>
        <p:spPr>
          <a:xfrm>
            <a:off x="2502253" y="2124454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16CE-C895-0C66-ADAF-1E3C93A88F6C}"/>
              </a:ext>
            </a:extLst>
          </p:cNvPr>
          <p:cNvSpPr txBox="1"/>
          <p:nvPr/>
        </p:nvSpPr>
        <p:spPr>
          <a:xfrm>
            <a:off x="2512488" y="2813874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D23DC-1734-C39E-9A4A-9E77C0763A0D}"/>
              </a:ext>
            </a:extLst>
          </p:cNvPr>
          <p:cNvSpPr txBox="1"/>
          <p:nvPr/>
        </p:nvSpPr>
        <p:spPr>
          <a:xfrm>
            <a:off x="4659971" y="2701618"/>
            <a:ext cx="187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사이트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740A9-EE90-71EF-17E9-87D10DAA9E9D}"/>
              </a:ext>
            </a:extLst>
          </p:cNvPr>
          <p:cNvSpPr txBox="1"/>
          <p:nvPr/>
        </p:nvSpPr>
        <p:spPr>
          <a:xfrm>
            <a:off x="6933051" y="172086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성공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35E60-CC96-6A2A-615F-41DC3254F860}"/>
              </a:ext>
            </a:extLst>
          </p:cNvPr>
          <p:cNvSpPr txBox="1"/>
          <p:nvPr/>
        </p:nvSpPr>
        <p:spPr>
          <a:xfrm>
            <a:off x="6933047" y="2460886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실패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4B73B-0F6A-8D74-B016-717F2097036A}"/>
              </a:ext>
            </a:extLst>
          </p:cNvPr>
          <p:cNvSpPr txBox="1"/>
          <p:nvPr/>
        </p:nvSpPr>
        <p:spPr>
          <a:xfrm>
            <a:off x="357187" y="4616578"/>
            <a:ext cx="223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중고 거래 게시판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63DD0-90F8-28D8-2BF1-3968F58BEF1A}"/>
              </a:ext>
            </a:extLst>
          </p:cNvPr>
          <p:cNvSpPr txBox="1"/>
          <p:nvPr/>
        </p:nvSpPr>
        <p:spPr>
          <a:xfrm>
            <a:off x="3349603" y="4549212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거래 정보 입력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C2E2-D4D6-40E2-A915-984EC71A393F}"/>
              </a:ext>
            </a:extLst>
          </p:cNvPr>
          <p:cNvSpPr txBox="1"/>
          <p:nvPr/>
        </p:nvSpPr>
        <p:spPr>
          <a:xfrm>
            <a:off x="3318495" y="3972798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거래 목록 조회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DCF6-3C9C-B302-A565-AB851E8325A9}"/>
              </a:ext>
            </a:extLst>
          </p:cNvPr>
          <p:cNvSpPr txBox="1"/>
          <p:nvPr/>
        </p:nvSpPr>
        <p:spPr>
          <a:xfrm>
            <a:off x="3259248" y="5725619"/>
            <a:ext cx="223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키워드 검색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68AED-ADE8-5040-B24B-0845F7BD35E3}"/>
              </a:ext>
            </a:extLst>
          </p:cNvPr>
          <p:cNvSpPr txBox="1"/>
          <p:nvPr/>
        </p:nvSpPr>
        <p:spPr>
          <a:xfrm>
            <a:off x="3280504" y="6326974"/>
            <a:ext cx="327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닉네임 입력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전화번호 조회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13CBC4-3CF9-7B67-7CA9-2F022ED3E80A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264378" y="1887236"/>
            <a:ext cx="2668673" cy="42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05B40B-603A-8351-CDC4-5B3D430F3A2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38375" y="2628748"/>
            <a:ext cx="274113" cy="3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D91E09-86BE-8EEC-6EA1-9D738BC2DDA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38375" y="2309120"/>
            <a:ext cx="263878" cy="31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0A3F0F-2E51-4182-7513-70787A9F6AB2}"/>
              </a:ext>
            </a:extLst>
          </p:cNvPr>
          <p:cNvCxnSpPr>
            <a:cxnSpLocks/>
          </p:cNvCxnSpPr>
          <p:nvPr/>
        </p:nvCxnSpPr>
        <p:spPr>
          <a:xfrm>
            <a:off x="4274613" y="2997832"/>
            <a:ext cx="385358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9C9E0B4-5307-B2AC-EE6B-C2BF6D6D4D54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264378" y="2309120"/>
            <a:ext cx="2668669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19810E3-5699-CD0E-246E-72C377A47905}"/>
              </a:ext>
            </a:extLst>
          </p:cNvPr>
          <p:cNvCxnSpPr>
            <a:stCxn id="7" idx="0"/>
            <a:endCxn id="16" idx="0"/>
          </p:cNvCxnSpPr>
          <p:nvPr/>
        </p:nvCxnSpPr>
        <p:spPr>
          <a:xfrm rot="16200000" flipV="1">
            <a:off x="4185303" y="1288207"/>
            <a:ext cx="611425" cy="2215397"/>
          </a:xfrm>
          <a:prstGeom prst="bentConnector3">
            <a:avLst>
              <a:gd name="adj1" fmla="val 137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C40E10B-3454-AA57-C3EC-2A1DE615FD9B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461521" y="4200113"/>
            <a:ext cx="837991" cy="58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55EC58-55ED-722D-3FC9-72192F8B371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476499" y="4770093"/>
            <a:ext cx="823013" cy="4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93E6D6-C54F-2E9F-ECD0-2F47E2A387F3}"/>
              </a:ext>
            </a:extLst>
          </p:cNvPr>
          <p:cNvCxnSpPr>
            <a:cxnSpLocks/>
          </p:cNvCxnSpPr>
          <p:nvPr/>
        </p:nvCxnSpPr>
        <p:spPr>
          <a:xfrm>
            <a:off x="2476499" y="4836768"/>
            <a:ext cx="794955" cy="95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037F2BE-E7E7-A807-32CD-059BEB6F5497}"/>
              </a:ext>
            </a:extLst>
          </p:cNvPr>
          <p:cNvCxnSpPr>
            <a:cxnSpLocks/>
          </p:cNvCxnSpPr>
          <p:nvPr/>
        </p:nvCxnSpPr>
        <p:spPr>
          <a:xfrm>
            <a:off x="2464932" y="4819883"/>
            <a:ext cx="827891" cy="155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CB7AAAC-7ACD-9621-8ED3-E7B49E39C438}"/>
              </a:ext>
            </a:extLst>
          </p:cNvPr>
          <p:cNvCxnSpPr>
            <a:stCxn id="8" idx="3"/>
            <a:endCxn id="49" idx="0"/>
          </p:cNvCxnSpPr>
          <p:nvPr/>
        </p:nvCxnSpPr>
        <p:spPr>
          <a:xfrm flipH="1">
            <a:off x="1476375" y="1905527"/>
            <a:ext cx="7218801" cy="2625400"/>
          </a:xfrm>
          <a:prstGeom prst="bentConnector4">
            <a:avLst>
              <a:gd name="adj1" fmla="val -3167"/>
              <a:gd name="adj2" fmla="val 70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AEA7869-8DD5-E420-8335-76778304940C}"/>
              </a:ext>
            </a:extLst>
          </p:cNvPr>
          <p:cNvSpPr txBox="1"/>
          <p:nvPr/>
        </p:nvSpPr>
        <p:spPr>
          <a:xfrm>
            <a:off x="9667871" y="246295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 정보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E8A171A-B5A6-2377-2272-1B421E845D4B}"/>
              </a:ext>
            </a:extLst>
          </p:cNvPr>
          <p:cNvSpPr/>
          <p:nvPr/>
        </p:nvSpPr>
        <p:spPr>
          <a:xfrm>
            <a:off x="9528787" y="4668187"/>
            <a:ext cx="1906942" cy="73362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12FD27-6C8D-0024-199A-AB37C9996BC4}"/>
              </a:ext>
            </a:extLst>
          </p:cNvPr>
          <p:cNvSpPr txBox="1"/>
          <p:nvPr/>
        </p:nvSpPr>
        <p:spPr>
          <a:xfrm>
            <a:off x="9642913" y="4847774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거래 정보</a:t>
            </a: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F2A68FA8-0EE0-ECC6-12D8-F20AEFDD6214}"/>
              </a:ext>
            </a:extLst>
          </p:cNvPr>
          <p:cNvSpPr/>
          <p:nvPr/>
        </p:nvSpPr>
        <p:spPr>
          <a:xfrm>
            <a:off x="9290179" y="2617345"/>
            <a:ext cx="183174" cy="13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9B4EE57D-9100-754B-71AC-DE3FD4503067}"/>
              </a:ext>
            </a:extLst>
          </p:cNvPr>
          <p:cNvSpPr/>
          <p:nvPr/>
        </p:nvSpPr>
        <p:spPr>
          <a:xfrm>
            <a:off x="9290179" y="4984372"/>
            <a:ext cx="183174" cy="13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7E57F78-CD95-325C-4984-08ECD93A4750}"/>
              </a:ext>
            </a:extLst>
          </p:cNvPr>
          <p:cNvCxnSpPr>
            <a:stCxn id="14" idx="3"/>
            <a:endCxn id="109" idx="3"/>
          </p:cNvCxnSpPr>
          <p:nvPr/>
        </p:nvCxnSpPr>
        <p:spPr>
          <a:xfrm flipV="1">
            <a:off x="6557924" y="2685316"/>
            <a:ext cx="4852848" cy="3826324"/>
          </a:xfrm>
          <a:prstGeom prst="bentConnector3">
            <a:avLst>
              <a:gd name="adj1" fmla="val 10471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D6549-7D93-5A7F-5C4B-463045684589}"/>
              </a:ext>
            </a:extLst>
          </p:cNvPr>
          <p:cNvSpPr txBox="1"/>
          <p:nvPr/>
        </p:nvSpPr>
        <p:spPr>
          <a:xfrm>
            <a:off x="421999" y="2762864"/>
            <a:ext cx="187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Secondhand_login.php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E07C6-282F-6179-BAD6-A65BDD5BD897}"/>
              </a:ext>
            </a:extLst>
          </p:cNvPr>
          <p:cNvSpPr txBox="1"/>
          <p:nvPr/>
        </p:nvSpPr>
        <p:spPr>
          <a:xfrm>
            <a:off x="2393879" y="2363056"/>
            <a:ext cx="207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Secondhand_login.php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9B77F1-8ABB-DF35-5D13-F723C020DE39}"/>
              </a:ext>
            </a:extLst>
          </p:cNvPr>
          <p:cNvSpPr txBox="1"/>
          <p:nvPr/>
        </p:nvSpPr>
        <p:spPr>
          <a:xfrm>
            <a:off x="2270901" y="3062315"/>
            <a:ext cx="214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Secondhand_login.php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910411-1B3D-811C-F319-4618E886DA9D}"/>
              </a:ext>
            </a:extLst>
          </p:cNvPr>
          <p:cNvSpPr txBox="1"/>
          <p:nvPr/>
        </p:nvSpPr>
        <p:spPr>
          <a:xfrm>
            <a:off x="6742585" y="2096991"/>
            <a:ext cx="214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Secondhand_loginCheck.php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9D8336-BEDB-3356-9610-61CD67AD0225}"/>
              </a:ext>
            </a:extLst>
          </p:cNvPr>
          <p:cNvSpPr txBox="1"/>
          <p:nvPr/>
        </p:nvSpPr>
        <p:spPr>
          <a:xfrm>
            <a:off x="6788410" y="2877467"/>
            <a:ext cx="214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Secondhand_loginCheck.php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26B7D-24E1-7BE5-C939-340DFB947F1D}"/>
              </a:ext>
            </a:extLst>
          </p:cNvPr>
          <p:cNvSpPr txBox="1"/>
          <p:nvPr/>
        </p:nvSpPr>
        <p:spPr>
          <a:xfrm>
            <a:off x="4322058" y="3296099"/>
            <a:ext cx="26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Secondhand_member_create.html</a:t>
            </a:r>
          </a:p>
          <a:p>
            <a:pPr algn="ctr"/>
            <a:r>
              <a:rPr lang="en-US" altLang="ko-KR" sz="1200" dirty="0" err="1"/>
              <a:t>Secondhand_member_write.php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4A3216-84CD-2C71-B9B5-7077E07D2618}"/>
              </a:ext>
            </a:extLst>
          </p:cNvPr>
          <p:cNvSpPr txBox="1"/>
          <p:nvPr/>
        </p:nvSpPr>
        <p:spPr>
          <a:xfrm>
            <a:off x="514674" y="5028931"/>
            <a:ext cx="187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Secondhand.html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405E0-C2C1-60AC-CD00-34E29F0361AE}"/>
              </a:ext>
            </a:extLst>
          </p:cNvPr>
          <p:cNvSpPr txBox="1"/>
          <p:nvPr/>
        </p:nvSpPr>
        <p:spPr>
          <a:xfrm>
            <a:off x="3273369" y="4220379"/>
            <a:ext cx="187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Secondhand_select.php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9529F0-B55E-C881-A79B-C7BF788DA2E7}"/>
              </a:ext>
            </a:extLst>
          </p:cNvPr>
          <p:cNvSpPr txBox="1"/>
          <p:nvPr/>
        </p:nvSpPr>
        <p:spPr>
          <a:xfrm>
            <a:off x="3271454" y="4775959"/>
            <a:ext cx="187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Secondhand_insert.php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7694F5-1D4C-1DF4-4DC8-1329B81B9097}"/>
              </a:ext>
            </a:extLst>
          </p:cNvPr>
          <p:cNvSpPr txBox="1"/>
          <p:nvPr/>
        </p:nvSpPr>
        <p:spPr>
          <a:xfrm>
            <a:off x="3377018" y="5926297"/>
            <a:ext cx="203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Secondhand_search.php</a:t>
            </a:r>
            <a:endParaRPr lang="en-US" altLang="ko-KR" sz="1200" dirty="0"/>
          </a:p>
          <a:p>
            <a:pPr algn="ctr"/>
            <a:r>
              <a:rPr lang="en-US" altLang="ko-KR" sz="1200" dirty="0"/>
              <a:t>Secondhand_search_2.php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7012AD-FFD2-93B5-1E9D-31ADF13AA559}"/>
              </a:ext>
            </a:extLst>
          </p:cNvPr>
          <p:cNvSpPr txBox="1"/>
          <p:nvPr/>
        </p:nvSpPr>
        <p:spPr>
          <a:xfrm>
            <a:off x="3603537" y="6571390"/>
            <a:ext cx="259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Secondhand_search_Phone.php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4FB494-5189-BD3E-D654-19E6C2F090B9}"/>
              </a:ext>
            </a:extLst>
          </p:cNvPr>
          <p:cNvSpPr/>
          <p:nvPr/>
        </p:nvSpPr>
        <p:spPr>
          <a:xfrm>
            <a:off x="3307076" y="5117441"/>
            <a:ext cx="1843155" cy="521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E84CE-1A01-FB9F-F549-F13D4272D56D}"/>
              </a:ext>
            </a:extLst>
          </p:cNvPr>
          <p:cNvSpPr txBox="1"/>
          <p:nvPr/>
        </p:nvSpPr>
        <p:spPr>
          <a:xfrm>
            <a:off x="3372457" y="5166995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거래 정보 삭제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C9ED31-DF5E-78C5-FF09-9E2D0C8AAD87}"/>
              </a:ext>
            </a:extLst>
          </p:cNvPr>
          <p:cNvSpPr txBox="1"/>
          <p:nvPr/>
        </p:nvSpPr>
        <p:spPr>
          <a:xfrm>
            <a:off x="3318495" y="5395042"/>
            <a:ext cx="187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Secondhand_delete.php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E82B4-E078-CD20-D217-E804EDB91BBE}"/>
              </a:ext>
            </a:extLst>
          </p:cNvPr>
          <p:cNvSpPr txBox="1"/>
          <p:nvPr/>
        </p:nvSpPr>
        <p:spPr>
          <a:xfrm>
            <a:off x="9319765" y="3167295"/>
            <a:ext cx="214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memberdb1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26A97-E6AC-876E-BB3A-A58138549C4D}"/>
              </a:ext>
            </a:extLst>
          </p:cNvPr>
          <p:cNvSpPr txBox="1"/>
          <p:nvPr/>
        </p:nvSpPr>
        <p:spPr>
          <a:xfrm>
            <a:off x="9410733" y="5519440"/>
            <a:ext cx="214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tbp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5A6B10C-0AF0-80EA-D50E-38A50ED18321}"/>
              </a:ext>
            </a:extLst>
          </p:cNvPr>
          <p:cNvCxnSpPr>
            <a:endCxn id="63" idx="1"/>
          </p:cNvCxnSpPr>
          <p:nvPr/>
        </p:nvCxnSpPr>
        <p:spPr>
          <a:xfrm>
            <a:off x="2476499" y="4836768"/>
            <a:ext cx="830577" cy="54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8F496-A8D3-9EBE-D889-C4BA37E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구성 요소 </a:t>
            </a:r>
            <a:r>
              <a:rPr lang="en-US" altLang="ko-KR" dirty="0"/>
              <a:t>– </a:t>
            </a:r>
            <a:r>
              <a:rPr lang="ko-KR" altLang="en-US" dirty="0"/>
              <a:t>소스 파일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9A6CD-FF63-DA2C-08A8-5ADA324B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679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Secondhand_member_create.html - </a:t>
            </a:r>
            <a:r>
              <a:rPr lang="ko-KR" altLang="en-US" dirty="0"/>
              <a:t>회원가입 사이트 </a:t>
            </a:r>
          </a:p>
          <a:p>
            <a:r>
              <a:rPr lang="en-US" altLang="ko-KR" dirty="0" err="1"/>
              <a:t>Secondhand_login.php</a:t>
            </a:r>
            <a:r>
              <a:rPr lang="en-US" altLang="ko-KR" dirty="0"/>
              <a:t> - </a:t>
            </a:r>
            <a:r>
              <a:rPr lang="ko-KR" altLang="en-US" dirty="0"/>
              <a:t>로그인 소스 파일</a:t>
            </a:r>
          </a:p>
          <a:p>
            <a:r>
              <a:rPr lang="en-US" altLang="ko-KR" dirty="0" err="1"/>
              <a:t>Secondhand_loginCheck.php</a:t>
            </a:r>
            <a:r>
              <a:rPr lang="en-US" altLang="ko-KR" dirty="0"/>
              <a:t> - </a:t>
            </a:r>
            <a:r>
              <a:rPr lang="ko-KR" altLang="en-US" dirty="0"/>
              <a:t>로그인 확인 소스 파일</a:t>
            </a:r>
          </a:p>
          <a:p>
            <a:r>
              <a:rPr lang="en-US" altLang="ko-KR" dirty="0" err="1"/>
              <a:t>Secondhand_member_write.php</a:t>
            </a:r>
            <a:r>
              <a:rPr lang="en-US" altLang="ko-KR" dirty="0"/>
              <a:t> - </a:t>
            </a:r>
            <a:r>
              <a:rPr lang="ko-KR" altLang="en-US" dirty="0"/>
              <a:t>회원가입 소스 파일</a:t>
            </a:r>
          </a:p>
          <a:p>
            <a:r>
              <a:rPr lang="en-US" altLang="ko-KR" dirty="0"/>
              <a:t>Secondhand.html - </a:t>
            </a:r>
            <a:r>
              <a:rPr lang="ko-KR" altLang="en-US" dirty="0"/>
              <a:t>중고 거래 게시판 사이트</a:t>
            </a:r>
          </a:p>
          <a:p>
            <a:r>
              <a:rPr lang="en-US" altLang="ko-KR" dirty="0" err="1"/>
              <a:t>Secondhand_delete.php</a:t>
            </a:r>
            <a:r>
              <a:rPr lang="en-US" altLang="ko-KR" dirty="0"/>
              <a:t> - </a:t>
            </a:r>
            <a:r>
              <a:rPr lang="ko-KR" altLang="en-US" dirty="0"/>
              <a:t>거래 목록 제거 소스 파일</a:t>
            </a:r>
          </a:p>
          <a:p>
            <a:r>
              <a:rPr lang="en-US" altLang="ko-KR" dirty="0" err="1"/>
              <a:t>Secondhand_insert.php</a:t>
            </a:r>
            <a:r>
              <a:rPr lang="en-US" altLang="ko-KR" dirty="0"/>
              <a:t> - </a:t>
            </a:r>
            <a:r>
              <a:rPr lang="ko-KR" altLang="en-US" dirty="0"/>
              <a:t>거래 목록 입력 소스 파일</a:t>
            </a:r>
          </a:p>
          <a:p>
            <a:r>
              <a:rPr lang="en-US" altLang="ko-KR" dirty="0" err="1"/>
              <a:t>Secondhand_search.php</a:t>
            </a:r>
            <a:r>
              <a:rPr lang="en-US" altLang="ko-KR" dirty="0"/>
              <a:t> - </a:t>
            </a:r>
            <a:r>
              <a:rPr lang="ko-KR" altLang="en-US" dirty="0"/>
              <a:t>거래 지역 검색 기능 소스 파일</a:t>
            </a:r>
          </a:p>
          <a:p>
            <a:r>
              <a:rPr lang="en-US" altLang="ko-KR" dirty="0"/>
              <a:t>Secondhand_search_2.php - </a:t>
            </a:r>
            <a:r>
              <a:rPr lang="ko-KR" altLang="en-US" dirty="0"/>
              <a:t>거래 키워드 검색 기능</a:t>
            </a:r>
            <a:r>
              <a:rPr lang="en-US" altLang="ko-KR" dirty="0"/>
              <a:t>2 </a:t>
            </a:r>
            <a:r>
              <a:rPr lang="ko-KR" altLang="en-US" dirty="0"/>
              <a:t>소스 파일</a:t>
            </a:r>
          </a:p>
          <a:p>
            <a:r>
              <a:rPr lang="en-US" altLang="ko-KR" dirty="0" err="1"/>
              <a:t>Secondhand_search_Phone.php</a:t>
            </a:r>
            <a:r>
              <a:rPr lang="en-US" altLang="ko-KR" dirty="0"/>
              <a:t> - </a:t>
            </a:r>
            <a:r>
              <a:rPr lang="ko-KR" altLang="en-US" dirty="0"/>
              <a:t>게시판 전화번호 검색 기능 소스 파일</a:t>
            </a:r>
          </a:p>
          <a:p>
            <a:r>
              <a:rPr lang="en-US" altLang="ko-KR" dirty="0" err="1"/>
              <a:t>Secondhand_select.php</a:t>
            </a:r>
            <a:r>
              <a:rPr lang="en-US" altLang="ko-KR" dirty="0"/>
              <a:t> - </a:t>
            </a:r>
            <a:r>
              <a:rPr lang="ko-KR" altLang="en-US" dirty="0"/>
              <a:t>게시판 거래 목록 소스 파일</a:t>
            </a:r>
            <a:endParaRPr lang="en-US" altLang="ko-KR" dirty="0"/>
          </a:p>
          <a:p>
            <a:r>
              <a:rPr lang="en-US" altLang="ko-KR" dirty="0"/>
              <a:t>memberdb1 – </a:t>
            </a:r>
            <a:r>
              <a:rPr lang="ko-KR" altLang="en-US" dirty="0"/>
              <a:t>회원정보 데이터베이스</a:t>
            </a:r>
            <a:endParaRPr lang="en-US" altLang="ko-KR" dirty="0"/>
          </a:p>
          <a:p>
            <a:r>
              <a:rPr lang="en-US" altLang="ko-KR" dirty="0" err="1"/>
              <a:t>tbu</a:t>
            </a:r>
            <a:r>
              <a:rPr lang="en-US" altLang="ko-KR" dirty="0"/>
              <a:t> – </a:t>
            </a:r>
            <a:r>
              <a:rPr lang="ko-KR" altLang="en-US" dirty="0"/>
              <a:t>거래 정보 데이터 베이스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13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E37E-D358-C38A-7030-885989BB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B08ABA-6525-EE13-A6A4-AB77F771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5" t="6599" b="13462"/>
          <a:stretch/>
        </p:blipFill>
        <p:spPr>
          <a:xfrm>
            <a:off x="767621" y="2188390"/>
            <a:ext cx="2724466" cy="28321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43BB08-DC55-58D8-DEF6-30963F09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7" t="11985" r="30757" b="9962"/>
          <a:stretch/>
        </p:blipFill>
        <p:spPr>
          <a:xfrm>
            <a:off x="3809370" y="2323689"/>
            <a:ext cx="2726352" cy="25051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FE9BB3-4261-3F23-5DFC-9F2BB8DADB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3295" r="14578" b="3521"/>
          <a:stretch/>
        </p:blipFill>
        <p:spPr>
          <a:xfrm>
            <a:off x="7421934" y="1715085"/>
            <a:ext cx="1539863" cy="39555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2960D0-21DD-2AE6-3D3B-15225A6A4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6740" r="37032" b="3071"/>
          <a:stretch/>
        </p:blipFill>
        <p:spPr>
          <a:xfrm>
            <a:off x="9805665" y="1715085"/>
            <a:ext cx="1618713" cy="3427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CE22A-EFF5-8C64-B2FC-E4DC7E178544}"/>
              </a:ext>
            </a:extLst>
          </p:cNvPr>
          <p:cNvSpPr txBox="1"/>
          <p:nvPr/>
        </p:nvSpPr>
        <p:spPr>
          <a:xfrm>
            <a:off x="637464" y="5276262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Secondhand_login.php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E8A0-99F5-C01F-4926-F42508305C20}"/>
              </a:ext>
            </a:extLst>
          </p:cNvPr>
          <p:cNvSpPr txBox="1"/>
          <p:nvPr/>
        </p:nvSpPr>
        <p:spPr>
          <a:xfrm>
            <a:off x="3572439" y="5284428"/>
            <a:ext cx="320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Secondhand_loginCheck.php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98D2C-27DB-99F1-0B22-109777E35773}"/>
              </a:ext>
            </a:extLst>
          </p:cNvPr>
          <p:cNvSpPr txBox="1"/>
          <p:nvPr/>
        </p:nvSpPr>
        <p:spPr>
          <a:xfrm>
            <a:off x="6234800" y="5742173"/>
            <a:ext cx="391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Secondhand_member_create.html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946BD-D320-377E-3B80-A08034FBEDE3}"/>
              </a:ext>
            </a:extLst>
          </p:cNvPr>
          <p:cNvSpPr txBox="1"/>
          <p:nvPr/>
        </p:nvSpPr>
        <p:spPr>
          <a:xfrm>
            <a:off x="8794714" y="5393281"/>
            <a:ext cx="364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Secondhand_member_write.php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1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58CF-3229-96A4-4D52-2FCB5CB3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</a:t>
            </a:r>
            <a:r>
              <a:rPr lang="en-US" altLang="ko-KR" dirty="0"/>
              <a:t>– </a:t>
            </a:r>
            <a:r>
              <a:rPr lang="ko-KR" altLang="en-US" dirty="0"/>
              <a:t>중고 거래 게시판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F6D232-95F9-F41B-20AE-C5C9F2DBA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8657" r="44396" b="23844"/>
          <a:stretch/>
        </p:blipFill>
        <p:spPr>
          <a:xfrm>
            <a:off x="791110" y="1674686"/>
            <a:ext cx="1777429" cy="2619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39843-C797-3681-3768-66ECA80C9684}"/>
              </a:ext>
            </a:extLst>
          </p:cNvPr>
          <p:cNvSpPr txBox="1"/>
          <p:nvPr/>
        </p:nvSpPr>
        <p:spPr>
          <a:xfrm>
            <a:off x="187434" y="4626717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Secondhand.html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09EF7-1153-AFC4-1E10-6DAF5641B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t="13183" r="-96" b="41723"/>
          <a:stretch/>
        </p:blipFill>
        <p:spPr>
          <a:xfrm>
            <a:off x="3172214" y="2142160"/>
            <a:ext cx="5183637" cy="168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1E51A-A84D-B2FA-C5CD-03A2498F83D6}"/>
              </a:ext>
            </a:extLst>
          </p:cNvPr>
          <p:cNvSpPr txBox="1"/>
          <p:nvPr/>
        </p:nvSpPr>
        <p:spPr>
          <a:xfrm>
            <a:off x="4271642" y="4125320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Secondhand_select.php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B2D8A0-FE13-DD7C-1988-BF21270F19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t="8889" r="39913" b="18352"/>
          <a:stretch/>
        </p:blipFill>
        <p:spPr>
          <a:xfrm>
            <a:off x="8959526" y="1542512"/>
            <a:ext cx="2410261" cy="34227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47ECD0-932A-3BD9-4540-FA689625E92F}"/>
              </a:ext>
            </a:extLst>
          </p:cNvPr>
          <p:cNvSpPr txBox="1"/>
          <p:nvPr/>
        </p:nvSpPr>
        <p:spPr>
          <a:xfrm>
            <a:off x="8672266" y="5146211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Secondhand_insert.php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85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0800-910B-B03B-1DA1-B89135AE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</a:t>
            </a:r>
            <a:r>
              <a:rPr lang="en-US" altLang="ko-KR" dirty="0"/>
              <a:t>– </a:t>
            </a:r>
            <a:r>
              <a:rPr lang="ko-KR" altLang="en-US" dirty="0"/>
              <a:t>중고 거래 게시판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FEDCE0-25E4-075D-062A-E4992D6FF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11569" r="38336" b="28712"/>
          <a:stretch/>
        </p:blipFill>
        <p:spPr>
          <a:xfrm>
            <a:off x="677334" y="1930401"/>
            <a:ext cx="2491679" cy="2014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588B6-EB53-F415-7F5C-F08681E11EF0}"/>
              </a:ext>
            </a:extLst>
          </p:cNvPr>
          <p:cNvSpPr txBox="1"/>
          <p:nvPr/>
        </p:nvSpPr>
        <p:spPr>
          <a:xfrm>
            <a:off x="430783" y="4156143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Secondhand_delete.php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F1B3-0454-8DE8-4820-96A3E7FE4575}"/>
              </a:ext>
            </a:extLst>
          </p:cNvPr>
          <p:cNvSpPr txBox="1"/>
          <p:nvPr/>
        </p:nvSpPr>
        <p:spPr>
          <a:xfrm>
            <a:off x="3111220" y="4156143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Secondhand_search.php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27772-EE14-1895-1224-F536CA1BFC73}"/>
              </a:ext>
            </a:extLst>
          </p:cNvPr>
          <p:cNvSpPr txBox="1"/>
          <p:nvPr/>
        </p:nvSpPr>
        <p:spPr>
          <a:xfrm>
            <a:off x="5791657" y="4156143"/>
            <a:ext cx="298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Secondhand_search_2.php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0264-379D-DC55-8832-7AD23747D833}"/>
              </a:ext>
            </a:extLst>
          </p:cNvPr>
          <p:cNvSpPr txBox="1"/>
          <p:nvPr/>
        </p:nvSpPr>
        <p:spPr>
          <a:xfrm>
            <a:off x="8561513" y="4156143"/>
            <a:ext cx="30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Secondhand_search_Phone.php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9B2C08-411A-BE78-62BE-0F36EB6D7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t="12585" r="38006" b="34460"/>
          <a:stretch/>
        </p:blipFill>
        <p:spPr>
          <a:xfrm>
            <a:off x="3416067" y="2048553"/>
            <a:ext cx="2490671" cy="1778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275C87-7DB1-F2FB-5507-481BA5DB1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t="12585" r="38272" b="34460"/>
          <a:stretch/>
        </p:blipFill>
        <p:spPr>
          <a:xfrm>
            <a:off x="6096000" y="2048553"/>
            <a:ext cx="2465513" cy="17785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B9F069-C794-5D46-00D9-C9BA254C89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2884" r="35593" b="42472"/>
          <a:stretch/>
        </p:blipFill>
        <p:spPr>
          <a:xfrm>
            <a:off x="8840973" y="2167276"/>
            <a:ext cx="2673693" cy="15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58A2-CBD4-519D-FC59-5DAD6C8A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</a:t>
            </a:r>
            <a:r>
              <a:rPr lang="en-US" altLang="ko-KR" dirty="0"/>
              <a:t>– </a:t>
            </a:r>
            <a:r>
              <a:rPr lang="ko-KR" altLang="en-US" dirty="0"/>
              <a:t>데이터베이스</a:t>
            </a:r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733C8-8BD9-3517-4CCC-A975906C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create table memberdb1 (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member_no</a:t>
            </a:r>
            <a:r>
              <a:rPr lang="en-US" altLang="ko-KR" dirty="0"/>
              <a:t>` int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member_email</a:t>
            </a:r>
            <a:r>
              <a:rPr lang="en-US" altLang="ko-KR" dirty="0"/>
              <a:t>` varchar(30) default null,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member_id</a:t>
            </a:r>
            <a:r>
              <a:rPr lang="en-US" altLang="ko-KR" dirty="0"/>
              <a:t>` varchar(30) default null,</a:t>
            </a:r>
          </a:p>
          <a:p>
            <a:r>
              <a:rPr lang="en-US" altLang="ko-KR" dirty="0"/>
              <a:t>`member_pw_1` varchar(30) default null,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member_nickname</a:t>
            </a:r>
            <a:r>
              <a:rPr lang="en-US" altLang="ko-KR" dirty="0"/>
              <a:t>` varchar(30) default null,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member_name</a:t>
            </a:r>
            <a:r>
              <a:rPr lang="en-US" altLang="ko-KR" dirty="0"/>
              <a:t>` varchar(30) default null,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member_Phone</a:t>
            </a:r>
            <a:r>
              <a:rPr lang="en-US" altLang="ko-KR" dirty="0"/>
              <a:t>` varchar(30) default null,</a:t>
            </a:r>
          </a:p>
          <a:p>
            <a:r>
              <a:rPr lang="en-US" altLang="ko-KR" dirty="0"/>
              <a:t>`country` varchar(30) default null, </a:t>
            </a:r>
          </a:p>
          <a:p>
            <a:r>
              <a:rPr lang="en-US" altLang="ko-KR" dirty="0"/>
              <a:t>`address` varchar(30) default null,</a:t>
            </a:r>
          </a:p>
          <a:p>
            <a:r>
              <a:rPr lang="en-US" altLang="ko-KR" dirty="0"/>
              <a:t>`birth` int(11) default null</a:t>
            </a:r>
          </a:p>
          <a:p>
            <a:r>
              <a:rPr lang="en-US" altLang="ko-KR" dirty="0"/>
              <a:t>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BEEA90-96A3-E545-6F48-0C1B75DAA994}"/>
              </a:ext>
            </a:extLst>
          </p:cNvPr>
          <p:cNvSpPr txBox="1">
            <a:spLocks/>
          </p:cNvSpPr>
          <p:nvPr/>
        </p:nvSpPr>
        <p:spPr>
          <a:xfrm>
            <a:off x="6096000" y="2160589"/>
            <a:ext cx="54186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create table </a:t>
            </a:r>
            <a:r>
              <a:rPr lang="en-US" altLang="ko-KR" dirty="0" err="1"/>
              <a:t>tbp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`number` int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nkname</a:t>
            </a:r>
            <a:r>
              <a:rPr lang="en-US" altLang="ko-KR" dirty="0"/>
              <a:t>` varchar(100) default null,</a:t>
            </a:r>
          </a:p>
          <a:p>
            <a:r>
              <a:rPr lang="en-US" altLang="ko-KR" dirty="0"/>
              <a:t>`area` varchar(100) default null,</a:t>
            </a:r>
          </a:p>
          <a:p>
            <a:r>
              <a:rPr lang="en-US" altLang="ko-KR" dirty="0"/>
              <a:t>`purpose` varchar(100) default null,</a:t>
            </a:r>
          </a:p>
          <a:p>
            <a:r>
              <a:rPr lang="en-US" altLang="ko-KR" dirty="0"/>
              <a:t>`price` varchar(100) default null</a:t>
            </a:r>
          </a:p>
          <a:p>
            <a:r>
              <a:rPr lang="en-US" altLang="ko-KR" dirty="0"/>
              <a:t>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CHARSET=utf8;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95241-FEAC-76FC-CF16-0E7CE65F0ACA}"/>
              </a:ext>
            </a:extLst>
          </p:cNvPr>
          <p:cNvSpPr txBox="1"/>
          <p:nvPr/>
        </p:nvSpPr>
        <p:spPr>
          <a:xfrm>
            <a:off x="2318156" y="6143946"/>
            <a:ext cx="213702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정보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4FB3D-2147-D539-31E2-2D8D0AE0A120}"/>
              </a:ext>
            </a:extLst>
          </p:cNvPr>
          <p:cNvSpPr txBox="1"/>
          <p:nvPr/>
        </p:nvSpPr>
        <p:spPr>
          <a:xfrm>
            <a:off x="7736820" y="6143946"/>
            <a:ext cx="213702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거래 정보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848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800C5-8B72-C59E-D9C6-B5C3B749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/</a:t>
            </a:r>
            <a:r>
              <a:rPr lang="ko-KR" altLang="en-US" sz="2400" dirty="0"/>
              <a:t>로그인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021ADF-4A00-4083-2A93-382A9259D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7" y="1463130"/>
            <a:ext cx="4352926" cy="23124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38E123-193E-57F8-224A-ECBB84D0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59" y="1782245"/>
            <a:ext cx="4352924" cy="2312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C55DC7-E96B-5F45-8FFE-1430A7A75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3" y="2011612"/>
            <a:ext cx="4352924" cy="2312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ABF6E-949A-A9F6-E063-1B0BA73F6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1" y="4238624"/>
            <a:ext cx="4352924" cy="23124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4F0115-1B9D-7EBC-50F9-A366E9D8F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48" y="4400990"/>
            <a:ext cx="4352925" cy="2312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A0053D-3E8D-ECBD-4CA8-264E0BBEF7E2}"/>
              </a:ext>
            </a:extLst>
          </p:cNvPr>
          <p:cNvSpPr txBox="1"/>
          <p:nvPr/>
        </p:nvSpPr>
        <p:spPr>
          <a:xfrm>
            <a:off x="8158470" y="2344461"/>
            <a:ext cx="3634553" cy="36933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                  이메일</a:t>
            </a:r>
            <a:endParaRPr lang="en-US" altLang="ko-KR" b="1" dirty="0"/>
          </a:p>
          <a:p>
            <a:r>
              <a:rPr lang="ko-KR" altLang="en-US" b="1" dirty="0"/>
              <a:t>                        아이디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            </a:t>
            </a:r>
            <a:r>
              <a:rPr lang="ko-KR" altLang="en-US" b="1" dirty="0"/>
              <a:t>비밀번호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            </a:t>
            </a:r>
            <a:r>
              <a:rPr lang="ko-KR" altLang="en-US" b="1" dirty="0"/>
              <a:t>비밀번호 확인</a:t>
            </a:r>
            <a:endParaRPr lang="en-US" altLang="ko-KR" b="1" dirty="0"/>
          </a:p>
          <a:p>
            <a:r>
              <a:rPr lang="ko-KR" altLang="en-US" b="1" dirty="0"/>
              <a:t>회원가입 정보</a:t>
            </a:r>
            <a:r>
              <a:rPr lang="en-US" altLang="ko-KR" b="1" dirty="0"/>
              <a:t>:  </a:t>
            </a:r>
            <a:r>
              <a:rPr lang="ko-KR" altLang="en-US" b="1" dirty="0"/>
              <a:t>닉네임</a:t>
            </a:r>
            <a:endParaRPr lang="en-US" altLang="ko-KR" b="1" dirty="0"/>
          </a:p>
          <a:p>
            <a:r>
              <a:rPr lang="ko-KR" altLang="en-US" b="1" dirty="0"/>
              <a:t>                        이름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            </a:t>
            </a:r>
            <a:r>
              <a:rPr lang="ko-KR" altLang="en-US" b="1" dirty="0"/>
              <a:t>휴대전화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            </a:t>
            </a:r>
            <a:r>
              <a:rPr lang="ko-KR" altLang="en-US" b="1" dirty="0"/>
              <a:t>국적</a:t>
            </a:r>
            <a:r>
              <a:rPr lang="en-US" altLang="ko-KR" b="1" dirty="0"/>
              <a:t> </a:t>
            </a:r>
          </a:p>
          <a:p>
            <a:r>
              <a:rPr lang="ko-KR" altLang="en-US" b="1" dirty="0"/>
              <a:t>                        주소</a:t>
            </a:r>
            <a:r>
              <a:rPr lang="en-US" altLang="ko-KR" b="1" dirty="0"/>
              <a:t> </a:t>
            </a:r>
          </a:p>
          <a:p>
            <a:r>
              <a:rPr lang="ko-KR" altLang="en-US" b="1" dirty="0"/>
              <a:t>                        생년월일</a:t>
            </a:r>
            <a:endParaRPr lang="en-US" altLang="ko-KR" b="1" dirty="0"/>
          </a:p>
          <a:p>
            <a:r>
              <a:rPr lang="en-US" altLang="ko-KR" b="1" dirty="0"/>
              <a:t>-----------------------------------------</a:t>
            </a:r>
          </a:p>
          <a:p>
            <a:r>
              <a:rPr lang="ko-KR" altLang="en-US" b="1" dirty="0"/>
              <a:t>          로그인 </a:t>
            </a:r>
            <a:r>
              <a:rPr lang="en-US" altLang="ko-KR" b="1" dirty="0"/>
              <a:t>:  </a:t>
            </a:r>
            <a:r>
              <a:rPr lang="ko-KR" altLang="en-US" b="1" dirty="0"/>
              <a:t>아이디</a:t>
            </a:r>
            <a:endParaRPr lang="en-US" altLang="ko-KR" b="1" dirty="0"/>
          </a:p>
          <a:p>
            <a:r>
              <a:rPr lang="en-US" altLang="ko-KR" b="1" dirty="0"/>
              <a:t>                        </a:t>
            </a:r>
            <a:r>
              <a:rPr lang="ko-KR" altLang="en-US" b="1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514887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1011</TotalTime>
  <Words>667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패싯</vt:lpstr>
      <vt:lpstr>중고 거래 게시판 만들기</vt:lpstr>
      <vt:lpstr>개요</vt:lpstr>
      <vt:lpstr>게시판 구성 요소 - 이용과정</vt:lpstr>
      <vt:lpstr>게시판 구성 요소 – 소스 파일 기능</vt:lpstr>
      <vt:lpstr>소스파일 – 로그인/회원가입</vt:lpstr>
      <vt:lpstr>소스파일 – 중고 거래 게시판</vt:lpstr>
      <vt:lpstr>소스파일 – 중고 거래 게시판</vt:lpstr>
      <vt:lpstr>소스파일 – 데이터베이스(MariaDB)</vt:lpstr>
      <vt:lpstr>게시판 – 회원가입/로그인 </vt:lpstr>
      <vt:lpstr>게시판 – 중고 거래 정보 입력 및 삭제</vt:lpstr>
      <vt:lpstr>게시판 – 거래 정보 검색(지역, 키워드, 전화번호 조회)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 거래 게시판 만들기</dc:title>
  <dc:creator>황 민경</dc:creator>
  <cp:lastModifiedBy>황 민경</cp:lastModifiedBy>
  <cp:revision>55</cp:revision>
  <dcterms:created xsi:type="dcterms:W3CDTF">2022-06-04T15:19:45Z</dcterms:created>
  <dcterms:modified xsi:type="dcterms:W3CDTF">2022-06-05T08:11:05Z</dcterms:modified>
</cp:coreProperties>
</file>