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Relationship Id="rId8" Type="http://schemas.openxmlformats.org/officeDocument/2006/relationships/image" Target="../media/image149.png"/><Relationship Id="rId9" Type="http://schemas.openxmlformats.org/officeDocument/2006/relationships/image" Target="../media/image150.png"/><Relationship Id="rId10" Type="http://schemas.openxmlformats.org/officeDocument/2006/relationships/image" Target="../media/image151.png"/><Relationship Id="rId11" Type="http://schemas.openxmlformats.org/officeDocument/2006/relationships/image" Target="../media/image152.png"/><Relationship Id="rId12" Type="http://schemas.openxmlformats.org/officeDocument/2006/relationships/image" Target="../media/image153.png"/><Relationship Id="rId13" Type="http://schemas.openxmlformats.org/officeDocument/2006/relationships/image" Target="../media/image15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image" Target="../media/image165.png"/><Relationship Id="rId13" Type="http://schemas.openxmlformats.org/officeDocument/2006/relationships/image" Target="../media/image16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image" Target="../media/image171.png"/><Relationship Id="rId7" Type="http://schemas.openxmlformats.org/officeDocument/2006/relationships/image" Target="../media/image172.png"/><Relationship Id="rId8" Type="http://schemas.openxmlformats.org/officeDocument/2006/relationships/image" Target="../media/image173.png"/><Relationship Id="rId9" Type="http://schemas.openxmlformats.org/officeDocument/2006/relationships/image" Target="../media/image174.png"/><Relationship Id="rId10" Type="http://schemas.openxmlformats.org/officeDocument/2006/relationships/image" Target="../media/image175.png"/><Relationship Id="rId11" Type="http://schemas.openxmlformats.org/officeDocument/2006/relationships/image" Target="../media/image176.png"/><Relationship Id="rId12" Type="http://schemas.openxmlformats.org/officeDocument/2006/relationships/image" Target="../media/image177.png"/><Relationship Id="rId13" Type="http://schemas.openxmlformats.org/officeDocument/2006/relationships/image" Target="../media/image178.png"/><Relationship Id="rId14" Type="http://schemas.openxmlformats.org/officeDocument/2006/relationships/image" Target="../media/image179.png"/><Relationship Id="rId15" Type="http://schemas.openxmlformats.org/officeDocument/2006/relationships/image" Target="../media/image180.png"/><Relationship Id="rId16" Type="http://schemas.openxmlformats.org/officeDocument/2006/relationships/image" Target="../media/image181.png"/><Relationship Id="rId17" Type="http://schemas.openxmlformats.org/officeDocument/2006/relationships/image" Target="../media/image182.png"/><Relationship Id="rId18" Type="http://schemas.openxmlformats.org/officeDocument/2006/relationships/image" Target="../media/image183.png"/><Relationship Id="rId19" Type="http://schemas.openxmlformats.org/officeDocument/2006/relationships/image" Target="../media/image184.png"/><Relationship Id="rId20" Type="http://schemas.openxmlformats.org/officeDocument/2006/relationships/image" Target="../media/image185.png"/><Relationship Id="rId21" Type="http://schemas.openxmlformats.org/officeDocument/2006/relationships/image" Target="../media/image186.png"/><Relationship Id="rId22" Type="http://schemas.openxmlformats.org/officeDocument/2006/relationships/image" Target="../media/image187.png"/><Relationship Id="rId23" Type="http://schemas.openxmlformats.org/officeDocument/2006/relationships/image" Target="../media/image188.png"/><Relationship Id="rId24" Type="http://schemas.openxmlformats.org/officeDocument/2006/relationships/image" Target="../media/image18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image" Target="../media/image193.png"/><Relationship Id="rId6" Type="http://schemas.openxmlformats.org/officeDocument/2006/relationships/image" Target="../media/image194.png"/><Relationship Id="rId7" Type="http://schemas.openxmlformats.org/officeDocument/2006/relationships/image" Target="../media/image195.png"/><Relationship Id="rId8" Type="http://schemas.openxmlformats.org/officeDocument/2006/relationships/image" Target="../media/image196.png"/><Relationship Id="rId9" Type="http://schemas.openxmlformats.org/officeDocument/2006/relationships/image" Target="../media/image197.png"/><Relationship Id="rId10" Type="http://schemas.openxmlformats.org/officeDocument/2006/relationships/image" Target="../media/image198.png"/><Relationship Id="rId11" Type="http://schemas.openxmlformats.org/officeDocument/2006/relationships/image" Target="../media/image199.png"/><Relationship Id="rId12" Type="http://schemas.openxmlformats.org/officeDocument/2006/relationships/image" Target="../media/image200.png"/><Relationship Id="rId13" Type="http://schemas.openxmlformats.org/officeDocument/2006/relationships/image" Target="../media/image201.png"/><Relationship Id="rId14" Type="http://schemas.openxmlformats.org/officeDocument/2006/relationships/image" Target="../media/image202.png"/><Relationship Id="rId15" Type="http://schemas.openxmlformats.org/officeDocument/2006/relationships/image" Target="../media/image203.png"/><Relationship Id="rId16" Type="http://schemas.openxmlformats.org/officeDocument/2006/relationships/image" Target="../media/image204.png"/><Relationship Id="rId17" Type="http://schemas.openxmlformats.org/officeDocument/2006/relationships/image" Target="../media/image205.png"/><Relationship Id="rId18" Type="http://schemas.openxmlformats.org/officeDocument/2006/relationships/image" Target="../media/image206.png"/><Relationship Id="rId19" Type="http://schemas.openxmlformats.org/officeDocument/2006/relationships/image" Target="../media/image20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8.png"/><Relationship Id="rId3" Type="http://schemas.openxmlformats.org/officeDocument/2006/relationships/image" Target="../media/image209.png"/><Relationship Id="rId4" Type="http://schemas.openxmlformats.org/officeDocument/2006/relationships/image" Target="../media/image210.png"/><Relationship Id="rId5" Type="http://schemas.openxmlformats.org/officeDocument/2006/relationships/image" Target="../media/image211.png"/><Relationship Id="rId6" Type="http://schemas.openxmlformats.org/officeDocument/2006/relationships/image" Target="../media/image212.png"/><Relationship Id="rId7" Type="http://schemas.openxmlformats.org/officeDocument/2006/relationships/image" Target="../media/image213.png"/><Relationship Id="rId8" Type="http://schemas.openxmlformats.org/officeDocument/2006/relationships/image" Target="../media/image214.png"/><Relationship Id="rId9" Type="http://schemas.openxmlformats.org/officeDocument/2006/relationships/image" Target="../media/image215.png"/><Relationship Id="rId10" Type="http://schemas.openxmlformats.org/officeDocument/2006/relationships/image" Target="../media/image216.png"/><Relationship Id="rId11" Type="http://schemas.openxmlformats.org/officeDocument/2006/relationships/image" Target="../media/image217.png"/><Relationship Id="rId12" Type="http://schemas.openxmlformats.org/officeDocument/2006/relationships/image" Target="../media/image218.png"/><Relationship Id="rId13" Type="http://schemas.openxmlformats.org/officeDocument/2006/relationships/image" Target="../media/image219.png"/><Relationship Id="rId14" Type="http://schemas.openxmlformats.org/officeDocument/2006/relationships/image" Target="../media/image220.png"/><Relationship Id="rId15" Type="http://schemas.openxmlformats.org/officeDocument/2006/relationships/image" Target="../media/image221.png"/><Relationship Id="rId16" Type="http://schemas.openxmlformats.org/officeDocument/2006/relationships/image" Target="../media/image222.png"/><Relationship Id="rId17" Type="http://schemas.openxmlformats.org/officeDocument/2006/relationships/image" Target="../media/image223.png"/><Relationship Id="rId18" Type="http://schemas.openxmlformats.org/officeDocument/2006/relationships/image" Target="../media/image224.png"/><Relationship Id="rId19" Type="http://schemas.openxmlformats.org/officeDocument/2006/relationships/image" Target="../media/image22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6.png"/><Relationship Id="rId3" Type="http://schemas.openxmlformats.org/officeDocument/2006/relationships/image" Target="../media/image227.png"/><Relationship Id="rId4" Type="http://schemas.openxmlformats.org/officeDocument/2006/relationships/image" Target="../media/image228.png"/><Relationship Id="rId5" Type="http://schemas.openxmlformats.org/officeDocument/2006/relationships/image" Target="../media/image229.png"/><Relationship Id="rId6" Type="http://schemas.openxmlformats.org/officeDocument/2006/relationships/image" Target="../media/image230.png"/><Relationship Id="rId7" Type="http://schemas.openxmlformats.org/officeDocument/2006/relationships/image" Target="../media/image231.png"/><Relationship Id="rId8" Type="http://schemas.openxmlformats.org/officeDocument/2006/relationships/image" Target="../media/image232.png"/><Relationship Id="rId9" Type="http://schemas.openxmlformats.org/officeDocument/2006/relationships/image" Target="../media/image233.png"/><Relationship Id="rId10" Type="http://schemas.openxmlformats.org/officeDocument/2006/relationships/image" Target="../media/image23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5.png"/><Relationship Id="rId3" Type="http://schemas.openxmlformats.org/officeDocument/2006/relationships/image" Target="../media/image236.png"/><Relationship Id="rId4" Type="http://schemas.openxmlformats.org/officeDocument/2006/relationships/image" Target="../media/image237.png"/><Relationship Id="rId5" Type="http://schemas.openxmlformats.org/officeDocument/2006/relationships/image" Target="../media/image238.png"/><Relationship Id="rId6" Type="http://schemas.openxmlformats.org/officeDocument/2006/relationships/image" Target="../media/image239.png"/><Relationship Id="rId7" Type="http://schemas.openxmlformats.org/officeDocument/2006/relationships/image" Target="../media/image240.png"/><Relationship Id="rId8" Type="http://schemas.openxmlformats.org/officeDocument/2006/relationships/image" Target="../media/image241.png"/><Relationship Id="rId9" Type="http://schemas.openxmlformats.org/officeDocument/2006/relationships/image" Target="../media/image24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71.png"/><Relationship Id="rId19" Type="http://schemas.openxmlformats.org/officeDocument/2006/relationships/image" Target="../media/image72.png"/><Relationship Id="rId20" Type="http://schemas.openxmlformats.org/officeDocument/2006/relationships/image" Target="../media/image73.png"/><Relationship Id="rId21" Type="http://schemas.openxmlformats.org/officeDocument/2006/relationships/image" Target="../media/image74.png"/><Relationship Id="rId22" Type="http://schemas.openxmlformats.org/officeDocument/2006/relationships/image" Target="../media/image75.png"/><Relationship Id="rId23" Type="http://schemas.openxmlformats.org/officeDocument/2006/relationships/image" Target="../media/image76.png"/><Relationship Id="rId24" Type="http://schemas.openxmlformats.org/officeDocument/2006/relationships/image" Target="../media/image77.png"/><Relationship Id="rId25" Type="http://schemas.openxmlformats.org/officeDocument/2006/relationships/image" Target="../media/image78.png"/><Relationship Id="rId26" Type="http://schemas.openxmlformats.org/officeDocument/2006/relationships/image" Target="../media/image79.png"/><Relationship Id="rId27" Type="http://schemas.openxmlformats.org/officeDocument/2006/relationships/image" Target="../media/image80.png"/><Relationship Id="rId28" Type="http://schemas.openxmlformats.org/officeDocument/2006/relationships/image" Target="../media/image81.png"/><Relationship Id="rId29" Type="http://schemas.openxmlformats.org/officeDocument/2006/relationships/image" Target="../media/image82.png"/><Relationship Id="rId30" Type="http://schemas.openxmlformats.org/officeDocument/2006/relationships/image" Target="../media/image83.png"/><Relationship Id="rId31" Type="http://schemas.openxmlformats.org/officeDocument/2006/relationships/image" Target="../media/image84.png"/><Relationship Id="rId32" Type="http://schemas.openxmlformats.org/officeDocument/2006/relationships/image" Target="../media/image85.png"/><Relationship Id="rId33" Type="http://schemas.openxmlformats.org/officeDocument/2006/relationships/image" Target="../media/image86.png"/><Relationship Id="rId34" Type="http://schemas.openxmlformats.org/officeDocument/2006/relationships/image" Target="../media/image87.png"/><Relationship Id="rId35" Type="http://schemas.openxmlformats.org/officeDocument/2006/relationships/image" Target="../media/image88.png"/><Relationship Id="rId36" Type="http://schemas.openxmlformats.org/officeDocument/2006/relationships/image" Target="../media/image89.png"/><Relationship Id="rId37" Type="http://schemas.openxmlformats.org/officeDocument/2006/relationships/image" Target="../media/image90.png"/><Relationship Id="rId38" Type="http://schemas.openxmlformats.org/officeDocument/2006/relationships/image" Target="../media/image91.png"/><Relationship Id="rId39" Type="http://schemas.openxmlformats.org/officeDocument/2006/relationships/image" Target="../media/image92.png"/><Relationship Id="rId40" Type="http://schemas.openxmlformats.org/officeDocument/2006/relationships/image" Target="../media/image93.png"/><Relationship Id="rId41" Type="http://schemas.openxmlformats.org/officeDocument/2006/relationships/image" Target="../media/image94.png"/><Relationship Id="rId42" Type="http://schemas.openxmlformats.org/officeDocument/2006/relationships/image" Target="../media/image95.png"/><Relationship Id="rId43" Type="http://schemas.openxmlformats.org/officeDocument/2006/relationships/image" Target="../media/image96.png"/><Relationship Id="rId44" Type="http://schemas.openxmlformats.org/officeDocument/2006/relationships/image" Target="../media/image97.png"/><Relationship Id="rId45" Type="http://schemas.openxmlformats.org/officeDocument/2006/relationships/image" Target="../media/image98.png"/><Relationship Id="rId46" Type="http://schemas.openxmlformats.org/officeDocument/2006/relationships/image" Target="../media/image99.png"/><Relationship Id="rId47" Type="http://schemas.openxmlformats.org/officeDocument/2006/relationships/image" Target="../media/image100.png"/><Relationship Id="rId48" Type="http://schemas.openxmlformats.org/officeDocument/2006/relationships/image" Target="../media/image101.png"/><Relationship Id="rId49" Type="http://schemas.openxmlformats.org/officeDocument/2006/relationships/image" Target="../media/image102.png"/><Relationship Id="rId50" Type="http://schemas.openxmlformats.org/officeDocument/2006/relationships/image" Target="../media/image103.png"/><Relationship Id="rId51" Type="http://schemas.openxmlformats.org/officeDocument/2006/relationships/image" Target="../media/image104.png"/><Relationship Id="rId52" Type="http://schemas.openxmlformats.org/officeDocument/2006/relationships/image" Target="../media/image105.png"/><Relationship Id="rId53" Type="http://schemas.openxmlformats.org/officeDocument/2006/relationships/image" Target="../media/image10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15.png"/><Relationship Id="rId11" Type="http://schemas.openxmlformats.org/officeDocument/2006/relationships/image" Target="../media/image116.png"/><Relationship Id="rId12" Type="http://schemas.openxmlformats.org/officeDocument/2006/relationships/image" Target="../media/image117.png"/><Relationship Id="rId13" Type="http://schemas.openxmlformats.org/officeDocument/2006/relationships/image" Target="../media/image118.png"/><Relationship Id="rId14" Type="http://schemas.openxmlformats.org/officeDocument/2006/relationships/image" Target="../media/image119.png"/><Relationship Id="rId15" Type="http://schemas.openxmlformats.org/officeDocument/2006/relationships/image" Target="../media/image12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Relationship Id="rId10" Type="http://schemas.openxmlformats.org/officeDocument/2006/relationships/image" Target="../media/image12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Relationship Id="rId10" Type="http://schemas.openxmlformats.org/officeDocument/2006/relationships/image" Target="../media/image138.png"/><Relationship Id="rId11" Type="http://schemas.openxmlformats.org/officeDocument/2006/relationships/image" Target="../media/image139.png"/><Relationship Id="rId12" Type="http://schemas.openxmlformats.org/officeDocument/2006/relationships/image" Target="../media/image140.png"/><Relationship Id="rId13" Type="http://schemas.openxmlformats.org/officeDocument/2006/relationships/image" Target="../media/image141.png"/><Relationship Id="rId14" Type="http://schemas.openxmlformats.org/officeDocument/2006/relationships/image" Target="../media/image14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9522" y="309664"/>
            <a:ext cx="17666670" cy="9666385"/>
            <a:chOff x="309522" y="309664"/>
            <a:chExt cx="17666670" cy="9666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2" y="309664"/>
              <a:ext cx="17666670" cy="9666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1054" y="661386"/>
            <a:ext cx="16925597" cy="8962943"/>
            <a:chOff x="691054" y="661386"/>
            <a:chExt cx="16925597" cy="896294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91054" y="661386"/>
              <a:ext cx="359541" cy="359541"/>
              <a:chOff x="691054" y="661386"/>
              <a:chExt cx="359541" cy="35954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91054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257110" y="661386"/>
              <a:ext cx="359541" cy="359541"/>
              <a:chOff x="17257110" y="661386"/>
              <a:chExt cx="359541" cy="35954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257110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91054" y="9264788"/>
              <a:ext cx="359541" cy="359541"/>
              <a:chOff x="691054" y="9264788"/>
              <a:chExt cx="359541" cy="35954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1054" y="9264788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257110" y="9264788"/>
              <a:ext cx="359541" cy="359541"/>
              <a:chOff x="17257110" y="9264788"/>
              <a:chExt cx="359541" cy="35954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257110" y="9264788"/>
                <a:ext cx="359541" cy="35954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128571" y="1024507"/>
            <a:ext cx="3085714" cy="439779"/>
            <a:chOff x="1128571" y="1024507"/>
            <a:chExt cx="3085714" cy="4397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8571" y="1024507"/>
              <a:ext cx="3085714" cy="43977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057143" y="2057143"/>
            <a:ext cx="6171429" cy="6171429"/>
            <a:chOff x="6057143" y="2057143"/>
            <a:chExt cx="6171429" cy="617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57143" y="2057143"/>
              <a:ext cx="6171429" cy="617142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10669" y="7028335"/>
            <a:ext cx="9801710" cy="149737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8095" y="8884118"/>
            <a:ext cx="5832520" cy="46665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652382" y="8884118"/>
            <a:ext cx="2495139" cy="4349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9522" y="309664"/>
            <a:ext cx="17666670" cy="9666385"/>
            <a:chOff x="309522" y="309664"/>
            <a:chExt cx="17666670" cy="9666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2" y="309664"/>
              <a:ext cx="17666670" cy="9666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1054" y="661386"/>
            <a:ext cx="16925597" cy="8962943"/>
            <a:chOff x="691054" y="661386"/>
            <a:chExt cx="16925597" cy="896294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91054" y="661386"/>
              <a:ext cx="359541" cy="359541"/>
              <a:chOff x="691054" y="661386"/>
              <a:chExt cx="359541" cy="35954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91054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257110" y="661386"/>
              <a:ext cx="359541" cy="359541"/>
              <a:chOff x="17257110" y="661386"/>
              <a:chExt cx="359541" cy="35954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257110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91054" y="9264788"/>
              <a:ext cx="359541" cy="359541"/>
              <a:chOff x="691054" y="9264788"/>
              <a:chExt cx="359541" cy="35954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1054" y="9264788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257110" y="9264788"/>
              <a:ext cx="359541" cy="359541"/>
              <a:chOff x="17257110" y="9264788"/>
              <a:chExt cx="359541" cy="35954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257110" y="9264788"/>
                <a:ext cx="359541" cy="35954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128571" y="1024507"/>
            <a:ext cx="3085714" cy="439779"/>
            <a:chOff x="1128571" y="1024507"/>
            <a:chExt cx="3085714" cy="4397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8571" y="1024507"/>
              <a:ext cx="3085714" cy="43977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25358" y="745295"/>
            <a:ext cx="4627538" cy="140600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706738" y="2691349"/>
            <a:ext cx="2919857" cy="6171429"/>
            <a:chOff x="1706738" y="2691349"/>
            <a:chExt cx="2919857" cy="617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738" y="2691349"/>
              <a:ext cx="2919857" cy="617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750000" y="2691349"/>
            <a:ext cx="2919857" cy="6171429"/>
            <a:chOff x="9750000" y="2691349"/>
            <a:chExt cx="2919857" cy="6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50000" y="2691349"/>
              <a:ext cx="2919857" cy="6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49222" y="2691349"/>
            <a:ext cx="2919857" cy="6171429"/>
            <a:chOff x="13749222" y="2691349"/>
            <a:chExt cx="2919857" cy="6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749222" y="2691349"/>
              <a:ext cx="2919857" cy="6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630640" y="2737183"/>
            <a:ext cx="2940788" cy="6171429"/>
            <a:chOff x="5630640" y="2737183"/>
            <a:chExt cx="2940788" cy="617142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30640" y="2737183"/>
              <a:ext cx="2940788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9522" y="309664"/>
            <a:ext cx="17666670" cy="9666385"/>
            <a:chOff x="309522" y="309664"/>
            <a:chExt cx="17666670" cy="9666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2" y="309664"/>
              <a:ext cx="17666670" cy="9666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1054" y="661386"/>
            <a:ext cx="16925597" cy="8962943"/>
            <a:chOff x="691054" y="661386"/>
            <a:chExt cx="16925597" cy="896294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91054" y="661386"/>
              <a:ext cx="359541" cy="359541"/>
              <a:chOff x="691054" y="661386"/>
              <a:chExt cx="359541" cy="35954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91054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257110" y="661386"/>
              <a:ext cx="359541" cy="359541"/>
              <a:chOff x="17257110" y="661386"/>
              <a:chExt cx="359541" cy="35954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257110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91054" y="9264788"/>
              <a:ext cx="359541" cy="359541"/>
              <a:chOff x="691054" y="9264788"/>
              <a:chExt cx="359541" cy="35954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1054" y="9264788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257110" y="9264788"/>
              <a:ext cx="359541" cy="359541"/>
              <a:chOff x="17257110" y="9264788"/>
              <a:chExt cx="359541" cy="35954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257110" y="9264788"/>
                <a:ext cx="359541" cy="35954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128571" y="1024507"/>
            <a:ext cx="3085714" cy="439779"/>
            <a:chOff x="1128571" y="1024507"/>
            <a:chExt cx="3085714" cy="4397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8571" y="1024507"/>
              <a:ext cx="3085714" cy="43977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25358" y="745295"/>
            <a:ext cx="4627538" cy="140600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706738" y="2691349"/>
            <a:ext cx="2919857" cy="6171429"/>
            <a:chOff x="1706738" y="2691349"/>
            <a:chExt cx="2919857" cy="617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738" y="2691349"/>
              <a:ext cx="2919857" cy="617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715063" y="2691349"/>
            <a:ext cx="2919857" cy="6171429"/>
            <a:chOff x="5715063" y="2691349"/>
            <a:chExt cx="2919857" cy="6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15063" y="2691349"/>
              <a:ext cx="2919857" cy="6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26238" y="2691349"/>
            <a:ext cx="2919857" cy="6171429"/>
            <a:chOff x="13726238" y="2691349"/>
            <a:chExt cx="2919857" cy="6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726238" y="2691349"/>
              <a:ext cx="2919857" cy="6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678571" y="2691349"/>
            <a:ext cx="2952379" cy="6171429"/>
            <a:chOff x="9678571" y="2691349"/>
            <a:chExt cx="2952379" cy="617142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78571" y="2691349"/>
              <a:ext cx="295237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9522" y="309664"/>
            <a:ext cx="17666670" cy="9666385"/>
            <a:chOff x="309522" y="309664"/>
            <a:chExt cx="17666670" cy="9666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2" y="309664"/>
              <a:ext cx="17666670" cy="9666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1054" y="661386"/>
            <a:ext cx="16925597" cy="8962943"/>
            <a:chOff x="691054" y="661386"/>
            <a:chExt cx="16925597" cy="896294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91054" y="661386"/>
              <a:ext cx="359541" cy="359541"/>
              <a:chOff x="691054" y="661386"/>
              <a:chExt cx="359541" cy="35954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91054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257110" y="661386"/>
              <a:ext cx="359541" cy="359541"/>
              <a:chOff x="17257110" y="661386"/>
              <a:chExt cx="359541" cy="35954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257110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91054" y="9264788"/>
              <a:ext cx="359541" cy="359541"/>
              <a:chOff x="691054" y="9264788"/>
              <a:chExt cx="359541" cy="35954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1054" y="9264788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257110" y="9264788"/>
              <a:ext cx="359541" cy="359541"/>
              <a:chOff x="17257110" y="9264788"/>
              <a:chExt cx="359541" cy="35954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257110" y="9264788"/>
                <a:ext cx="359541" cy="35954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128571" y="1024507"/>
            <a:ext cx="3085714" cy="439779"/>
            <a:chOff x="1128571" y="1024507"/>
            <a:chExt cx="3085714" cy="4397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8571" y="1024507"/>
              <a:ext cx="3085714" cy="43977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25358" y="745295"/>
            <a:ext cx="5071738" cy="141552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70850" y="4760320"/>
            <a:ext cx="1441165" cy="75553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26921" y="2683839"/>
            <a:ext cx="6916363" cy="6190145"/>
            <a:chOff x="1226921" y="2683839"/>
            <a:chExt cx="6916363" cy="619014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6921" y="2683839"/>
              <a:ext cx="6916363" cy="61901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06649" y="3712537"/>
            <a:ext cx="6756908" cy="4132750"/>
            <a:chOff x="1306649" y="3712537"/>
            <a:chExt cx="6756908" cy="413275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14539" y="3656260"/>
              <a:ext cx="2806897" cy="670707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43744" y="4258471"/>
              <a:ext cx="5643678" cy="670707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50372" y="4860683"/>
              <a:ext cx="6796678" cy="670707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50372" y="5462895"/>
              <a:ext cx="5648630" cy="670707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50372" y="6065106"/>
              <a:ext cx="6707021" cy="670707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50372" y="6667318"/>
              <a:ext cx="5815592" cy="670707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50372" y="7269530"/>
              <a:ext cx="5867411" cy="67070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162747" y="2683839"/>
            <a:ext cx="6916363" cy="6190145"/>
            <a:chOff x="10162747" y="2683839"/>
            <a:chExt cx="6916363" cy="619014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162747" y="2683839"/>
              <a:ext cx="6916363" cy="61901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789343" y="3945581"/>
            <a:ext cx="5970165" cy="3666661"/>
            <a:chOff x="10789343" y="3945581"/>
            <a:chExt cx="5970165" cy="366666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403862" y="3889304"/>
              <a:ext cx="2250964" cy="670707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733067" y="4676100"/>
              <a:ext cx="4806850" cy="670707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733067" y="5462895"/>
              <a:ext cx="4756154" cy="670707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733067" y="6249690"/>
              <a:ext cx="4941154" cy="670707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733067" y="7036485"/>
              <a:ext cx="4917050" cy="6707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9522" y="309664"/>
            <a:ext cx="17666670" cy="9666385"/>
            <a:chOff x="309522" y="309664"/>
            <a:chExt cx="17666670" cy="9666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2" y="309664"/>
              <a:ext cx="17666670" cy="9666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1054" y="661386"/>
            <a:ext cx="16925597" cy="8962943"/>
            <a:chOff x="691054" y="661386"/>
            <a:chExt cx="16925597" cy="896294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91054" y="661386"/>
              <a:ext cx="359541" cy="359541"/>
              <a:chOff x="691054" y="661386"/>
              <a:chExt cx="359541" cy="35954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91054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257110" y="661386"/>
              <a:ext cx="359541" cy="359541"/>
              <a:chOff x="17257110" y="661386"/>
              <a:chExt cx="359541" cy="35954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257110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91054" y="9264788"/>
              <a:ext cx="359541" cy="359541"/>
              <a:chOff x="691054" y="9264788"/>
              <a:chExt cx="359541" cy="35954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1054" y="9264788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257110" y="9264788"/>
              <a:ext cx="359541" cy="359541"/>
              <a:chOff x="17257110" y="9264788"/>
              <a:chExt cx="359541" cy="35954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257110" y="9264788"/>
                <a:ext cx="359541" cy="35954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128571" y="1024507"/>
            <a:ext cx="3085714" cy="439779"/>
            <a:chOff x="1128571" y="1024507"/>
            <a:chExt cx="3085714" cy="4397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8571" y="1024507"/>
              <a:ext cx="3085714" cy="43977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25358" y="745295"/>
            <a:ext cx="5071738" cy="141552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92032" y="2647317"/>
            <a:ext cx="16101650" cy="3342857"/>
            <a:chOff x="1092032" y="2647317"/>
            <a:chExt cx="16101650" cy="334285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092032" y="2647317"/>
              <a:ext cx="3060317" cy="3340286"/>
              <a:chOff x="1092032" y="2647317"/>
              <a:chExt cx="3060317" cy="3340286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92032" y="2647317"/>
                <a:ext cx="3060317" cy="334028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130143" y="2647317"/>
              <a:ext cx="3092063" cy="3340286"/>
              <a:chOff x="4130143" y="2647317"/>
              <a:chExt cx="3092063" cy="334028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130143" y="2647317"/>
                <a:ext cx="3092063" cy="334028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7200000" y="2647317"/>
              <a:ext cx="3282540" cy="3340286"/>
              <a:chOff x="7200000" y="2647317"/>
              <a:chExt cx="3282540" cy="334028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200000" y="2647317"/>
                <a:ext cx="3282540" cy="334028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0460333" y="2647317"/>
              <a:ext cx="3060317" cy="3340286"/>
              <a:chOff x="10460333" y="2647317"/>
              <a:chExt cx="3060317" cy="3340286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460333" y="2647317"/>
                <a:ext cx="3060317" cy="3340286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3498444" y="2663190"/>
              <a:ext cx="3695238" cy="3308540"/>
              <a:chOff x="13498444" y="2663190"/>
              <a:chExt cx="3695238" cy="3308540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498444" y="2663190"/>
                <a:ext cx="3695238" cy="3308540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433302" y="6035222"/>
            <a:ext cx="15422285" cy="3342857"/>
            <a:chOff x="1433302" y="6035222"/>
            <a:chExt cx="15422285" cy="3342857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433302" y="6035222"/>
              <a:ext cx="3203175" cy="3340286"/>
              <a:chOff x="1433302" y="6035222"/>
              <a:chExt cx="3203175" cy="3340286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433302" y="6035222"/>
                <a:ext cx="3203175" cy="3340286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4649984" y="6035222"/>
              <a:ext cx="3187302" cy="3340286"/>
              <a:chOff x="4649984" y="6035222"/>
              <a:chExt cx="3187302" cy="3340286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649984" y="6035222"/>
                <a:ext cx="3187302" cy="3340286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7850794" y="6035222"/>
              <a:ext cx="3028571" cy="3340286"/>
              <a:chOff x="7850794" y="6035222"/>
              <a:chExt cx="3028571" cy="3340286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850794" y="6035222"/>
                <a:ext cx="3028571" cy="3340286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0892873" y="6035222"/>
              <a:ext cx="2949206" cy="3340286"/>
              <a:chOff x="10892873" y="6035222"/>
              <a:chExt cx="2949206" cy="3340286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0892873" y="6035222"/>
                <a:ext cx="2949206" cy="3340286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3855587" y="6035222"/>
              <a:ext cx="2996825" cy="3340286"/>
              <a:chOff x="13855587" y="6035222"/>
              <a:chExt cx="2996825" cy="3340286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855587" y="6035222"/>
                <a:ext cx="2996825" cy="334028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9522" y="309664"/>
            <a:ext cx="17666670" cy="9666385"/>
            <a:chOff x="309522" y="309664"/>
            <a:chExt cx="17666670" cy="9666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2" y="309664"/>
              <a:ext cx="17666670" cy="9666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1054" y="661386"/>
            <a:ext cx="16925597" cy="8962943"/>
            <a:chOff x="691054" y="661386"/>
            <a:chExt cx="16925597" cy="896294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91054" y="661386"/>
              <a:ext cx="359541" cy="359541"/>
              <a:chOff x="691054" y="661386"/>
              <a:chExt cx="359541" cy="35954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91054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257110" y="661386"/>
              <a:ext cx="359541" cy="359541"/>
              <a:chOff x="17257110" y="661386"/>
              <a:chExt cx="359541" cy="35954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257110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91054" y="9264788"/>
              <a:ext cx="359541" cy="359541"/>
              <a:chOff x="691054" y="9264788"/>
              <a:chExt cx="359541" cy="35954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1054" y="9264788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257110" y="9264788"/>
              <a:ext cx="359541" cy="359541"/>
              <a:chOff x="17257110" y="9264788"/>
              <a:chExt cx="359541" cy="35954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257110" y="9264788"/>
                <a:ext cx="359541" cy="35954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128571" y="1024507"/>
            <a:ext cx="3085714" cy="439779"/>
            <a:chOff x="1128571" y="1024507"/>
            <a:chExt cx="3085714" cy="4397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8571" y="1024507"/>
              <a:ext cx="3085714" cy="43977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25358" y="745295"/>
            <a:ext cx="5071738" cy="141552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118350" y="2747921"/>
            <a:ext cx="14049015" cy="3342857"/>
            <a:chOff x="2118350" y="2747921"/>
            <a:chExt cx="14049015" cy="334285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2118350" y="2747921"/>
              <a:ext cx="3044444" cy="3340286"/>
              <a:chOff x="2118350" y="2747921"/>
              <a:chExt cx="3044444" cy="3340286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118350" y="2747921"/>
                <a:ext cx="3044444" cy="334028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5182307" y="2747921"/>
              <a:ext cx="4044444" cy="3340286"/>
              <a:chOff x="5182307" y="2747921"/>
              <a:chExt cx="4044444" cy="334028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182307" y="2747921"/>
                <a:ext cx="4044444" cy="334028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246264" y="2747921"/>
              <a:ext cx="4044444" cy="3340286"/>
              <a:chOff x="9246264" y="2747921"/>
              <a:chExt cx="4044444" cy="334028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246264" y="2747921"/>
                <a:ext cx="4044444" cy="334028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3310222" y="2747921"/>
              <a:ext cx="2853968" cy="3340286"/>
              <a:chOff x="13310222" y="2747921"/>
              <a:chExt cx="2853968" cy="3340286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310222" y="2747921"/>
                <a:ext cx="2853968" cy="3340286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2134223" y="6090778"/>
            <a:ext cx="12295546" cy="3342857"/>
            <a:chOff x="2134223" y="6090778"/>
            <a:chExt cx="12295546" cy="3342857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134223" y="6090778"/>
              <a:ext cx="3393651" cy="3340286"/>
              <a:chOff x="2134223" y="6090778"/>
              <a:chExt cx="3393651" cy="3340286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134223" y="6090778"/>
                <a:ext cx="3393651" cy="3340286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5517394" y="6090778"/>
              <a:ext cx="3393651" cy="3340286"/>
              <a:chOff x="5517394" y="6090778"/>
              <a:chExt cx="3393651" cy="3340286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517394" y="6090778"/>
                <a:ext cx="3393651" cy="3340286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8900565" y="6090778"/>
              <a:ext cx="2758730" cy="3340286"/>
              <a:chOff x="8900565" y="6090778"/>
              <a:chExt cx="2758730" cy="3340286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900565" y="6090778"/>
                <a:ext cx="2758730" cy="3340286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1648816" y="6090778"/>
              <a:ext cx="2774603" cy="3340286"/>
              <a:chOff x="11648816" y="6090778"/>
              <a:chExt cx="2774603" cy="3340286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648816" y="6090778"/>
                <a:ext cx="2774603" cy="3340286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14429768" y="7068105"/>
            <a:ext cx="2983348" cy="1515188"/>
            <a:chOff x="14429768" y="7068105"/>
            <a:chExt cx="2983348" cy="1515188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4429768" y="7068105"/>
              <a:ext cx="2978956" cy="1000902"/>
              <a:chOff x="14429768" y="7068105"/>
              <a:chExt cx="2978956" cy="1000902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429768" y="7068105"/>
                <a:ext cx="2978956" cy="1000902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4432164" y="8069007"/>
              <a:ext cx="2974164" cy="507714"/>
              <a:chOff x="14432164" y="8069007"/>
              <a:chExt cx="2974164" cy="50771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4432164" y="8069007"/>
                <a:ext cx="2974164" cy="50771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9522" y="309664"/>
            <a:ext cx="17666670" cy="9666385"/>
            <a:chOff x="309522" y="309664"/>
            <a:chExt cx="17666670" cy="9666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2" y="309664"/>
              <a:ext cx="17666670" cy="9666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2800" y="645513"/>
            <a:ext cx="16925597" cy="8962943"/>
            <a:chOff x="722800" y="645513"/>
            <a:chExt cx="16925597" cy="896294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22800" y="645513"/>
              <a:ext cx="359541" cy="359541"/>
              <a:chOff x="722800" y="645513"/>
              <a:chExt cx="359541" cy="35954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22800" y="645513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288856" y="645513"/>
              <a:ext cx="359541" cy="359541"/>
              <a:chOff x="17288856" y="645513"/>
              <a:chExt cx="359541" cy="35954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288856" y="645513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22800" y="9248915"/>
              <a:ext cx="359541" cy="359541"/>
              <a:chOff x="722800" y="9248915"/>
              <a:chExt cx="359541" cy="35954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22800" y="9248915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288856" y="9248915"/>
              <a:ext cx="359541" cy="359541"/>
              <a:chOff x="17288856" y="9248915"/>
              <a:chExt cx="359541" cy="35954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288856" y="9248915"/>
                <a:ext cx="359541" cy="35954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128571" y="1024507"/>
            <a:ext cx="3085714" cy="439779"/>
            <a:chOff x="1128571" y="1024507"/>
            <a:chExt cx="3085714" cy="4397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8571" y="1024507"/>
              <a:ext cx="3085714" cy="43977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115873" y="2057143"/>
            <a:ext cx="6171429" cy="6171429"/>
            <a:chOff x="2115873" y="2057143"/>
            <a:chExt cx="6171429" cy="617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15873" y="2057143"/>
              <a:ext cx="6171429" cy="617142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32130" y="4423863"/>
            <a:ext cx="5093557" cy="141552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9522" y="309664"/>
            <a:ext cx="17666670" cy="9666385"/>
            <a:chOff x="309522" y="309664"/>
            <a:chExt cx="17666670" cy="9666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2" y="309664"/>
              <a:ext cx="17666670" cy="9666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2800" y="645513"/>
            <a:ext cx="16925597" cy="8962943"/>
            <a:chOff x="722800" y="645513"/>
            <a:chExt cx="16925597" cy="896294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22800" y="645513"/>
              <a:ext cx="359541" cy="359541"/>
              <a:chOff x="722800" y="645513"/>
              <a:chExt cx="359541" cy="35954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22800" y="645513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288856" y="645513"/>
              <a:ext cx="359541" cy="359541"/>
              <a:chOff x="17288856" y="645513"/>
              <a:chExt cx="359541" cy="35954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288856" y="645513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22800" y="9248915"/>
              <a:ext cx="359541" cy="359541"/>
              <a:chOff x="722800" y="9248915"/>
              <a:chExt cx="359541" cy="35954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22800" y="9248915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288856" y="9248915"/>
              <a:ext cx="359541" cy="359541"/>
              <a:chOff x="17288856" y="9248915"/>
              <a:chExt cx="359541" cy="35954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288856" y="9248915"/>
                <a:ext cx="359541" cy="35954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128571" y="1024507"/>
            <a:ext cx="3085714" cy="439779"/>
            <a:chOff x="1128571" y="1024507"/>
            <a:chExt cx="3085714" cy="4397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8571" y="1024507"/>
              <a:ext cx="3085714" cy="43977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8047" y="4057547"/>
            <a:ext cx="7588295" cy="21713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9522" y="309664"/>
            <a:ext cx="17666670" cy="9666385"/>
            <a:chOff x="309522" y="309664"/>
            <a:chExt cx="17666670" cy="9666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2" y="309664"/>
              <a:ext cx="17666670" cy="9666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1054" y="661386"/>
            <a:ext cx="16925597" cy="8962943"/>
            <a:chOff x="691054" y="661386"/>
            <a:chExt cx="16925597" cy="896294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91054" y="661386"/>
              <a:ext cx="359541" cy="359541"/>
              <a:chOff x="691054" y="661386"/>
              <a:chExt cx="359541" cy="35954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91054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257110" y="661386"/>
              <a:ext cx="359541" cy="359541"/>
              <a:chOff x="17257110" y="661386"/>
              <a:chExt cx="359541" cy="35954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257110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91054" y="9264788"/>
              <a:ext cx="359541" cy="359541"/>
              <a:chOff x="691054" y="9264788"/>
              <a:chExt cx="359541" cy="35954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1054" y="9264788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257110" y="9264788"/>
              <a:ext cx="359541" cy="359541"/>
              <a:chOff x="17257110" y="9264788"/>
              <a:chExt cx="359541" cy="35954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257110" y="9264788"/>
                <a:ext cx="359541" cy="35954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128571" y="1024507"/>
            <a:ext cx="3085714" cy="439779"/>
            <a:chOff x="1128571" y="1024507"/>
            <a:chExt cx="3085714" cy="4397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8571" y="1024507"/>
              <a:ext cx="3085714" cy="43977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19048" y="2914286"/>
            <a:ext cx="3194321" cy="6171429"/>
            <a:chOff x="1719048" y="2914286"/>
            <a:chExt cx="3194321" cy="617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9048" y="2914286"/>
              <a:ext cx="3194321" cy="617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968589" y="3389224"/>
            <a:ext cx="4031746" cy="2142187"/>
            <a:chOff x="3968589" y="3389224"/>
            <a:chExt cx="4031746" cy="214218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6200000">
              <a:off x="3968589" y="3389224"/>
              <a:ext cx="4031746" cy="214218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57830" y="3233391"/>
            <a:ext cx="1335100" cy="242177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841270" y="1839755"/>
            <a:ext cx="5690509" cy="1444299"/>
            <a:chOff x="9841270" y="1839755"/>
            <a:chExt cx="5690509" cy="144429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9841270" y="1839755"/>
              <a:ext cx="1377641" cy="1444299"/>
              <a:chOff x="9841270" y="1839755"/>
              <a:chExt cx="1377641" cy="144429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841270" y="1839755"/>
                <a:ext cx="1377641" cy="1444299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32415" y="2485716"/>
              <a:ext cx="3559764" cy="86347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841262" y="4420708"/>
            <a:ext cx="5690525" cy="1444299"/>
            <a:chOff x="9841262" y="4420708"/>
            <a:chExt cx="5690525" cy="144429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841262" y="4420708"/>
              <a:ext cx="1377641" cy="1444299"/>
              <a:chOff x="9841262" y="4420708"/>
              <a:chExt cx="1377641" cy="1444299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841262" y="4420708"/>
                <a:ext cx="1377641" cy="1444299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32423" y="5066671"/>
              <a:ext cx="2926383" cy="85395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841270" y="7111111"/>
            <a:ext cx="5690525" cy="1444299"/>
            <a:chOff x="9841270" y="7111111"/>
            <a:chExt cx="5690525" cy="1444299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9841270" y="7111111"/>
              <a:ext cx="1377641" cy="1444299"/>
              <a:chOff x="9841270" y="7111111"/>
              <a:chExt cx="1377641" cy="1444299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841270" y="7111111"/>
                <a:ext cx="1377641" cy="1444299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032431" y="7757075"/>
              <a:ext cx="2351135" cy="10095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9522" y="309664"/>
            <a:ext cx="17666670" cy="9666385"/>
            <a:chOff x="309522" y="309664"/>
            <a:chExt cx="17666670" cy="9666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2" y="309664"/>
              <a:ext cx="17666670" cy="9666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1054" y="661386"/>
            <a:ext cx="16925597" cy="8962943"/>
            <a:chOff x="691054" y="661386"/>
            <a:chExt cx="16925597" cy="896294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91054" y="661386"/>
              <a:ext cx="359541" cy="359541"/>
              <a:chOff x="691054" y="661386"/>
              <a:chExt cx="359541" cy="35954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91054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257110" y="661386"/>
              <a:ext cx="359541" cy="359541"/>
              <a:chOff x="17257110" y="661386"/>
              <a:chExt cx="359541" cy="35954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257110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91054" y="9264788"/>
              <a:ext cx="359541" cy="359541"/>
              <a:chOff x="691054" y="9264788"/>
              <a:chExt cx="359541" cy="35954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1054" y="9264788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257110" y="9264788"/>
              <a:ext cx="359541" cy="359541"/>
              <a:chOff x="17257110" y="9264788"/>
              <a:chExt cx="359541" cy="35954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257110" y="9264788"/>
                <a:ext cx="359541" cy="35954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128571" y="1024507"/>
            <a:ext cx="3085714" cy="439779"/>
            <a:chOff x="1128571" y="1024507"/>
            <a:chExt cx="3085714" cy="4397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8571" y="1024507"/>
              <a:ext cx="3085714" cy="43977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22222" y="2501154"/>
            <a:ext cx="5362362" cy="5283407"/>
            <a:chOff x="2322222" y="2501154"/>
            <a:chExt cx="5362362" cy="528340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22222" y="2501154"/>
              <a:ext cx="5362362" cy="528340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32130" y="4423863"/>
            <a:ext cx="6019910" cy="14250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9522" y="309664"/>
            <a:ext cx="17666670" cy="9666385"/>
            <a:chOff x="309522" y="309664"/>
            <a:chExt cx="17666670" cy="9666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2" y="309664"/>
              <a:ext cx="17666670" cy="9666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1054" y="661386"/>
            <a:ext cx="16925597" cy="8962943"/>
            <a:chOff x="691054" y="661386"/>
            <a:chExt cx="16925597" cy="896294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91054" y="661386"/>
              <a:ext cx="359541" cy="359541"/>
              <a:chOff x="691054" y="661386"/>
              <a:chExt cx="359541" cy="35954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91054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257110" y="661386"/>
              <a:ext cx="359541" cy="359541"/>
              <a:chOff x="17257110" y="661386"/>
              <a:chExt cx="359541" cy="35954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257110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91054" y="9264788"/>
              <a:ext cx="359541" cy="359541"/>
              <a:chOff x="691054" y="9264788"/>
              <a:chExt cx="359541" cy="35954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1054" y="9264788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257110" y="9264788"/>
              <a:ext cx="359541" cy="359541"/>
              <a:chOff x="17257110" y="9264788"/>
              <a:chExt cx="359541" cy="35954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257110" y="9264788"/>
                <a:ext cx="359541" cy="35954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128571" y="1024507"/>
            <a:ext cx="3085714" cy="439779"/>
            <a:chOff x="1128571" y="1024507"/>
            <a:chExt cx="3085714" cy="4397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8571" y="1024507"/>
              <a:ext cx="3085714" cy="43977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36069" y="2496384"/>
            <a:ext cx="4199119" cy="141552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89752" y="4596685"/>
            <a:ext cx="14988592" cy="1542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9522" y="309664"/>
            <a:ext cx="17666670" cy="9666385"/>
            <a:chOff x="309522" y="309664"/>
            <a:chExt cx="17666670" cy="9666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2" y="309664"/>
              <a:ext cx="17666670" cy="9666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1054" y="661386"/>
            <a:ext cx="16925597" cy="8962943"/>
            <a:chOff x="691054" y="661386"/>
            <a:chExt cx="16925597" cy="896294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91054" y="661386"/>
              <a:ext cx="359541" cy="359541"/>
              <a:chOff x="691054" y="661386"/>
              <a:chExt cx="359541" cy="35954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91054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257110" y="661386"/>
              <a:ext cx="359541" cy="359541"/>
              <a:chOff x="17257110" y="661386"/>
              <a:chExt cx="359541" cy="35954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257110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91054" y="9264788"/>
              <a:ext cx="359541" cy="359541"/>
              <a:chOff x="691054" y="9264788"/>
              <a:chExt cx="359541" cy="35954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1054" y="9264788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257110" y="9264788"/>
              <a:ext cx="359541" cy="359541"/>
              <a:chOff x="17257110" y="9264788"/>
              <a:chExt cx="359541" cy="35954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257110" y="9264788"/>
                <a:ext cx="359541" cy="35954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128571" y="1024507"/>
            <a:ext cx="3085714" cy="439779"/>
            <a:chOff x="1128571" y="1024507"/>
            <a:chExt cx="3085714" cy="4397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8571" y="1024507"/>
              <a:ext cx="3085714" cy="43977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25358" y="2496387"/>
            <a:ext cx="4570595" cy="141552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89752" y="4596685"/>
            <a:ext cx="9119821" cy="19830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9522" y="309664"/>
            <a:ext cx="17666670" cy="9666385"/>
            <a:chOff x="309522" y="309664"/>
            <a:chExt cx="17666670" cy="9666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2" y="309664"/>
              <a:ext cx="17666670" cy="9666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9308" y="661386"/>
            <a:ext cx="16925597" cy="8962943"/>
            <a:chOff x="659308" y="661386"/>
            <a:chExt cx="16925597" cy="896294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59308" y="661386"/>
              <a:ext cx="359541" cy="359541"/>
              <a:chOff x="659308" y="661386"/>
              <a:chExt cx="359541" cy="35954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59308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225364" y="661386"/>
              <a:ext cx="359541" cy="359541"/>
              <a:chOff x="17225364" y="661386"/>
              <a:chExt cx="359541" cy="35954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225364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59308" y="9264788"/>
              <a:ext cx="359541" cy="359541"/>
              <a:chOff x="659308" y="9264788"/>
              <a:chExt cx="359541" cy="35954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9308" y="9264788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225364" y="9264788"/>
              <a:ext cx="359541" cy="359541"/>
              <a:chOff x="17225364" y="9264788"/>
              <a:chExt cx="359541" cy="35954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225364" y="9264788"/>
                <a:ext cx="359541" cy="35954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128571" y="1024507"/>
            <a:ext cx="3085714" cy="439779"/>
            <a:chOff x="1128571" y="1024507"/>
            <a:chExt cx="3085714" cy="4397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8571" y="1024507"/>
              <a:ext cx="3085714" cy="43977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36663" y="2496387"/>
            <a:ext cx="6891443" cy="141552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381924" y="4101645"/>
            <a:ext cx="1521867" cy="612640"/>
            <a:chOff x="8381924" y="4101645"/>
            <a:chExt cx="1521867" cy="61264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8400355" y="4101645"/>
              <a:ext cx="1485003" cy="612640"/>
              <a:chOff x="8400355" y="4101645"/>
              <a:chExt cx="1485003" cy="612640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400355" y="4101645"/>
                <a:ext cx="1485003" cy="612640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25647" y="4091949"/>
              <a:ext cx="1656973" cy="63261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303988" y="5142857"/>
            <a:ext cx="13677738" cy="4187704"/>
            <a:chOff x="2303988" y="5142857"/>
            <a:chExt cx="13677738" cy="418770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2303988" y="5142857"/>
              <a:ext cx="2112387" cy="1506406"/>
              <a:chOff x="2303988" y="5142857"/>
              <a:chExt cx="2112387" cy="1506406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2505131" y="5142857"/>
                <a:ext cx="1710102" cy="612640"/>
                <a:chOff x="2505131" y="5142857"/>
                <a:chExt cx="1710102" cy="612640"/>
              </a:xfrm>
            </p:grpSpPr>
            <p:grpSp>
              <p:nvGrpSpPr>
                <p:cNvPr id="1014" name="그룹 1014"/>
                <p:cNvGrpSpPr/>
                <p:nvPr/>
              </p:nvGrpSpPr>
              <p:grpSpPr>
                <a:xfrm>
                  <a:off x="2505131" y="5142857"/>
                  <a:ext cx="1710102" cy="612640"/>
                  <a:chOff x="2505131" y="5142857"/>
                  <a:chExt cx="1710102" cy="612640"/>
                </a:xfrm>
              </p:grpSpPr>
              <p:pic>
                <p:nvPicPr>
                  <p:cNvPr id="36" name="Object 35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2505131" y="5142857"/>
                    <a:ext cx="1710102" cy="6126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463448" y="5133161"/>
                  <a:ext cx="1797916" cy="632611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>
                <a:off x="2303988" y="6036623"/>
                <a:ext cx="2112387" cy="612640"/>
                <a:chOff x="2303988" y="6036623"/>
                <a:chExt cx="2112387" cy="612640"/>
              </a:xfrm>
            </p:grpSpPr>
            <p:grpSp>
              <p:nvGrpSpPr>
                <p:cNvPr id="1016" name="그룹 1016"/>
                <p:cNvGrpSpPr/>
                <p:nvPr/>
              </p:nvGrpSpPr>
              <p:grpSpPr>
                <a:xfrm>
                  <a:off x="2303988" y="6036623"/>
                  <a:ext cx="2112387" cy="612640"/>
                  <a:chOff x="2303988" y="6036623"/>
                  <a:chExt cx="2112387" cy="612640"/>
                </a:xfrm>
              </p:grpSpPr>
              <p:pic>
                <p:nvPicPr>
                  <p:cNvPr id="42" name="Object 41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2303988" y="6036623"/>
                    <a:ext cx="2112387" cy="6126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4" name="Object 43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2334372" y="6026927"/>
                  <a:ext cx="2133773" cy="63261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5811666" y="5142857"/>
              <a:ext cx="2633546" cy="2400172"/>
              <a:chOff x="5811666" y="5142857"/>
              <a:chExt cx="2633546" cy="2400172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367505" y="5142857"/>
                <a:ext cx="1521867" cy="612640"/>
                <a:chOff x="6367505" y="5142857"/>
                <a:chExt cx="1521867" cy="612640"/>
              </a:xfrm>
            </p:grpSpPr>
            <p:grpSp>
              <p:nvGrpSpPr>
                <p:cNvPr id="1019" name="그룹 1019"/>
                <p:cNvGrpSpPr/>
                <p:nvPr/>
              </p:nvGrpSpPr>
              <p:grpSpPr>
                <a:xfrm>
                  <a:off x="6385937" y="5142857"/>
                  <a:ext cx="1485003" cy="612640"/>
                  <a:chOff x="6385937" y="5142857"/>
                  <a:chExt cx="1485003" cy="612640"/>
                </a:xfrm>
              </p:grpSpPr>
              <p:pic>
                <p:nvPicPr>
                  <p:cNvPr id="50" name="Object 49"/>
                  <p:cNvPicPr>
                    <a:picLocks noChangeAspect="1"/>
                  </p:cNvPicPr>
                  <p:nvPr/>
                </p:nvPicPr>
                <p:blipFill>
                  <a:blip r:embed="rId16" cstate="print"/>
                  <a:stretch>
                    <a:fillRect/>
                  </a:stretch>
                </p:blipFill>
                <p:spPr>
                  <a:xfrm>
                    <a:off x="6385937" y="5142857"/>
                    <a:ext cx="1485003" cy="6126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2" name="Object 51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6311229" y="5133161"/>
                  <a:ext cx="1309821" cy="632611"/>
                </a:xfrm>
                <a:prstGeom prst="rect">
                  <a:avLst/>
                </a:prstGeom>
              </p:spPr>
            </p:pic>
          </p:grpSp>
          <p:grpSp>
            <p:nvGrpSpPr>
              <p:cNvPr id="1020" name="그룹 1020"/>
              <p:cNvGrpSpPr/>
              <p:nvPr/>
            </p:nvGrpSpPr>
            <p:grpSpPr>
              <a:xfrm>
                <a:off x="5811666" y="6036623"/>
                <a:ext cx="2633546" cy="612640"/>
                <a:chOff x="5811666" y="6036623"/>
                <a:chExt cx="2633546" cy="612640"/>
              </a:xfrm>
            </p:grpSpPr>
            <p:grpSp>
              <p:nvGrpSpPr>
                <p:cNvPr id="1021" name="그룹 1021"/>
                <p:cNvGrpSpPr/>
                <p:nvPr/>
              </p:nvGrpSpPr>
              <p:grpSpPr>
                <a:xfrm>
                  <a:off x="5811666" y="6036623"/>
                  <a:ext cx="2633546" cy="612640"/>
                  <a:chOff x="5811666" y="6036623"/>
                  <a:chExt cx="2633546" cy="612640"/>
                </a:xfrm>
              </p:grpSpPr>
              <p:pic>
                <p:nvPicPr>
                  <p:cNvPr id="56" name="Object 55"/>
                  <p:cNvPicPr>
                    <a:picLocks noChangeAspect="1"/>
                  </p:cNvPicPr>
                  <p:nvPr/>
                </p:nvPicPr>
                <p:blipFill>
                  <a:blip r:embed="rId18" cstate="print"/>
                  <a:stretch>
                    <a:fillRect/>
                  </a:stretch>
                </p:blipFill>
                <p:spPr>
                  <a:xfrm>
                    <a:off x="5811666" y="6036623"/>
                    <a:ext cx="2633546" cy="6126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5870161" y="6026927"/>
                  <a:ext cx="2587297" cy="632611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5811666" y="6930389"/>
                <a:ext cx="2633546" cy="612640"/>
                <a:chOff x="5811666" y="6930389"/>
                <a:chExt cx="2633546" cy="612640"/>
              </a:xfrm>
            </p:grpSpPr>
            <p:grpSp>
              <p:nvGrpSpPr>
                <p:cNvPr id="1023" name="그룹 1023"/>
                <p:cNvGrpSpPr/>
                <p:nvPr/>
              </p:nvGrpSpPr>
              <p:grpSpPr>
                <a:xfrm>
                  <a:off x="5811666" y="6930389"/>
                  <a:ext cx="2633546" cy="612640"/>
                  <a:chOff x="5811666" y="6930389"/>
                  <a:chExt cx="2633546" cy="612640"/>
                </a:xfrm>
              </p:grpSpPr>
              <p:pic>
                <p:nvPicPr>
                  <p:cNvPr id="62" name="Object 61"/>
                  <p:cNvPicPr>
                    <a:picLocks noChangeAspect="1"/>
                  </p:cNvPicPr>
                  <p:nvPr/>
                </p:nvPicPr>
                <p:blipFill>
                  <a:blip r:embed="rId20" cstate="print"/>
                  <a:stretch>
                    <a:fillRect/>
                  </a:stretch>
                </p:blipFill>
                <p:spPr>
                  <a:xfrm>
                    <a:off x="5811666" y="6930389"/>
                    <a:ext cx="2633546" cy="6126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5870170" y="6920690"/>
                  <a:ext cx="2568250" cy="63261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4" name="그룹 1024"/>
            <p:cNvGrpSpPr/>
            <p:nvPr/>
          </p:nvGrpSpPr>
          <p:grpSpPr>
            <a:xfrm>
              <a:off x="13869339" y="5142857"/>
              <a:ext cx="2112387" cy="4187704"/>
              <a:chOff x="13869339" y="5142857"/>
              <a:chExt cx="2112387" cy="4187704"/>
            </a:xfrm>
          </p:grpSpPr>
          <p:grpSp>
            <p:nvGrpSpPr>
              <p:cNvPr id="1025" name="그룹 1025"/>
              <p:cNvGrpSpPr/>
              <p:nvPr/>
            </p:nvGrpSpPr>
            <p:grpSpPr>
              <a:xfrm>
                <a:off x="14164599" y="5142857"/>
                <a:ext cx="1521867" cy="612640"/>
                <a:chOff x="14164599" y="5142857"/>
                <a:chExt cx="1521867" cy="612640"/>
              </a:xfrm>
            </p:grpSpPr>
            <p:grpSp>
              <p:nvGrpSpPr>
                <p:cNvPr id="1026" name="그룹 1026"/>
                <p:cNvGrpSpPr/>
                <p:nvPr/>
              </p:nvGrpSpPr>
              <p:grpSpPr>
                <a:xfrm>
                  <a:off x="14183031" y="5142857"/>
                  <a:ext cx="1485003" cy="612640"/>
                  <a:chOff x="14183031" y="5142857"/>
                  <a:chExt cx="1485003" cy="612640"/>
                </a:xfrm>
              </p:grpSpPr>
              <p:pic>
                <p:nvPicPr>
                  <p:cNvPr id="70" name="Object 69"/>
                  <p:cNvPicPr>
                    <a:picLocks noChangeAspect="1"/>
                  </p:cNvPicPr>
                  <p:nvPr/>
                </p:nvPicPr>
                <p:blipFill>
                  <a:blip r:embed="rId22" cstate="print"/>
                  <a:stretch>
                    <a:fillRect/>
                  </a:stretch>
                </p:blipFill>
                <p:spPr>
                  <a:xfrm>
                    <a:off x="14183031" y="5142857"/>
                    <a:ext cx="1485003" cy="6126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2" name="Object 7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14108323" y="5133160"/>
                  <a:ext cx="1338392" cy="632611"/>
                </a:xfrm>
                <a:prstGeom prst="rect">
                  <a:avLst/>
                </a:prstGeom>
              </p:spPr>
            </p:pic>
          </p:grpSp>
          <p:grpSp>
            <p:nvGrpSpPr>
              <p:cNvPr id="1027" name="그룹 1027"/>
              <p:cNvGrpSpPr/>
              <p:nvPr/>
            </p:nvGrpSpPr>
            <p:grpSpPr>
              <a:xfrm>
                <a:off x="14070482" y="6036623"/>
                <a:ext cx="1710102" cy="612640"/>
                <a:chOff x="14070482" y="6036623"/>
                <a:chExt cx="1710102" cy="612640"/>
              </a:xfrm>
            </p:grpSpPr>
            <p:grpSp>
              <p:nvGrpSpPr>
                <p:cNvPr id="1028" name="그룹 1028"/>
                <p:cNvGrpSpPr/>
                <p:nvPr/>
              </p:nvGrpSpPr>
              <p:grpSpPr>
                <a:xfrm>
                  <a:off x="14070482" y="6036623"/>
                  <a:ext cx="1710102" cy="612640"/>
                  <a:chOff x="14070482" y="6036623"/>
                  <a:chExt cx="1710102" cy="612640"/>
                </a:xfrm>
              </p:grpSpPr>
              <p:pic>
                <p:nvPicPr>
                  <p:cNvPr id="76" name="Object 75"/>
                  <p:cNvPicPr>
                    <a:picLocks noChangeAspect="1"/>
                  </p:cNvPicPr>
                  <p:nvPr/>
                </p:nvPicPr>
                <p:blipFill>
                  <a:blip r:embed="rId24" cstate="print"/>
                  <a:stretch>
                    <a:fillRect/>
                  </a:stretch>
                </p:blipFill>
                <p:spPr>
                  <a:xfrm>
                    <a:off x="14070482" y="6036623"/>
                    <a:ext cx="1710102" cy="6126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8" name="Object 77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14028837" y="6026924"/>
                  <a:ext cx="1807440" cy="632611"/>
                </a:xfrm>
                <a:prstGeom prst="rect">
                  <a:avLst/>
                </a:prstGeom>
              </p:spPr>
            </p:pic>
          </p:grpSp>
          <p:grpSp>
            <p:nvGrpSpPr>
              <p:cNvPr id="1029" name="그룹 1029"/>
              <p:cNvGrpSpPr/>
              <p:nvPr/>
            </p:nvGrpSpPr>
            <p:grpSpPr>
              <a:xfrm>
                <a:off x="14164599" y="7824155"/>
                <a:ext cx="1521867" cy="612640"/>
                <a:chOff x="14164599" y="7824155"/>
                <a:chExt cx="1521867" cy="612640"/>
              </a:xfrm>
            </p:grpSpPr>
            <p:grpSp>
              <p:nvGrpSpPr>
                <p:cNvPr id="1030" name="그룹 1030"/>
                <p:cNvGrpSpPr/>
                <p:nvPr/>
              </p:nvGrpSpPr>
              <p:grpSpPr>
                <a:xfrm>
                  <a:off x="14183031" y="7824155"/>
                  <a:ext cx="1485003" cy="612640"/>
                  <a:chOff x="14183031" y="7824155"/>
                  <a:chExt cx="1485003" cy="612640"/>
                </a:xfrm>
              </p:grpSpPr>
              <p:pic>
                <p:nvPicPr>
                  <p:cNvPr id="82" name="Object 81"/>
                  <p:cNvPicPr>
                    <a:picLocks noChangeAspect="1"/>
                  </p:cNvPicPr>
                  <p:nvPr/>
                </p:nvPicPr>
                <p:blipFill>
                  <a:blip r:embed="rId26" cstate="print"/>
                  <a:stretch>
                    <a:fillRect/>
                  </a:stretch>
                </p:blipFill>
                <p:spPr>
                  <a:xfrm>
                    <a:off x="14183031" y="7824155"/>
                    <a:ext cx="1485003" cy="6126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4" name="Object 83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14108323" y="7814463"/>
                  <a:ext cx="1487878" cy="632611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14070482" y="8717921"/>
                <a:ext cx="1710102" cy="612640"/>
                <a:chOff x="14070482" y="8717921"/>
                <a:chExt cx="1710102" cy="612640"/>
              </a:xfrm>
            </p:grpSpPr>
            <p:grpSp>
              <p:nvGrpSpPr>
                <p:cNvPr id="1032" name="그룹 1032"/>
                <p:cNvGrpSpPr/>
                <p:nvPr/>
              </p:nvGrpSpPr>
              <p:grpSpPr>
                <a:xfrm>
                  <a:off x="14070482" y="8717921"/>
                  <a:ext cx="1710102" cy="612640"/>
                  <a:chOff x="14070482" y="8717921"/>
                  <a:chExt cx="1710102" cy="612640"/>
                </a:xfrm>
              </p:grpSpPr>
              <p:pic>
                <p:nvPicPr>
                  <p:cNvPr id="88" name="Object 87"/>
                  <p:cNvPicPr>
                    <a:picLocks noChangeAspect="1"/>
                  </p:cNvPicPr>
                  <p:nvPr/>
                </p:nvPicPr>
                <p:blipFill>
                  <a:blip r:embed="rId28" cstate="print"/>
                  <a:stretch>
                    <a:fillRect/>
                  </a:stretch>
                </p:blipFill>
                <p:spPr>
                  <a:xfrm>
                    <a:off x="14070482" y="8717921"/>
                    <a:ext cx="1710102" cy="6126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14028805" y="8708221"/>
                  <a:ext cx="1836011" cy="632611"/>
                </a:xfrm>
                <a:prstGeom prst="rect">
                  <a:avLst/>
                </a:prstGeom>
              </p:spPr>
            </p:pic>
          </p:grpSp>
          <p:grpSp>
            <p:nvGrpSpPr>
              <p:cNvPr id="1033" name="그룹 1033"/>
              <p:cNvGrpSpPr/>
              <p:nvPr/>
            </p:nvGrpSpPr>
            <p:grpSpPr>
              <a:xfrm>
                <a:off x="13869339" y="6930389"/>
                <a:ext cx="2112387" cy="612640"/>
                <a:chOff x="13869339" y="6930389"/>
                <a:chExt cx="2112387" cy="612640"/>
              </a:xfrm>
            </p:grpSpPr>
            <p:grpSp>
              <p:nvGrpSpPr>
                <p:cNvPr id="1034" name="그룹 1034"/>
                <p:cNvGrpSpPr/>
                <p:nvPr/>
              </p:nvGrpSpPr>
              <p:grpSpPr>
                <a:xfrm>
                  <a:off x="13869339" y="6930389"/>
                  <a:ext cx="2112387" cy="612640"/>
                  <a:chOff x="13869339" y="6930389"/>
                  <a:chExt cx="2112387" cy="612640"/>
                </a:xfrm>
              </p:grpSpPr>
              <p:pic>
                <p:nvPicPr>
                  <p:cNvPr id="94" name="Object 93"/>
                  <p:cNvPicPr>
                    <a:picLocks noChangeAspect="1"/>
                  </p:cNvPicPr>
                  <p:nvPr/>
                </p:nvPicPr>
                <p:blipFill>
                  <a:blip r:embed="rId30" cstate="print"/>
                  <a:stretch>
                    <a:fillRect/>
                  </a:stretch>
                </p:blipFill>
                <p:spPr>
                  <a:xfrm>
                    <a:off x="13869339" y="6930389"/>
                    <a:ext cx="2112387" cy="6126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6" name="Object 95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>
                  <a:off x="13899726" y="6920690"/>
                  <a:ext cx="2105183" cy="63261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840502" y="5142857"/>
              <a:ext cx="2633546" cy="3293938"/>
              <a:chOff x="9840502" y="5142857"/>
              <a:chExt cx="2633546" cy="3293938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10396342" y="5142857"/>
                <a:ext cx="1521867" cy="612640"/>
                <a:chOff x="10396342" y="5142857"/>
                <a:chExt cx="1521867" cy="612640"/>
              </a:xfrm>
            </p:grpSpPr>
            <p:grpSp>
              <p:nvGrpSpPr>
                <p:cNvPr id="1037" name="그룹 1037"/>
                <p:cNvGrpSpPr/>
                <p:nvPr/>
              </p:nvGrpSpPr>
              <p:grpSpPr>
                <a:xfrm>
                  <a:off x="10414774" y="5142857"/>
                  <a:ext cx="1485003" cy="612640"/>
                  <a:chOff x="10414774" y="5142857"/>
                  <a:chExt cx="1485003" cy="612640"/>
                </a:xfrm>
              </p:grpSpPr>
              <p:pic>
                <p:nvPicPr>
                  <p:cNvPr id="102" name="Object 101"/>
                  <p:cNvPicPr>
                    <a:picLocks noChangeAspect="1"/>
                  </p:cNvPicPr>
                  <p:nvPr/>
                </p:nvPicPr>
                <p:blipFill>
                  <a:blip r:embed="rId32" cstate="print"/>
                  <a:stretch>
                    <a:fillRect/>
                  </a:stretch>
                </p:blipFill>
                <p:spPr>
                  <a:xfrm>
                    <a:off x="10414774" y="5142857"/>
                    <a:ext cx="1485003" cy="6126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04" name="Object 103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>
                  <a:off x="10340065" y="5133162"/>
                  <a:ext cx="1357440" cy="632611"/>
                </a:xfrm>
                <a:prstGeom prst="rect">
                  <a:avLst/>
                </a:prstGeom>
              </p:spPr>
            </p:pic>
          </p:grpSp>
          <p:grpSp>
            <p:nvGrpSpPr>
              <p:cNvPr id="1038" name="그룹 1038"/>
              <p:cNvGrpSpPr/>
              <p:nvPr/>
            </p:nvGrpSpPr>
            <p:grpSpPr>
              <a:xfrm>
                <a:off x="10302225" y="6036623"/>
                <a:ext cx="1710102" cy="612640"/>
                <a:chOff x="10302225" y="6036623"/>
                <a:chExt cx="1710102" cy="612640"/>
              </a:xfrm>
            </p:grpSpPr>
            <p:grpSp>
              <p:nvGrpSpPr>
                <p:cNvPr id="1039" name="그룹 1039"/>
                <p:cNvGrpSpPr/>
                <p:nvPr/>
              </p:nvGrpSpPr>
              <p:grpSpPr>
                <a:xfrm>
                  <a:off x="10302225" y="6036623"/>
                  <a:ext cx="1710102" cy="612640"/>
                  <a:chOff x="10302225" y="6036623"/>
                  <a:chExt cx="1710102" cy="612640"/>
                </a:xfrm>
              </p:grpSpPr>
              <p:pic>
                <p:nvPicPr>
                  <p:cNvPr id="108" name="Object 107"/>
                  <p:cNvPicPr>
                    <a:picLocks noChangeAspect="1"/>
                  </p:cNvPicPr>
                  <p:nvPr/>
                </p:nvPicPr>
                <p:blipFill>
                  <a:blip r:embed="rId34" cstate="print"/>
                  <a:stretch>
                    <a:fillRect/>
                  </a:stretch>
                </p:blipFill>
                <p:spPr>
                  <a:xfrm>
                    <a:off x="10302225" y="6036623"/>
                    <a:ext cx="1710102" cy="6126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0" name="Object 10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>
                  <a:off x="10260548" y="6026922"/>
                  <a:ext cx="1816964" cy="632611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9840502" y="7824155"/>
                <a:ext cx="2633546" cy="612640"/>
                <a:chOff x="9840502" y="7824155"/>
                <a:chExt cx="2633546" cy="612640"/>
              </a:xfrm>
            </p:grpSpPr>
            <p:grpSp>
              <p:nvGrpSpPr>
                <p:cNvPr id="1041" name="그룹 1041"/>
                <p:cNvGrpSpPr/>
                <p:nvPr/>
              </p:nvGrpSpPr>
              <p:grpSpPr>
                <a:xfrm>
                  <a:off x="9840502" y="7824155"/>
                  <a:ext cx="2633546" cy="612640"/>
                  <a:chOff x="9840502" y="7824155"/>
                  <a:chExt cx="2633546" cy="612640"/>
                </a:xfrm>
              </p:grpSpPr>
              <p:pic>
                <p:nvPicPr>
                  <p:cNvPr id="114" name="Object 113"/>
                  <p:cNvPicPr>
                    <a:picLocks noChangeAspect="1"/>
                  </p:cNvPicPr>
                  <p:nvPr/>
                </p:nvPicPr>
                <p:blipFill>
                  <a:blip r:embed="rId36" cstate="print"/>
                  <a:stretch>
                    <a:fillRect/>
                  </a:stretch>
                </p:blipFill>
                <p:spPr>
                  <a:xfrm>
                    <a:off x="9840502" y="7824155"/>
                    <a:ext cx="2633546" cy="6126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6" name="Object 115"/>
                <p:cNvPicPr>
                  <a:picLocks noChangeAspect="1"/>
                </p:cNvPicPr>
                <p:nvPr/>
              </p:nvPicPr>
              <p:blipFill>
                <a:blip r:embed="rId37" cstate="print"/>
                <a:stretch>
                  <a:fillRect/>
                </a:stretch>
              </p:blipFill>
              <p:spPr>
                <a:xfrm>
                  <a:off x="9899015" y="7814453"/>
                  <a:ext cx="2587297" cy="632611"/>
                </a:xfrm>
                <a:prstGeom prst="rect">
                  <a:avLst/>
                </a:prstGeom>
              </p:spPr>
            </p:pic>
          </p:grpSp>
          <p:grpSp>
            <p:nvGrpSpPr>
              <p:cNvPr id="1042" name="그룹 1042"/>
              <p:cNvGrpSpPr/>
              <p:nvPr/>
            </p:nvGrpSpPr>
            <p:grpSpPr>
              <a:xfrm>
                <a:off x="9840502" y="6930389"/>
                <a:ext cx="2633546" cy="612640"/>
                <a:chOff x="9840502" y="6930389"/>
                <a:chExt cx="2633546" cy="612640"/>
              </a:xfrm>
            </p:grpSpPr>
            <p:grpSp>
              <p:nvGrpSpPr>
                <p:cNvPr id="1043" name="그룹 1043"/>
                <p:cNvGrpSpPr/>
                <p:nvPr/>
              </p:nvGrpSpPr>
              <p:grpSpPr>
                <a:xfrm>
                  <a:off x="9840502" y="6930389"/>
                  <a:ext cx="2633546" cy="612640"/>
                  <a:chOff x="9840502" y="6930389"/>
                  <a:chExt cx="2633546" cy="612640"/>
                </a:xfrm>
              </p:grpSpPr>
              <p:pic>
                <p:nvPicPr>
                  <p:cNvPr id="120" name="Object 119"/>
                  <p:cNvPicPr>
                    <a:picLocks noChangeAspect="1"/>
                  </p:cNvPicPr>
                  <p:nvPr/>
                </p:nvPicPr>
                <p:blipFill>
                  <a:blip r:embed="rId38" cstate="print"/>
                  <a:stretch>
                    <a:fillRect/>
                  </a:stretch>
                </p:blipFill>
                <p:spPr>
                  <a:xfrm>
                    <a:off x="9840502" y="6930389"/>
                    <a:ext cx="2633546" cy="6126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9" cstate="print"/>
                <a:stretch>
                  <a:fillRect/>
                </a:stretch>
              </p:blipFill>
              <p:spPr>
                <a:xfrm>
                  <a:off x="9899038" y="6920691"/>
                  <a:ext cx="2568250" cy="63261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44" name="그룹 1044"/>
          <p:cNvGrpSpPr/>
          <p:nvPr/>
        </p:nvGrpSpPr>
        <p:grpSpPr>
          <a:xfrm>
            <a:off x="9903791" y="4356324"/>
            <a:ext cx="5072400" cy="731796"/>
            <a:chOff x="9903791" y="4356324"/>
            <a:chExt cx="5072400" cy="731796"/>
          </a:xfrm>
        </p:grpSpPr>
        <p:grpSp>
          <p:nvGrpSpPr>
            <p:cNvPr id="1045" name="그룹 1045"/>
            <p:cNvGrpSpPr/>
            <p:nvPr/>
          </p:nvGrpSpPr>
          <p:grpSpPr>
            <a:xfrm>
              <a:off x="9903791" y="4372197"/>
              <a:ext cx="1278749" cy="715923"/>
              <a:chOff x="9903791" y="4372197"/>
              <a:chExt cx="1278749" cy="715923"/>
            </a:xfrm>
          </p:grpSpPr>
          <p:pic>
            <p:nvPicPr>
              <p:cNvPr id="128" name="Object 127"/>
              <p:cNvPicPr>
                <a:picLocks noChangeAspect="1"/>
              </p:cNvPicPr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 rot="10800000">
                <a:off x="9903791" y="4372197"/>
                <a:ext cx="1278749" cy="715923"/>
              </a:xfrm>
              <a:prstGeom prst="rect">
                <a:avLst/>
              </a:prstGeom>
            </p:spPr>
          </p:pic>
        </p:grpSp>
        <p:grpSp>
          <p:nvGrpSpPr>
            <p:cNvPr id="1046" name="그룹 1046"/>
            <p:cNvGrpSpPr/>
            <p:nvPr/>
          </p:nvGrpSpPr>
          <p:grpSpPr>
            <a:xfrm>
              <a:off x="10955864" y="4356324"/>
              <a:ext cx="4020327" cy="715923"/>
              <a:chOff x="10955864" y="4356324"/>
              <a:chExt cx="4020327" cy="715923"/>
            </a:xfrm>
          </p:grpSpPr>
          <p:pic>
            <p:nvPicPr>
              <p:cNvPr id="131" name="Object 130"/>
              <p:cNvPicPr>
                <a:picLocks noChangeAspect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 rot="10800000">
                <a:off x="10955864" y="4356324"/>
                <a:ext cx="4020327" cy="715923"/>
              </a:xfrm>
              <a:prstGeom prst="rect">
                <a:avLst/>
              </a:prstGeom>
            </p:spPr>
          </p:pic>
        </p:grpSp>
      </p:grpSp>
      <p:grpSp>
        <p:nvGrpSpPr>
          <p:cNvPr id="1047" name="그룹 1047"/>
          <p:cNvGrpSpPr/>
          <p:nvPr/>
        </p:nvGrpSpPr>
        <p:grpSpPr>
          <a:xfrm>
            <a:off x="3309524" y="4348388"/>
            <a:ext cx="5072400" cy="731796"/>
            <a:chOff x="3309524" y="4348388"/>
            <a:chExt cx="5072400" cy="731796"/>
          </a:xfrm>
        </p:grpSpPr>
        <p:grpSp>
          <p:nvGrpSpPr>
            <p:cNvPr id="1048" name="그룹 1048"/>
            <p:cNvGrpSpPr/>
            <p:nvPr/>
          </p:nvGrpSpPr>
          <p:grpSpPr>
            <a:xfrm>
              <a:off x="7103175" y="4364261"/>
              <a:ext cx="1278749" cy="715923"/>
              <a:chOff x="7103175" y="4364261"/>
              <a:chExt cx="1278749" cy="715923"/>
            </a:xfrm>
          </p:grpSpPr>
          <p:pic>
            <p:nvPicPr>
              <p:cNvPr id="136" name="Object 135"/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 rot="-10800000">
                <a:off x="7103175" y="4364261"/>
                <a:ext cx="1278749" cy="715923"/>
              </a:xfrm>
              <a:prstGeom prst="rect">
                <a:avLst/>
              </a:prstGeom>
            </p:spPr>
          </p:pic>
        </p:grpSp>
        <p:grpSp>
          <p:nvGrpSpPr>
            <p:cNvPr id="1049" name="그룹 1049"/>
            <p:cNvGrpSpPr/>
            <p:nvPr/>
          </p:nvGrpSpPr>
          <p:grpSpPr>
            <a:xfrm>
              <a:off x="3309524" y="4348388"/>
              <a:ext cx="4020327" cy="715923"/>
              <a:chOff x="3309524" y="4348388"/>
              <a:chExt cx="4020327" cy="715923"/>
            </a:xfrm>
          </p:grpSpPr>
          <p:pic>
            <p:nvPicPr>
              <p:cNvPr id="139" name="Object 138"/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 rot="-10800000">
                <a:off x="3309524" y="4348388"/>
                <a:ext cx="4020327" cy="715923"/>
              </a:xfrm>
              <a:prstGeom prst="rect">
                <a:avLst/>
              </a:prstGeom>
            </p:spPr>
          </p:pic>
        </p:grpSp>
      </p:grpSp>
      <p:grpSp>
        <p:nvGrpSpPr>
          <p:cNvPr id="1050" name="그룹 1050"/>
          <p:cNvGrpSpPr/>
          <p:nvPr/>
        </p:nvGrpSpPr>
        <p:grpSpPr>
          <a:xfrm>
            <a:off x="3219619" y="5878203"/>
            <a:ext cx="281126" cy="35714"/>
            <a:chOff x="3219619" y="5878203"/>
            <a:chExt cx="281126" cy="35714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 rot="-5400000">
              <a:off x="3219619" y="5878203"/>
              <a:ext cx="281126" cy="35714"/>
            </a:xfrm>
            <a:prstGeom prst="rect">
              <a:avLst/>
            </a:prstGeom>
          </p:spPr>
        </p:pic>
      </p:grpSp>
      <p:grpSp>
        <p:nvGrpSpPr>
          <p:cNvPr id="1051" name="그룹 1051"/>
          <p:cNvGrpSpPr/>
          <p:nvPr/>
        </p:nvGrpSpPr>
        <p:grpSpPr>
          <a:xfrm>
            <a:off x="6987876" y="5878203"/>
            <a:ext cx="281126" cy="35714"/>
            <a:chOff x="6987876" y="5878203"/>
            <a:chExt cx="281126" cy="35714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 rot="-5400000">
              <a:off x="6987876" y="5878203"/>
              <a:ext cx="281126" cy="35714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987876" y="6771969"/>
            <a:ext cx="281126" cy="35714"/>
            <a:chOff x="6987876" y="6771969"/>
            <a:chExt cx="281126" cy="35714"/>
          </a:xfrm>
        </p:grpSpPr>
        <p:pic>
          <p:nvPicPr>
            <p:cNvPr id="149" name="Object 148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 rot="-5400000">
              <a:off x="6987876" y="6771969"/>
              <a:ext cx="281126" cy="35714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11016713" y="5878203"/>
            <a:ext cx="281126" cy="35714"/>
            <a:chOff x="11016713" y="5878203"/>
            <a:chExt cx="281126" cy="35714"/>
          </a:xfrm>
        </p:grpSpPr>
        <p:pic>
          <p:nvPicPr>
            <p:cNvPr id="152" name="Object 151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 rot="-5400000">
              <a:off x="11016713" y="5878203"/>
              <a:ext cx="281126" cy="35714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11016713" y="6771969"/>
            <a:ext cx="281126" cy="35714"/>
            <a:chOff x="11016713" y="6771969"/>
            <a:chExt cx="281126" cy="35714"/>
          </a:xfrm>
        </p:grpSpPr>
        <p:pic>
          <p:nvPicPr>
            <p:cNvPr id="155" name="Object 154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 rot="5400000">
              <a:off x="11016713" y="6771969"/>
              <a:ext cx="281126" cy="35714"/>
            </a:xfrm>
            <a:prstGeom prst="rect">
              <a:avLst/>
            </a:prstGeom>
          </p:spPr>
        </p:pic>
      </p:grpSp>
      <p:grpSp>
        <p:nvGrpSpPr>
          <p:cNvPr id="1055" name="그룹 1055"/>
          <p:cNvGrpSpPr/>
          <p:nvPr/>
        </p:nvGrpSpPr>
        <p:grpSpPr>
          <a:xfrm>
            <a:off x="11016713" y="7665735"/>
            <a:ext cx="281126" cy="35714"/>
            <a:chOff x="11016713" y="7665735"/>
            <a:chExt cx="281126" cy="35714"/>
          </a:xfrm>
        </p:grpSpPr>
        <p:pic>
          <p:nvPicPr>
            <p:cNvPr id="158" name="Object 157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 rot="5400000">
              <a:off x="11016713" y="7665735"/>
              <a:ext cx="281126" cy="35714"/>
            </a:xfrm>
            <a:prstGeom prst="rect">
              <a:avLst/>
            </a:prstGeom>
          </p:spPr>
        </p:pic>
      </p:grpSp>
      <p:grpSp>
        <p:nvGrpSpPr>
          <p:cNvPr id="1056" name="그룹 1056"/>
          <p:cNvGrpSpPr/>
          <p:nvPr/>
        </p:nvGrpSpPr>
        <p:grpSpPr>
          <a:xfrm>
            <a:off x="14784970" y="5878203"/>
            <a:ext cx="281126" cy="35714"/>
            <a:chOff x="14784970" y="5878203"/>
            <a:chExt cx="281126" cy="35714"/>
          </a:xfrm>
        </p:grpSpPr>
        <p:pic>
          <p:nvPicPr>
            <p:cNvPr id="161" name="Object 160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 rot="-5400000">
              <a:off x="14784970" y="5878203"/>
              <a:ext cx="281126" cy="35714"/>
            </a:xfrm>
            <a:prstGeom prst="rect">
              <a:avLst/>
            </a:prstGeom>
          </p:spPr>
        </p:pic>
      </p:grpSp>
      <p:grpSp>
        <p:nvGrpSpPr>
          <p:cNvPr id="1057" name="그룹 1057"/>
          <p:cNvGrpSpPr/>
          <p:nvPr/>
        </p:nvGrpSpPr>
        <p:grpSpPr>
          <a:xfrm>
            <a:off x="14761683" y="6795258"/>
            <a:ext cx="327703" cy="35714"/>
            <a:chOff x="14761683" y="6795258"/>
            <a:chExt cx="327703" cy="35714"/>
          </a:xfrm>
        </p:grpSpPr>
        <p:pic>
          <p:nvPicPr>
            <p:cNvPr id="164" name="Object 163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 rot="5400000">
              <a:off x="14761683" y="6795258"/>
              <a:ext cx="327703" cy="35714"/>
            </a:xfrm>
            <a:prstGeom prst="rect">
              <a:avLst/>
            </a:prstGeom>
          </p:spPr>
        </p:pic>
      </p:grpSp>
      <p:grpSp>
        <p:nvGrpSpPr>
          <p:cNvPr id="1058" name="그룹 1058"/>
          <p:cNvGrpSpPr/>
          <p:nvPr/>
        </p:nvGrpSpPr>
        <p:grpSpPr>
          <a:xfrm>
            <a:off x="14784970" y="7665735"/>
            <a:ext cx="281126" cy="35714"/>
            <a:chOff x="14784970" y="7665735"/>
            <a:chExt cx="281126" cy="35714"/>
          </a:xfrm>
        </p:grpSpPr>
        <p:pic>
          <p:nvPicPr>
            <p:cNvPr id="167" name="Object 166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 rot="-5400000">
              <a:off x="14784970" y="7665735"/>
              <a:ext cx="281126" cy="35714"/>
            </a:xfrm>
            <a:prstGeom prst="rect">
              <a:avLst/>
            </a:prstGeom>
          </p:spPr>
        </p:pic>
      </p:grpSp>
      <p:grpSp>
        <p:nvGrpSpPr>
          <p:cNvPr id="1059" name="그룹 1059"/>
          <p:cNvGrpSpPr/>
          <p:nvPr/>
        </p:nvGrpSpPr>
        <p:grpSpPr>
          <a:xfrm>
            <a:off x="14784970" y="8559501"/>
            <a:ext cx="281126" cy="35714"/>
            <a:chOff x="14784970" y="8559501"/>
            <a:chExt cx="281126" cy="35714"/>
          </a:xfrm>
        </p:grpSpPr>
        <p:pic>
          <p:nvPicPr>
            <p:cNvPr id="170" name="Object 169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 rot="-5400000">
              <a:off x="14784970" y="8559501"/>
              <a:ext cx="281126" cy="3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9522" y="309664"/>
            <a:ext cx="17666670" cy="9666385"/>
            <a:chOff x="309522" y="309664"/>
            <a:chExt cx="17666670" cy="9666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2" y="309664"/>
              <a:ext cx="17666670" cy="9666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1054" y="661386"/>
            <a:ext cx="16925597" cy="8962943"/>
            <a:chOff x="691054" y="661386"/>
            <a:chExt cx="16925597" cy="896294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91054" y="661386"/>
              <a:ext cx="359541" cy="359541"/>
              <a:chOff x="691054" y="661386"/>
              <a:chExt cx="359541" cy="35954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91054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257110" y="661386"/>
              <a:ext cx="359541" cy="359541"/>
              <a:chOff x="17257110" y="661386"/>
              <a:chExt cx="359541" cy="35954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257110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91054" y="9264788"/>
              <a:ext cx="359541" cy="359541"/>
              <a:chOff x="691054" y="9264788"/>
              <a:chExt cx="359541" cy="35954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1054" y="9264788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257110" y="9264788"/>
              <a:ext cx="359541" cy="359541"/>
              <a:chOff x="17257110" y="9264788"/>
              <a:chExt cx="359541" cy="35954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257110" y="9264788"/>
                <a:ext cx="359541" cy="35954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128571" y="1024507"/>
            <a:ext cx="3085714" cy="439779"/>
            <a:chOff x="1128571" y="1024507"/>
            <a:chExt cx="3085714" cy="4397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8571" y="1024507"/>
              <a:ext cx="3085714" cy="43977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25358" y="2496387"/>
            <a:ext cx="5147929" cy="141552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89755" y="3922079"/>
            <a:ext cx="10099440" cy="244273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952378" y="6650232"/>
            <a:ext cx="3873016" cy="1936508"/>
            <a:chOff x="12952378" y="6650232"/>
            <a:chExt cx="3873016" cy="193650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52378" y="6650232"/>
              <a:ext cx="3873016" cy="193650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912144" y="3431646"/>
            <a:ext cx="3953484" cy="2442632"/>
            <a:chOff x="12912144" y="3431646"/>
            <a:chExt cx="3953484" cy="244263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912144" y="3431646"/>
              <a:ext cx="3953484" cy="244263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057143" y="6618486"/>
            <a:ext cx="6171429" cy="2631837"/>
            <a:chOff x="6057143" y="6618486"/>
            <a:chExt cx="6171429" cy="263183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57143" y="6618486"/>
              <a:ext cx="6171429" cy="263183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226986" y="6162194"/>
            <a:ext cx="2912583" cy="2912583"/>
            <a:chOff x="2226986" y="6162194"/>
            <a:chExt cx="2912583" cy="291258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26986" y="6162194"/>
              <a:ext cx="2912583" cy="291258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30156" y="3115420"/>
            <a:ext cx="3906244" cy="2566557"/>
            <a:chOff x="1730156" y="3115420"/>
            <a:chExt cx="3906244" cy="256655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30156" y="3115420"/>
              <a:ext cx="3906244" cy="2566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9522" y="309664"/>
            <a:ext cx="17666670" cy="9666385"/>
            <a:chOff x="309522" y="309664"/>
            <a:chExt cx="17666670" cy="9666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2" y="309664"/>
              <a:ext cx="17666670" cy="9666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1054" y="661386"/>
            <a:ext cx="16925597" cy="8962943"/>
            <a:chOff x="691054" y="661386"/>
            <a:chExt cx="16925597" cy="896294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91054" y="661386"/>
              <a:ext cx="359541" cy="359541"/>
              <a:chOff x="691054" y="661386"/>
              <a:chExt cx="359541" cy="35954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91054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257110" y="661386"/>
              <a:ext cx="359541" cy="359541"/>
              <a:chOff x="17257110" y="661386"/>
              <a:chExt cx="359541" cy="35954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257110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91054" y="9264788"/>
              <a:ext cx="359541" cy="359541"/>
              <a:chOff x="691054" y="9264788"/>
              <a:chExt cx="359541" cy="35954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1054" y="9264788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257110" y="9264788"/>
              <a:ext cx="359541" cy="359541"/>
              <a:chOff x="17257110" y="9264788"/>
              <a:chExt cx="359541" cy="35954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257110" y="9264788"/>
                <a:ext cx="359541" cy="35954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128571" y="1024507"/>
            <a:ext cx="3085714" cy="439779"/>
            <a:chOff x="1128571" y="1024507"/>
            <a:chExt cx="3085714" cy="4397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8571" y="1024507"/>
              <a:ext cx="3085714" cy="43977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671429" y="2057143"/>
            <a:ext cx="4566857" cy="6171429"/>
            <a:chOff x="2671429" y="2057143"/>
            <a:chExt cx="4566857" cy="617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71429" y="2057143"/>
              <a:ext cx="4566857" cy="617142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32130" y="4423863"/>
            <a:ext cx="5489938" cy="14155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9522" y="309664"/>
            <a:ext cx="17666670" cy="9666385"/>
            <a:chOff x="309522" y="309664"/>
            <a:chExt cx="17666670" cy="9666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2" y="309664"/>
              <a:ext cx="17666670" cy="9666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1054" y="661386"/>
            <a:ext cx="16925597" cy="8962943"/>
            <a:chOff x="691054" y="661386"/>
            <a:chExt cx="16925597" cy="896294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91054" y="661386"/>
              <a:ext cx="359541" cy="359541"/>
              <a:chOff x="691054" y="661386"/>
              <a:chExt cx="359541" cy="35954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91054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257110" y="661386"/>
              <a:ext cx="359541" cy="359541"/>
              <a:chOff x="17257110" y="661386"/>
              <a:chExt cx="359541" cy="35954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257110" y="661386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91054" y="9264788"/>
              <a:ext cx="359541" cy="359541"/>
              <a:chOff x="691054" y="9264788"/>
              <a:chExt cx="359541" cy="35954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1054" y="9264788"/>
                <a:ext cx="359541" cy="3595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257110" y="9264788"/>
              <a:ext cx="359541" cy="359541"/>
              <a:chOff x="17257110" y="9264788"/>
              <a:chExt cx="359541" cy="35954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257110" y="9264788"/>
                <a:ext cx="359541" cy="35954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128571" y="1024507"/>
            <a:ext cx="3085714" cy="439779"/>
            <a:chOff x="1128571" y="1024507"/>
            <a:chExt cx="3085714" cy="4397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8571" y="1024507"/>
              <a:ext cx="3085714" cy="43977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87362" y="2722118"/>
            <a:ext cx="2653847" cy="4841479"/>
            <a:chOff x="2887362" y="2722118"/>
            <a:chExt cx="2653847" cy="484147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87362" y="2722118"/>
              <a:ext cx="2653847" cy="48414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420684" y="3587092"/>
            <a:ext cx="4569712" cy="4569712"/>
            <a:chOff x="11420684" y="3587092"/>
            <a:chExt cx="4569712" cy="456971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20684" y="3587092"/>
              <a:ext cx="4569712" cy="456971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925932" y="5629618"/>
            <a:ext cx="6469564" cy="35714"/>
            <a:chOff x="5925932" y="5629618"/>
            <a:chExt cx="6469564" cy="3571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5925932" y="5629618"/>
              <a:ext cx="6469564" cy="3571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25355" y="745296"/>
            <a:ext cx="5119500" cy="140600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007767" y="7943281"/>
            <a:ext cx="1590929" cy="102217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30830" y="7943277"/>
            <a:ext cx="2314129" cy="10507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2023-06-10T20:40:00Z</dcterms:created>
  <dcterms:modified xsi:type="dcterms:W3CDTF">2023-06-10T20:40:00Z</dcterms:modified>
</cp:coreProperties>
</file>