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5" r:id="rId4"/>
    <p:sldId id="276" r:id="rId5"/>
    <p:sldId id="277" r:id="rId6"/>
    <p:sldId id="265" r:id="rId7"/>
    <p:sldId id="266" r:id="rId8"/>
    <p:sldId id="267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9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9D4F-FC5F-4CF9-A652-1031CC5611F3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718F-D1C6-4480-9347-5ABCEB59E4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eamcrak.tistory.com/3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Taint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74009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4910528" y="2751944"/>
            <a:ext cx="785818" cy="928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1142984"/>
            <a:ext cx="7286676" cy="20036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Find </a:t>
            </a:r>
            <a:r>
              <a:rPr lang="ko-KR" altLang="en-US" dirty="0" smtClean="0"/>
              <a:t>주소를 찾아가고 </a:t>
            </a:r>
            <a:endParaRPr lang="en-US" altLang="ko-KR" dirty="0" smtClean="0"/>
          </a:p>
          <a:p>
            <a:r>
              <a:rPr lang="en-US" altLang="ko-KR" dirty="0" smtClean="0"/>
              <a:t>Avoid </a:t>
            </a:r>
            <a:r>
              <a:rPr lang="ko-KR" altLang="en-US" dirty="0" smtClean="0"/>
              <a:t>주소를 피하는 </a:t>
            </a:r>
            <a:endParaRPr lang="en-US" altLang="ko-KR" dirty="0" smtClean="0"/>
          </a:p>
          <a:p>
            <a:r>
              <a:rPr lang="ko-KR" altLang="en-US" dirty="0" smtClean="0"/>
              <a:t>해를 </a:t>
            </a:r>
            <a:r>
              <a:rPr lang="ko-KR" altLang="en-US" dirty="0" err="1" smtClean="0"/>
              <a:t>구해다준다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14686"/>
            <a:ext cx="69627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4143372" y="4066839"/>
            <a:ext cx="1500198" cy="3673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71736" y="4066839"/>
            <a:ext cx="1714512" cy="3673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5213420" cy="519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3295447" y="6267858"/>
            <a:ext cx="1071570" cy="285752"/>
          </a:xfrm>
          <a:prstGeom prst="ellipse">
            <a:avLst/>
          </a:prstGeom>
          <a:noFill/>
          <a:ln>
            <a:solidFill>
              <a:schemeClr val="bg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43636" y="2857496"/>
            <a:ext cx="272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비밀번호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altLang="ko-KR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Math is hard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429124" y="3357562"/>
            <a:ext cx="3214710" cy="307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Taint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외부입력</a:t>
            </a:r>
            <a:r>
              <a:rPr lang="ko-KR" altLang="en-US" dirty="0" smtClean="0"/>
              <a:t>으로부터 흐름을 파악 </a:t>
            </a:r>
            <a:r>
              <a:rPr lang="en-US" altLang="ko-KR" dirty="0" smtClean="0"/>
              <a:t>!</a:t>
            </a:r>
          </a:p>
          <a:p>
            <a:r>
              <a:rPr lang="en-US" altLang="ko-KR" sz="2000" dirty="0" smtClean="0">
                <a:hlinkClick r:id="rId2"/>
              </a:rPr>
              <a:t>http://teamcrak.tistory.com/328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6781904" cy="390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1"/>
            <a:ext cx="2953196" cy="572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71406" y="1000108"/>
            <a:ext cx="1928826" cy="2571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357298"/>
            <a:ext cx="5762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142984"/>
            <a:ext cx="63341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28992" y="4286256"/>
            <a:ext cx="8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LOAD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1714488"/>
            <a:ext cx="89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STORE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5500702"/>
            <a:ext cx="742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LOAD </a:t>
            </a:r>
            <a:r>
              <a:rPr lang="ko-KR" altLang="en-US" dirty="0" smtClean="0"/>
              <a:t>및 </a:t>
            </a:r>
            <a:r>
              <a:rPr lang="en-US" altLang="ko-KR" b="1" dirty="0" smtClean="0"/>
              <a:t>STORE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캐치하여 </a:t>
            </a:r>
            <a:r>
              <a:rPr lang="ko-KR" altLang="en-US" dirty="0" err="1" smtClean="0"/>
              <a:t>테인트를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Spread</a:t>
            </a:r>
            <a:r>
              <a:rPr lang="en-US" altLang="ko-KR" dirty="0" smtClean="0"/>
              <a:t>)</a:t>
            </a:r>
            <a:r>
              <a:rPr lang="ko-KR" altLang="en-US" dirty="0" smtClean="0"/>
              <a:t>퍼뜨릴 수 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0496" y="3000372"/>
            <a:ext cx="4857784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b="1" dirty="0" smtClean="0"/>
              <a:t>**</a:t>
            </a:r>
            <a:r>
              <a:rPr lang="ko-KR" altLang="en-US" sz="1600" b="1" dirty="0" err="1" smtClean="0"/>
              <a:t>테인트</a:t>
            </a:r>
            <a:r>
              <a:rPr lang="ko-KR" altLang="en-US" sz="1600" b="1" dirty="0" smtClean="0"/>
              <a:t> 영역이 메모리로 </a:t>
            </a:r>
            <a:r>
              <a:rPr lang="en-US" altLang="ko-KR" sz="1600" b="1" dirty="0" smtClean="0"/>
              <a:t>STRORE</a:t>
            </a:r>
            <a:r>
              <a:rPr lang="ko-KR" altLang="en-US" sz="1600" b="1" dirty="0" smtClean="0"/>
              <a:t>될 때</a:t>
            </a:r>
            <a:r>
              <a:rPr lang="en-US" altLang="ko-KR" sz="1600" b="1" dirty="0" smtClean="0"/>
              <a:t>**</a:t>
            </a:r>
          </a:p>
          <a:p>
            <a:pPr>
              <a:buNone/>
            </a:pPr>
            <a:r>
              <a:rPr lang="en-US" altLang="ko-KR" sz="1600" b="1" dirty="0" smtClean="0"/>
              <a:t>**</a:t>
            </a:r>
            <a:r>
              <a:rPr lang="ko-KR" altLang="en-US" sz="1600" b="1" dirty="0" err="1" smtClean="0"/>
              <a:t>테인트</a:t>
            </a:r>
            <a:r>
              <a:rPr lang="ko-KR" altLang="en-US" sz="1600" b="1" dirty="0" smtClean="0"/>
              <a:t> 영역을 메모리가 </a:t>
            </a:r>
            <a:r>
              <a:rPr lang="en-US" altLang="ko-KR" sz="1600" b="1" dirty="0" smtClean="0"/>
              <a:t>LOAD</a:t>
            </a:r>
            <a:r>
              <a:rPr lang="ko-KR" altLang="en-US" sz="1600" b="1" dirty="0" smtClean="0"/>
              <a:t>할 때</a:t>
            </a:r>
            <a:r>
              <a:rPr lang="en-US" altLang="ko-KR" sz="1600" b="1" dirty="0" smtClean="0"/>
              <a:t>**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2000" b="1" dirty="0" smtClean="0"/>
              <a:t>SPREAD</a:t>
            </a:r>
            <a:r>
              <a:rPr lang="ko-KR" altLang="en-US" sz="2000" b="1" dirty="0" smtClean="0"/>
              <a:t>가 진행된다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9981" r="19405"/>
          <a:stretch>
            <a:fillRect/>
          </a:stretch>
        </p:blipFill>
        <p:spPr bwMode="auto">
          <a:xfrm>
            <a:off x="357158" y="1857364"/>
            <a:ext cx="3357586" cy="34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285720" y="3929066"/>
            <a:ext cx="785818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SMT_Solver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1811343"/>
          </a:xfrm>
        </p:spPr>
        <p:txBody>
          <a:bodyPr/>
          <a:lstStyle/>
          <a:p>
            <a:r>
              <a:rPr lang="en-US" altLang="ko-KR" dirty="0" smtClean="0"/>
              <a:t>MS</a:t>
            </a:r>
            <a:r>
              <a:rPr lang="ko-KR" altLang="en-US" dirty="0" smtClean="0"/>
              <a:t>에서 만든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Z3</a:t>
            </a:r>
            <a:r>
              <a:rPr lang="ko-KR" altLang="en-US" dirty="0" smtClean="0"/>
              <a:t>가 대표적임</a:t>
            </a:r>
            <a:endParaRPr lang="en-US" altLang="ko-KR" dirty="0" smtClean="0"/>
          </a:p>
          <a:p>
            <a:r>
              <a:rPr lang="ko-KR" altLang="en-US" sz="2400" dirty="0" smtClean="0"/>
              <a:t>자신이 원하는 경로의 해를  </a:t>
            </a:r>
            <a:r>
              <a:rPr lang="ko-KR" altLang="en-US" sz="2400" dirty="0" err="1" smtClean="0"/>
              <a:t>빠른시간</a:t>
            </a:r>
            <a:r>
              <a:rPr lang="ko-KR" altLang="en-US" sz="2400" dirty="0" smtClean="0"/>
              <a:t> 내에 찾아줌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876"/>
            <a:ext cx="74009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4829759" y="5000636"/>
            <a:ext cx="785818" cy="928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예제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0714"/>
          <a:stretch>
            <a:fillRect/>
          </a:stretch>
        </p:blipFill>
        <p:spPr bwMode="auto">
          <a:xfrm>
            <a:off x="4395808" y="1643050"/>
            <a:ext cx="310515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5468" y="1428736"/>
            <a:ext cx="2459342" cy="533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5990208" cy="454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8604"/>
            <a:ext cx="6394536" cy="608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4143372" y="4286256"/>
            <a:ext cx="100013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696478" y="4410470"/>
            <a:ext cx="1000132" cy="21431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00166" y="414338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0848533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4071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08485354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81</Words>
  <Application>Microsoft Office PowerPoint</Application>
  <PresentationFormat>화면 슬라이드 쇼(4:3)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Taint Analysis</vt:lpstr>
      <vt:lpstr>Taint Analysis</vt:lpstr>
      <vt:lpstr>슬라이드 3</vt:lpstr>
      <vt:lpstr>슬라이드 4</vt:lpstr>
      <vt:lpstr>슬라이드 5</vt:lpstr>
      <vt:lpstr>SMT_Solver</vt:lpstr>
      <vt:lpstr>간단한 예제</vt:lpstr>
      <vt:lpstr>실행결과</vt:lpstr>
      <vt:lpstr>슬라이드 9</vt:lpstr>
      <vt:lpstr>슬라이드 10</vt:lpstr>
      <vt:lpstr>실행결과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</dc:creator>
  <cp:lastModifiedBy>Hwang</cp:lastModifiedBy>
  <cp:revision>11</cp:revision>
  <dcterms:created xsi:type="dcterms:W3CDTF">2017-03-15T08:27:56Z</dcterms:created>
  <dcterms:modified xsi:type="dcterms:W3CDTF">2017-05-11T07:33:51Z</dcterms:modified>
</cp:coreProperties>
</file>