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1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4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8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7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7BA5-4616-4B10-83A9-1C4C4B2294B3}" type="datetimeFigureOut">
              <a:rPr lang="ko-KR" altLang="en-US" smtClean="0"/>
              <a:t>2013-12-16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B4AB-0856-4511-A0A5-1069B1065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39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보드를 이용한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스마트 선풍기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32112218 </a:t>
            </a:r>
            <a:r>
              <a:rPr lang="ko-KR" altLang="en-US" dirty="0" smtClean="0"/>
              <a:t>황석현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7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선풍기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호기심에 손가락을 넣어보는 위험한 아이들의 행동을 감지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조명이 꺼지면 선풍기를 꺼서 전기를 절약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사용용도에 따라 모드 선택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타이머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2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모듈</a:t>
            </a:r>
            <a:endParaRPr lang="ko-KR" altLang="en-US" dirty="0"/>
          </a:p>
        </p:txBody>
      </p:sp>
      <p:pic>
        <p:nvPicPr>
          <p:cNvPr id="2050" name="Picture 2" descr="C:\Users\mitc\Desktop\CAM0026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5" y="1669450"/>
            <a:ext cx="364840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8135" y="544522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&lt;Buzzer&gt;</a:t>
            </a:r>
            <a:endParaRPr lang="ko-KR" altLang="en-US" dirty="0"/>
          </a:p>
        </p:txBody>
      </p:sp>
      <p:pic>
        <p:nvPicPr>
          <p:cNvPr id="2051" name="Picture 3" descr="C:\Users\mitc\Desktop\CAM002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36912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6986" y="4405754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&lt;Relay&gt;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2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모듈</a:t>
            </a:r>
            <a:endParaRPr lang="ko-KR" altLang="en-US" dirty="0"/>
          </a:p>
        </p:txBody>
      </p:sp>
      <p:pic>
        <p:nvPicPr>
          <p:cNvPr id="3074" name="Picture 2" descr="C:\Users\mitc\Desktop\CAM002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3538925" cy="26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tc\Desktop\CAM002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538925" cy="26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itc\Desktop\CAM0027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76" y="2780928"/>
            <a:ext cx="3703147" cy="277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40147" y="478704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&lt;PIR Sensor&gt;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1571" y="555828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&lt;CDS Sensor&gt;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모듈</a:t>
            </a:r>
            <a:endParaRPr lang="ko-KR" altLang="en-US" dirty="0"/>
          </a:p>
        </p:txBody>
      </p:sp>
      <p:pic>
        <p:nvPicPr>
          <p:cNvPr id="4098" name="Picture 2" descr="C:\Users\mitc\Desktop\CAM0027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99992" y="2348880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tc\Desktop\CAM002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7564" y="2276872"/>
            <a:ext cx="374441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06889" y="5553236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&lt;REED Sensor&gt;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4602" y="5147143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&lt;Switch&gt;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</a:t>
            </a:r>
            <a:r>
              <a:rPr lang="ko-KR" altLang="en-US" dirty="0"/>
              <a:t>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Default Mode</a:t>
            </a:r>
          </a:p>
          <a:p>
            <a:endParaRPr lang="en-US" altLang="ko-KR" dirty="0"/>
          </a:p>
          <a:p>
            <a:r>
              <a:rPr lang="en-US" altLang="ko-KR" dirty="0" smtClean="0"/>
              <a:t>No baby Mode</a:t>
            </a:r>
          </a:p>
          <a:p>
            <a:endParaRPr lang="en-US" altLang="ko-KR" dirty="0"/>
          </a:p>
          <a:p>
            <a:r>
              <a:rPr lang="en-US" altLang="ko-KR" dirty="0" smtClean="0"/>
              <a:t>In dark Mode</a:t>
            </a:r>
          </a:p>
          <a:p>
            <a:endParaRPr lang="en-US" altLang="ko-KR" dirty="0"/>
          </a:p>
          <a:p>
            <a:r>
              <a:rPr lang="en-US" altLang="ko-KR" dirty="0" smtClean="0"/>
              <a:t>Timer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시리얼 통신</a:t>
            </a:r>
            <a:endParaRPr lang="ko-KR" altLang="en-US" dirty="0"/>
          </a:p>
        </p:txBody>
      </p:sp>
      <p:pic>
        <p:nvPicPr>
          <p:cNvPr id="1026" name="Picture 2" descr="C:\Users\mitc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480720" cy="49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6570" y="219557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‘2’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234888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‘3’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7809" y="262762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‘1’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7809" y="291565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‘4’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350100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‘3’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528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Thank You!</a:t>
            </a:r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en-US" altLang="ko-KR" sz="4400" dirty="0" smtClean="0"/>
              <a:t>Q &amp; A?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694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아두이노 보드를 이용한  스마트 선풍기 개발</vt:lpstr>
      <vt:lpstr>스마트 선풍기</vt:lpstr>
      <vt:lpstr>사용된 모듈</vt:lpstr>
      <vt:lpstr>사용된 모듈</vt:lpstr>
      <vt:lpstr>사용된 모듈</vt:lpstr>
      <vt:lpstr>모드</vt:lpstr>
      <vt:lpstr>시리얼 통신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보드를 이용한  스마트 선풍기 개발</dc:title>
  <dc:creator>mitc</dc:creator>
  <cp:lastModifiedBy>mitc</cp:lastModifiedBy>
  <cp:revision>2</cp:revision>
  <dcterms:created xsi:type="dcterms:W3CDTF">2013-12-15T22:36:21Z</dcterms:created>
  <dcterms:modified xsi:type="dcterms:W3CDTF">2013-12-15T22:59:24Z</dcterms:modified>
</cp:coreProperties>
</file>