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13"/>
  </p:sldMasterIdLst>
  <p:sldIdLst>
    <p:sldId id="256" r:id="rId15"/>
    <p:sldId id="257" r:id="rId16"/>
    <p:sldId id="263" r:id="rId17"/>
    <p:sldId id="259" r:id="rId18"/>
    <p:sldId id="260" r:id="rId19"/>
    <p:sldId id="261" r:id="rId20"/>
    <p:sldId id="281" r:id="rId21"/>
    <p:sldId id="270" r:id="rId22"/>
    <p:sldId id="264" r:id="rId23"/>
    <p:sldId id="265" r:id="rId24"/>
    <p:sldId id="266" r:id="rId25"/>
    <p:sldId id="276" r:id="rId26"/>
    <p:sldId id="277" r:id="rId27"/>
    <p:sldId id="278" r:id="rId28"/>
    <p:sldId id="279" r:id="rId29"/>
    <p:sldId id="280" r:id="rId30"/>
    <p:sldId id="268" r:id="rId31"/>
    <p:sldId id="258" r:id="rId3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AB277"/>
    <a:srgbClr val="FBB277"/>
    <a:srgbClr val="3D6696"/>
    <a:srgbClr val="467CBC"/>
    <a:srgbClr val="4C93C7"/>
    <a:srgbClr val="C9E1F3"/>
    <a:srgbClr val="C2DAEB"/>
    <a:srgbClr val="D1E4F3"/>
    <a:srgbClr val="7FB5DC"/>
    <a:srgbClr val="A9CF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5"/>
    <p:restoredTop sz="94660"/>
  </p:normalViewPr>
  <p:slideViewPr>
    <p:cSldViewPr snapToGrid="1" snapToObjects="1">
      <p:cViewPr varScale="1">
        <p:scale>
          <a:sx n="179" d="100"/>
          <a:sy n="179" d="100"/>
        </p:scale>
        <p:origin x="816" y="184"/>
      </p:cViewPr>
      <p:guideLst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microsoft.com/office/2007/relationships/hdphoto" Target="../media/hdphoto1.wdp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4" Type="http://schemas.openxmlformats.org/officeDocument/2006/relationships/image" Target="../media/image5.wmf"></Relationship><Relationship Id="rId2" Type="http://schemas.openxmlformats.org/officeDocument/2006/relationships/image" Target="../media/image6.png"></Relationship><Relationship Id="rId5" Type="http://schemas.openxmlformats.org/officeDocument/2006/relationships/image" Target="../media/fImage605424136334.png"></Relationship><Relationship Id="rId6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4" Type="http://schemas.openxmlformats.org/officeDocument/2006/relationships/image" Target="../media/image5.wmf"></Relationship><Relationship Id="rId2" Type="http://schemas.openxmlformats.org/officeDocument/2006/relationships/image" Target="../media/image8.png"></Relationship><Relationship Id="rId5" Type="http://schemas.openxmlformats.org/officeDocument/2006/relationships/image" Target="../media/fImage2076364146500.png"></Relationship><Relationship Id="rId6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wmf"></Relationship><Relationship Id="rId3" Type="http://schemas.openxmlformats.org/officeDocument/2006/relationships/image" Target="../media/fImage934474779169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wmf"></Relationship><Relationship Id="rId3" Type="http://schemas.openxmlformats.org/officeDocument/2006/relationships/image" Target="../media/fImage67517485572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wmf"></Relationship><Relationship Id="rId3" Type="http://schemas.openxmlformats.org/officeDocument/2006/relationships/image" Target="../media/fImage32203493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wmf"></Relationship><Relationship Id="rId3" Type="http://schemas.openxmlformats.org/officeDocument/2006/relationships/image" Target="../media/fImage165315019358.png"></Relationship><Relationship Id="rId4" Type="http://schemas.openxmlformats.org/officeDocument/2006/relationships/image" Target="../media/fImage25631503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wmf"></Relationship><Relationship Id="rId3" Type="http://schemas.openxmlformats.org/officeDocument/2006/relationships/image" Target="../media/fImage370525124464.png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5.wmf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microsoft.com/office/2007/relationships/hdphoto" Target="../media/hdphoto1.wdp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74298448741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5615934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wmf"></Relationship><Relationship Id="rId2" Type="http://schemas.openxmlformats.org/officeDocument/2006/relationships/image" Target="../media/image2.png"></Relationship><Relationship Id="rId6" Type="http://schemas.openxmlformats.org/officeDocument/2006/relationships/image" Target="../media/fImage10026614128467.png"></Relationship><Relationship Id="rId7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95" y="1917065"/>
            <a:ext cx="2880360" cy="360045"/>
            <a:chOff x="1115695" y="1917065"/>
            <a:chExt cx="2880360" cy="360045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115695" y="1917065"/>
              <a:ext cx="2784475" cy="240030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211580" y="2037080"/>
              <a:ext cx="2784475" cy="240030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95" y="2587625"/>
            <a:ext cx="360045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 Penguin</a:t>
            </a:r>
          </a:p>
          <a:p>
            <a:endParaRPr lang="en-US" altLang="ko-KR" sz="12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Leader </a:t>
            </a:r>
            <a:r>
              <a:rPr lang="ko-KR" altLang="en-US" sz="11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이종화</a:t>
            </a:r>
            <a:endParaRPr lang="en-US" altLang="ko-KR" sz="11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강민영 윤효성 이혜원 황선호</a:t>
            </a:r>
            <a:endParaRPr lang="ko-KR" altLang="en-US" sz="11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05" y="1613535"/>
            <a:ext cx="561721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4000" cap="none" dirty="0" smtClean="0" b="1">
                <a:solidFill>
                  <a:schemeClr val="bg1"/>
                </a:solidFill>
                <a:latin typeface="Daum SemiBold" charset="0"/>
                <a:ea typeface="Daum SemiBold" charset="0"/>
              </a:rPr>
              <a:t>Penguin Delivery</a:t>
            </a:r>
            <a:endParaRPr lang="ko-KR" altLang="en-US" sz="4000" cap="none" dirty="0" smtClean="0" b="1">
              <a:solidFill>
                <a:schemeClr val="bg1"/>
              </a:solidFill>
              <a:latin typeface="Daum SemiBold" charset="0"/>
              <a:ea typeface="Daum SemiBold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305" y="2488565"/>
            <a:ext cx="4968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305" cy="105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695" y="5805170"/>
            <a:ext cx="1043305" cy="105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55" y="2820035"/>
            <a:ext cx="6434455" cy="643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>
            <a:spLocks/>
          </p:cNvSpPr>
          <p:nvPr/>
        </p:nvSpPr>
        <p:spPr>
          <a:xfrm rot="0">
            <a:off x="5857240" y="1971675"/>
            <a:ext cx="2572385" cy="1082675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5410" cy="5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회원가입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215" y="1195705"/>
            <a:ext cx="518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7875" y="2071370"/>
            <a:ext cx="2024380" cy="9226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회원가입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아이디 중복검사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유효성 검사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505" y="4429125"/>
            <a:ext cx="2000250" cy="1685925"/>
          </a:xfrm>
          <a:prstGeom prst="rect">
            <a:avLst/>
          </a:prstGeom>
          <a:noFill/>
        </p:spPr>
      </p:pic>
      <p:pic>
        <p:nvPicPr>
          <p:cNvPr id="22" name="그림 21" descr="C:/Users/Administrator/AppData/Roaming/PolarisOffice/ETemp/3180_4698576/fImage60542413633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320" y="1201420"/>
            <a:ext cx="4787900" cy="53238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2053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57240" y="2000250"/>
            <a:ext cx="2572385" cy="1337310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5410" cy="5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메뉴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215" y="1195705"/>
            <a:ext cx="518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88036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검색기능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메뉴목록 - 종류별 구분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가격, 세부설명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영양정보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505" y="4429125"/>
            <a:ext cx="2000250" cy="1685925"/>
          </a:xfrm>
          <a:prstGeom prst="rect">
            <a:avLst/>
          </a:prstGeom>
          <a:noFill/>
        </p:spPr>
      </p:pic>
      <p:pic>
        <p:nvPicPr>
          <p:cNvPr id="26" name="그림 25" descr="C:/Users/Administrator/AppData/Roaming/PolarisOffice/ETemp/3180_4698576/fImage207636414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910" y="1349375"/>
            <a:ext cx="5126990" cy="43199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668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38190" y="2000250"/>
            <a:ext cx="2572385" cy="1858010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메인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 bwMode="auto">
          <a:xfrm rot="0">
            <a:off x="323215" y="1195705"/>
            <a:ext cx="518541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715260" cy="14763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제품 설명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수량 체크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추가 메뉴 선택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즉시구매, 장바구니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장바구니 - 시연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4" descr="C:/Users/Administrator/AppData/Roaming/PolarisOffice/ETemp/3180_4698576/image5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072505" y="4429125"/>
            <a:ext cx="2000885" cy="1686560"/>
          </a:xfrm>
          <a:prstGeom prst="rect"/>
          <a:noFill/>
        </p:spPr>
      </p:pic>
      <p:pic>
        <p:nvPicPr>
          <p:cNvPr id="26" name="그림 25" descr="C:/Users/Administrator/AppData/Roaming/PolarisOffice/ETemp/3180_4698576/fImage93447477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3110" y="1510030"/>
            <a:ext cx="4874895" cy="3071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57240" y="2047240"/>
            <a:ext cx="2572385" cy="1365250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메인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 bwMode="auto">
          <a:xfrm rot="0">
            <a:off x="323215" y="1195705"/>
            <a:ext cx="518541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936875" cy="11995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사이드 메뉴 선택가능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회원 목록 - 번호기준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주문정보 - 회원기본정보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주문완료 -&gt; 메인화면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4" descr="C:/Users/Administrator/AppData/Roaming/PolarisOffice/ETemp/3180_4698576/image5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072505" y="4429125"/>
            <a:ext cx="2000885" cy="1686560"/>
          </a:xfrm>
          <a:prstGeom prst="rect"/>
          <a:noFill/>
        </p:spPr>
      </p:pic>
      <p:pic>
        <p:nvPicPr>
          <p:cNvPr id="26" name="그림 25" descr="C:/Users/Administrator/AppData/Roaming/PolarisOffice/ETemp/3180_4698576/fImage67517485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240" y="1196975"/>
            <a:ext cx="3925570" cy="4558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38190" y="2054860"/>
            <a:ext cx="2572385" cy="792480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메인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 bwMode="auto">
          <a:xfrm rot="0">
            <a:off x="323215" y="1195705"/>
            <a:ext cx="518541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71526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배달 가능 매장확인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메인 이동 및 검색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4" descr="C:/Users/Administrator/AppData/Roaming/PolarisOffice/ETemp/3180_4698576/image5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072505" y="4429125"/>
            <a:ext cx="2000885" cy="1686560"/>
          </a:xfrm>
          <a:prstGeom prst="rect"/>
          <a:noFill/>
        </p:spPr>
      </p:pic>
      <p:pic>
        <p:nvPicPr>
          <p:cNvPr id="26" name="그림 25" descr="C:/Users/Administrator/AppData/Roaming/PolarisOffice/ETemp/3180_4698576/fImage32203493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" y="1590675"/>
            <a:ext cx="4987925" cy="3348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38190" y="2000250"/>
            <a:ext cx="2572385" cy="1393825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메인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 bwMode="auto">
          <a:xfrm rot="0">
            <a:off x="323215" y="1195705"/>
            <a:ext cx="518541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715260" cy="11995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FAQ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자유게시판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댓글 작성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검색기능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4" descr="C:/Users/Administrator/AppData/Roaming/PolarisOffice/ETemp/3180_4698576/image5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072505" y="4429125"/>
            <a:ext cx="2000885" cy="1686560"/>
          </a:xfrm>
          <a:prstGeom prst="rect"/>
          <a:noFill/>
        </p:spPr>
      </p:pic>
      <p:pic>
        <p:nvPicPr>
          <p:cNvPr id="26" name="그림 25" descr="C:/Users/Administrator/AppData/Roaming/PolarisOffice/ETemp/3180_4698576/fImage16531501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9410" y="1569720"/>
            <a:ext cx="5004435" cy="1993900"/>
          </a:xfrm>
          <a:prstGeom prst="rect"/>
          <a:noFill/>
        </p:spPr>
      </p:pic>
      <p:pic>
        <p:nvPicPr>
          <p:cNvPr id="27" name="그림 26" descr="C:/Users/Administrator/AppData/Roaming/PolarisOffice/ETemp/3180_4698576/fImage25631503696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400" y="3655695"/>
            <a:ext cx="4919980" cy="284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5838190" y="2000250"/>
            <a:ext cx="2572385" cy="1858010"/>
          </a:xfrm>
          <a:prstGeom prst="roundRect"/>
          <a:solidFill>
            <a:srgbClr val="FBB277">
              <a:alpha val="2983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메인 화면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 bwMode="auto">
          <a:xfrm rot="0">
            <a:off x="323215" y="1195705"/>
            <a:ext cx="518541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4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5857875" y="2143125"/>
            <a:ext cx="2715260" cy="14763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마이페이지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내가 쓴 글 확인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주문 내역 조회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장바구니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정보수정 및 탈퇴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5" name="Picture 24" descr="C:/Users/Administrator/AppData/Roaming/PolarisOffice/ETemp/3180_4698576/image5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072505" y="4429125"/>
            <a:ext cx="2000885" cy="1686560"/>
          </a:xfrm>
          <a:prstGeom prst="rect"/>
          <a:noFill/>
        </p:spPr>
      </p:pic>
      <p:pic>
        <p:nvPicPr>
          <p:cNvPr id="26" name="그림 25" descr="C:/Users/Administrator/AppData/Roaming/PolarisOffice/ETemp/3180_4698576/fImage37052512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040" y="1548130"/>
            <a:ext cx="5524500" cy="3514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99745" y="1499870"/>
            <a:ext cx="5000625" cy="2286000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5410" cy="5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개선 방안  및 아쉬운점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215" y="1195705"/>
            <a:ext cx="518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75" y="1785620"/>
            <a:ext cx="4286885" cy="14763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테이블 설계의 중요성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날짜 기능 성공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주소 ZIP_CODE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협업을 통한 업무 분담 -&gt; 통합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505" y="4429125"/>
            <a:ext cx="2000250" cy="168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15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95" y="1877695"/>
            <a:ext cx="3600450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</a:t>
            </a:r>
            <a:r>
              <a:rPr lang="en-US" altLang="ko-KR" sz="1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Layla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95" y="1271270"/>
            <a:ext cx="2664460" cy="504190"/>
            <a:chOff x="1115695" y="1271270"/>
            <a:chExt cx="2664460" cy="504190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115695" y="1271270"/>
              <a:ext cx="2575560" cy="335915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204595" y="1439545"/>
              <a:ext cx="2575560" cy="335915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305" y="1169670"/>
            <a:ext cx="561657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305" cy="105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695" y="5805170"/>
            <a:ext cx="1043305" cy="105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55" y="2820035"/>
            <a:ext cx="6434455" cy="643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3528695" cy="52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317750" y="2676525"/>
            <a:ext cx="629539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83540" y="3347720"/>
            <a:ext cx="8074025" cy="1162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66"/>
          <p:cNvCxnSpPr/>
          <p:nvPr/>
        </p:nvCxnSpPr>
        <p:spPr>
          <a:xfrm>
            <a:off x="1644015" y="2051050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754505" y="1633855"/>
            <a:ext cx="2016125" cy="2016125"/>
            <a:chOff x="1754505" y="1633855"/>
            <a:chExt cx="2016125" cy="2016125"/>
          </a:xfrm>
        </p:grpSpPr>
        <p:sp>
          <p:nvSpPr>
            <p:cNvPr id="46" name="타원 45"/>
            <p:cNvSpPr>
              <a:spLocks/>
            </p:cNvSpPr>
            <p:nvPr/>
          </p:nvSpPr>
          <p:spPr>
            <a:xfrm rot="0">
              <a:off x="1754505" y="1633855"/>
              <a:ext cx="2016760" cy="2016760"/>
            </a:xfrm>
            <a:prstGeom prst="ellipse"/>
            <a:solidFill>
              <a:schemeClr val="bg1">
                <a:lumMod val="85000"/>
                <a:alpha val="3689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TextBox 25"/>
            <p:cNvSpPr txBox="1">
              <a:spLocks/>
            </p:cNvSpPr>
            <p:nvPr/>
          </p:nvSpPr>
          <p:spPr bwMode="auto">
            <a:xfrm rot="0">
              <a:off x="1973580" y="2171700"/>
              <a:ext cx="1470660" cy="46228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charset="0"/>
                  <a:ea typeface="다음_Regular" charset="0"/>
                </a:rPr>
                <a:t>하나,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charset="0"/>
                <a:ea typeface="다음_Regular" charset="0"/>
              </a:endParaRPr>
            </a:p>
          </p:txBody>
        </p:sp>
        <p:sp>
          <p:nvSpPr>
            <p:cNvPr id="60" name="TextBox 25"/>
            <p:cNvSpPr txBox="1">
              <a:spLocks/>
            </p:cNvSpPr>
            <p:nvPr/>
          </p:nvSpPr>
          <p:spPr bwMode="auto">
            <a:xfrm>
              <a:off x="1973580" y="2566670"/>
              <a:ext cx="1471295" cy="64071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lumMod val="65000"/>
                      <a:lumOff val="35000"/>
                    </a:srgbClr>
                  </a:solidFill>
                  <a:latin typeface="다음_Regular" charset="0"/>
                  <a:ea typeface="다음_Regular" charset="0"/>
                </a:rPr>
                <a:t>Introduce</a:t>
              </a:r>
              <a:endParaRPr lang="ko-KR" altLang="en-US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endParaRPr>
            </a:p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lumMod val="65000"/>
                      <a:lumOff val="35000"/>
                    </a:srgbClr>
                  </a:solidFill>
                  <a:latin typeface="다음_Regular" charset="0"/>
                  <a:ea typeface="다음_Regular" charset="0"/>
                </a:rPr>
                <a:t>Site</a:t>
              </a:r>
              <a:endParaRPr lang="ko-KR" altLang="en-US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endParaRPr>
            </a:p>
          </p:txBody>
        </p:sp>
        <p:cxnSp>
          <p:nvCxnSpPr>
            <p:cNvPr id="86" name="직선 연결선 67"/>
            <p:cNvCxnSpPr/>
            <p:nvPr/>
          </p:nvCxnSpPr>
          <p:spPr>
            <a:xfrm rot="0" flipH="1">
              <a:off x="2762885" y="1703705"/>
              <a:ext cx="635" cy="607060"/>
            </a:xfrm>
            <a:prstGeom prst="line"/>
            <a:ln w="9525" cap="flat" cmpd="sng">
              <a:solidFill>
                <a:schemeClr val="bg1"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523615" y="1633855"/>
            <a:ext cx="2096770" cy="2016125"/>
            <a:chOff x="3523615" y="1633855"/>
            <a:chExt cx="2096770" cy="2016125"/>
          </a:xfrm>
        </p:grpSpPr>
        <p:sp>
          <p:nvSpPr>
            <p:cNvPr id="47" name="타원 46"/>
            <p:cNvSpPr/>
            <p:nvPr/>
          </p:nvSpPr>
          <p:spPr>
            <a:xfrm>
              <a:off x="3523615" y="1633855"/>
              <a:ext cx="2016125" cy="2016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25"/>
            <p:cNvSpPr txBox="1">
              <a:spLocks noChangeArrowheads="1"/>
            </p:cNvSpPr>
            <p:nvPr/>
          </p:nvSpPr>
          <p:spPr bwMode="auto">
            <a:xfrm>
              <a:off x="3707130" y="2171700"/>
              <a:ext cx="1470025" cy="461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둘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64" name="TextBox 25"/>
            <p:cNvSpPr txBox="1">
              <a:spLocks noChangeArrowheads="1"/>
            </p:cNvSpPr>
            <p:nvPr/>
          </p:nvSpPr>
          <p:spPr bwMode="auto">
            <a:xfrm>
              <a:off x="3771900" y="2541270"/>
              <a:ext cx="1849120" cy="368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lumMod val="65000"/>
                      <a:lumOff val="35000"/>
                    </a:srgbClr>
                  </a:solidFill>
                  <a:latin typeface="다음_Regular" charset="0"/>
                  <a:ea typeface="다음_Regular" charset="0"/>
                </a:rPr>
                <a:t>ER Diagram</a:t>
              </a:r>
              <a:endParaRPr lang="ko-KR" altLang="en-US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endParaRPr>
            </a:p>
          </p:txBody>
        </p:sp>
        <p:cxnSp>
          <p:nvCxnSpPr>
            <p:cNvPr id="87" name="직선 연결선 68"/>
            <p:cNvCxnSpPr/>
            <p:nvPr/>
          </p:nvCxnSpPr>
          <p:spPr>
            <a:xfrm flipH="1">
              <a:off x="4589780" y="1703705"/>
              <a:ext cx="0" cy="60642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5373370" y="1633855"/>
            <a:ext cx="2016125" cy="2016125"/>
            <a:chOff x="5373370" y="1633855"/>
            <a:chExt cx="2016125" cy="2016125"/>
          </a:xfrm>
        </p:grpSpPr>
        <p:sp>
          <p:nvSpPr>
            <p:cNvPr id="57" name="타원 56"/>
            <p:cNvSpPr/>
            <p:nvPr/>
          </p:nvSpPr>
          <p:spPr>
            <a:xfrm>
              <a:off x="5373370" y="1633855"/>
              <a:ext cx="2016125" cy="2016125"/>
            </a:xfrm>
            <a:prstGeom prst="ellipse">
              <a:avLst/>
            </a:prstGeom>
            <a:solidFill>
              <a:srgbClr val="4C93C7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25"/>
            <p:cNvSpPr txBox="1">
              <a:spLocks noChangeArrowheads="1"/>
            </p:cNvSpPr>
            <p:nvPr/>
          </p:nvSpPr>
          <p:spPr bwMode="auto">
            <a:xfrm>
              <a:off x="5556250" y="2171700"/>
              <a:ext cx="1470025" cy="461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셋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66" name="TextBox 25"/>
            <p:cNvSpPr txBox="1">
              <a:spLocks noChangeArrowheads="1"/>
            </p:cNvSpPr>
            <p:nvPr/>
          </p:nvSpPr>
          <p:spPr bwMode="auto">
            <a:xfrm>
              <a:off x="5528945" y="2566670"/>
              <a:ext cx="1849755" cy="340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endParaRPr>
            </a:p>
          </p:txBody>
        </p:sp>
        <p:cxnSp>
          <p:nvCxnSpPr>
            <p:cNvPr id="88" name="직선 연결선 69"/>
            <p:cNvCxnSpPr/>
            <p:nvPr/>
          </p:nvCxnSpPr>
          <p:spPr>
            <a:xfrm flipH="1">
              <a:off x="6449695" y="1703705"/>
              <a:ext cx="0" cy="60642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0"/>
          <p:cNvCxnSpPr/>
          <p:nvPr/>
        </p:nvCxnSpPr>
        <p:spPr>
          <a:xfrm>
            <a:off x="1475740" y="5286375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62450" y="3429635"/>
            <a:ext cx="2016125" cy="2016125"/>
            <a:chOff x="4362450" y="3429635"/>
            <a:chExt cx="2016125" cy="2016125"/>
          </a:xfrm>
        </p:grpSpPr>
        <p:sp>
          <p:nvSpPr>
            <p:cNvPr id="74" name="타원 73"/>
            <p:cNvSpPr>
              <a:spLocks/>
            </p:cNvSpPr>
            <p:nvPr/>
          </p:nvSpPr>
          <p:spPr>
            <a:xfrm rot="0">
              <a:off x="4362450" y="3429635"/>
              <a:ext cx="2016760" cy="2016760"/>
            </a:xfrm>
            <a:prstGeom prst="ellipse"/>
            <a:solidFill>
              <a:schemeClr val="tx1">
                <a:alpha val="3689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518660" y="3942080"/>
              <a:ext cx="1848485" cy="883285"/>
              <a:chOff x="4518660" y="3942080"/>
              <a:chExt cx="1848485" cy="883285"/>
            </a:xfrm>
          </p:grpSpPr>
          <p:sp>
            <p:nvSpPr>
              <p:cNvPr id="80" name="TextBox 25"/>
              <p:cNvSpPr txBox="1">
                <a:spLocks/>
              </p:cNvSpPr>
              <p:nvPr/>
            </p:nvSpPr>
            <p:spPr bwMode="auto">
              <a:xfrm rot="0">
                <a:off x="4518660" y="3942080"/>
                <a:ext cx="1470660" cy="53911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400"/>
                  </a:spcAft>
                  <a:buFontTx/>
                  <a:buNone/>
                </a:pPr>
                <a:r>
                  <a:rPr lang="en-US" altLang="ko-KR" sz="2400" cap="none" dirty="0" smtClean="0" b="0">
                    <a:solidFill>
                      <a:schemeClr val="bg1"/>
                    </a:solidFill>
                    <a:latin typeface="다음_Regular" charset="0"/>
                    <a:ea typeface="다음_Regular" charset="0"/>
                  </a:rPr>
                  <a:t>여섯,</a:t>
                </a:r>
                <a:endParaRPr lang="ko-KR" altLang="en-US" sz="2400" cap="none" dirty="0" smtClean="0" b="0">
                  <a:solidFill>
                    <a:schemeClr val="bg1"/>
                  </a:solidFill>
                  <a:latin typeface="다음_Regular" charset="0"/>
                  <a:ea typeface="다음_Regular" charset="0"/>
                </a:endParaRPr>
              </a:p>
            </p:txBody>
          </p:sp>
          <p:sp>
            <p:nvSpPr>
              <p:cNvPr id="84" name="TextBox 25"/>
              <p:cNvSpPr txBox="1">
                <a:spLocks/>
              </p:cNvSpPr>
              <p:nvPr/>
            </p:nvSpPr>
            <p:spPr bwMode="auto">
              <a:xfrm>
                <a:off x="4518660" y="4394835"/>
                <a:ext cx="1849755" cy="34099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400"/>
                  </a:spcAft>
                  <a:buFontTx/>
                  <a:buNone/>
                </a:pPr>
                <a:r>
                  <a:rPr lang="en-US" altLang="ko-KR" sz="1800" cap="none" dirty="0" smtClean="0" b="0">
                    <a:solidFill>
                      <a:schemeClr val="bg1"/>
                    </a:solidFill>
                    <a:latin typeface="다음_Regular" charset="0"/>
                    <a:ea typeface="다음_Regular" charset="0"/>
                  </a:rPr>
                  <a:t>개선 방안</a:t>
                </a:r>
                <a:endParaRPr lang="ko-KR" altLang="en-US" sz="1800" cap="none" dirty="0" smtClean="0" b="0">
                  <a:solidFill>
                    <a:schemeClr val="bg1"/>
                  </a:solidFill>
                  <a:latin typeface="다음_Regular" charset="0"/>
                  <a:ea typeface="다음_Regular" charset="0"/>
                </a:endParaRPr>
              </a:p>
            </p:txBody>
          </p:sp>
        </p:grpSp>
        <p:cxnSp>
          <p:nvCxnSpPr>
            <p:cNvPr id="90" name="직선 연결선 81"/>
            <p:cNvCxnSpPr/>
            <p:nvPr/>
          </p:nvCxnSpPr>
          <p:spPr>
            <a:xfrm rot="0" flipH="1">
              <a:off x="5442585" y="4795520"/>
              <a:ext cx="635" cy="607060"/>
            </a:xfrm>
            <a:prstGeom prst="line"/>
            <a:ln w="9525" cap="flat" cmpd="sng">
              <a:solidFill>
                <a:schemeClr val="bg1"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61"/>
          <p:cNvCxnSpPr/>
          <p:nvPr/>
        </p:nvCxnSpPr>
        <p:spPr>
          <a:xfrm rot="0" flipH="1">
            <a:off x="2804795" y="4958715"/>
            <a:ext cx="635" cy="60706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520315" y="3429635"/>
            <a:ext cx="2016125" cy="2016125"/>
            <a:chOff x="2520315" y="3429635"/>
            <a:chExt cx="2016125" cy="2016125"/>
          </a:xfrm>
        </p:grpSpPr>
        <p:sp>
          <p:nvSpPr>
            <p:cNvPr id="100" name="타원 99"/>
            <p:cNvSpPr>
              <a:spLocks/>
            </p:cNvSpPr>
            <p:nvPr/>
          </p:nvSpPr>
          <p:spPr>
            <a:xfrm rot="0">
              <a:off x="2520315" y="3429635"/>
              <a:ext cx="2016760" cy="2016760"/>
            </a:xfrm>
            <a:prstGeom prst="ellipse"/>
            <a:solidFill>
              <a:srgbClr val="4C93C7">
                <a:alpha val="3689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TextBox 25"/>
            <p:cNvSpPr txBox="1">
              <a:spLocks/>
            </p:cNvSpPr>
            <p:nvPr/>
          </p:nvSpPr>
          <p:spPr bwMode="auto">
            <a:xfrm rot="0">
              <a:off x="2703195" y="3966845"/>
              <a:ext cx="1470660" cy="46228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charset="0"/>
                  <a:ea typeface="다음_Regular" charset="0"/>
                </a:rPr>
                <a:t>다섯,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charset="0"/>
                <a:ea typeface="다음_Regular" charset="0"/>
              </a:endParaRPr>
            </a:p>
          </p:txBody>
        </p:sp>
        <p:sp>
          <p:nvSpPr>
            <p:cNvPr id="102" name="TextBox 25"/>
            <p:cNvSpPr txBox="1">
              <a:spLocks/>
            </p:cNvSpPr>
            <p:nvPr/>
          </p:nvSpPr>
          <p:spPr bwMode="auto">
            <a:xfrm>
              <a:off x="2676525" y="4362450"/>
              <a:ext cx="1849755" cy="3409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lumMod val="65000"/>
                      <a:lumOff val="35000"/>
                    </a:srgbClr>
                  </a:solidFill>
                  <a:latin typeface="다음_Regular" charset="0"/>
                  <a:ea typeface="다음_Regular" charset="0"/>
                </a:rPr>
                <a:t>실행</a:t>
              </a:r>
              <a:endParaRPr lang="ko-KR" altLang="en-US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endParaRPr>
            </a:p>
          </p:txBody>
        </p:sp>
        <p:cxnSp>
          <p:nvCxnSpPr>
            <p:cNvPr id="103" name="직선 연결선 61"/>
            <p:cNvCxnSpPr/>
            <p:nvPr/>
          </p:nvCxnSpPr>
          <p:spPr>
            <a:xfrm rot="0" flipH="1">
              <a:off x="3597275" y="4795520"/>
              <a:ext cx="635" cy="607060"/>
            </a:xfrm>
            <a:prstGeom prst="line"/>
            <a:ln w="9525" cap="flat" cmpd="sng">
              <a:solidFill>
                <a:schemeClr val="bg1">
                  <a:alpha val="10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직선 연결선 80"/>
          <p:cNvCxnSpPr/>
          <p:nvPr/>
        </p:nvCxnSpPr>
        <p:spPr>
          <a:xfrm>
            <a:off x="1644015" y="3493135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/>
          </p:cNvSpPr>
          <p:nvPr/>
        </p:nvSpPr>
        <p:spPr bwMode="auto">
          <a:xfrm rot="0">
            <a:off x="5549900" y="2541270"/>
            <a:ext cx="1849120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Regular" charset="0"/>
                <a:ea typeface="다음_Regular" charset="0"/>
              </a:rPr>
              <a:t>Site 흐름도</a:t>
            </a:r>
            <a:endParaRPr lang="ko-KR" altLang="en-US" sz="1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Regular" charset="0"/>
              <a:ea typeface="다음_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3528695" cy="52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각자 맡은 임무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866390" y="2319655"/>
            <a:ext cx="629539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31545" y="2990850"/>
            <a:ext cx="8074025" cy="1162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66"/>
          <p:cNvCxnSpPr/>
          <p:nvPr/>
        </p:nvCxnSpPr>
        <p:spPr>
          <a:xfrm>
            <a:off x="2192655" y="1694180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0"/>
          <p:cNvCxnSpPr/>
          <p:nvPr/>
        </p:nvCxnSpPr>
        <p:spPr>
          <a:xfrm>
            <a:off x="1383030" y="5460365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80"/>
          <p:cNvCxnSpPr/>
          <p:nvPr/>
        </p:nvCxnSpPr>
        <p:spPr>
          <a:xfrm>
            <a:off x="2192655" y="3136265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169670" y="206057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17925" y="206057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63970" y="206057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1406525" y="2352040"/>
            <a:ext cx="199263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b="1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이종화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4" name="직선 연결선 37"/>
          <p:cNvCxnSpPr/>
          <p:nvPr/>
        </p:nvCxnSpPr>
        <p:spPr>
          <a:xfrm>
            <a:off x="1478915" y="2750820"/>
            <a:ext cx="93599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3975100" y="2352040"/>
            <a:ext cx="234061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강민영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8" name="직선 연결선 44"/>
          <p:cNvCxnSpPr/>
          <p:nvPr/>
        </p:nvCxnSpPr>
        <p:spPr>
          <a:xfrm>
            <a:off x="4047490" y="2750820"/>
            <a:ext cx="93599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6"/>
          <p:cNvCxnSpPr/>
          <p:nvPr/>
        </p:nvCxnSpPr>
        <p:spPr>
          <a:xfrm>
            <a:off x="6704330" y="2750820"/>
            <a:ext cx="147574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1377950" y="3331210"/>
            <a:ext cx="2230755" cy="8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DAO, JSP, Service 테스트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데이터 테스트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디자인 합치기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813175" y="3322320"/>
            <a:ext cx="2340610" cy="6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DAO, Service 작성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Cart &amp; Order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디자인 합치기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6488430" y="3276600"/>
            <a:ext cx="2340610" cy="6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DAO, JSP, Service 테스트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데이터 테스트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디자인 합치기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705600" y="2353310"/>
            <a:ext cx="234061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</a:t>
            </a:r>
            <a:r>
              <a:rPr lang="ko-KR" altLang="en-US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윤효성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1" name="직선 연결선 66"/>
          <p:cNvCxnSpPr/>
          <p:nvPr/>
        </p:nvCxnSpPr>
        <p:spPr>
          <a:xfrm flipV="1">
            <a:off x="2865120" y="4432935"/>
            <a:ext cx="629539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80"/>
          <p:cNvCxnSpPr/>
          <p:nvPr/>
        </p:nvCxnSpPr>
        <p:spPr>
          <a:xfrm flipV="1">
            <a:off x="930275" y="5104765"/>
            <a:ext cx="8074025" cy="1162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6"/>
          <p:cNvCxnSpPr/>
          <p:nvPr/>
        </p:nvCxnSpPr>
        <p:spPr>
          <a:xfrm>
            <a:off x="2191385" y="3807460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80"/>
          <p:cNvCxnSpPr/>
          <p:nvPr/>
        </p:nvCxnSpPr>
        <p:spPr>
          <a:xfrm>
            <a:off x="2191385" y="5249545"/>
            <a:ext cx="67468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865120" y="421322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13375" y="421322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3101975" y="4504690"/>
            <a:ext cx="199263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</a:t>
            </a:r>
            <a:r>
              <a:rPr lang="ko-KR" altLang="en-US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이혜원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9" name="직선 연결선 37"/>
          <p:cNvCxnSpPr/>
          <p:nvPr/>
        </p:nvCxnSpPr>
        <p:spPr>
          <a:xfrm>
            <a:off x="3173730" y="4902835"/>
            <a:ext cx="93599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5670550" y="4504690"/>
            <a:ext cx="234061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</a:t>
            </a:r>
            <a:r>
              <a:rPr lang="ko-KR" altLang="en-US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황선호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1" name="직선 연결선 44"/>
          <p:cNvCxnSpPr/>
          <p:nvPr/>
        </p:nvCxnSpPr>
        <p:spPr>
          <a:xfrm>
            <a:off x="5742305" y="4902835"/>
            <a:ext cx="93599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3073400" y="5483860"/>
            <a:ext cx="2230755" cy="6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DAO, Service 작성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Board &amp; Member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디자인 합치기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5508625" y="5474970"/>
            <a:ext cx="2340610" cy="6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DAO, Service 작성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Board &amp; Member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디자인 합치기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7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21665" y="241744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>
            <a:spLocks/>
          </p:cNvSpPr>
          <p:nvPr/>
        </p:nvSpPr>
        <p:spPr>
          <a:xfrm rot="0">
            <a:off x="3048000" y="2417445"/>
            <a:ext cx="681990" cy="681990"/>
          </a:xfrm>
          <a:prstGeom prst="ellipse"/>
          <a:solidFill>
            <a:srgbClr val="4C93C7">
              <a:alpha val="227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815330" y="2417445"/>
            <a:ext cx="681355" cy="681355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13020" cy="5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Why P_Delivery?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/>
          </p:cNvSpPr>
          <p:nvPr/>
        </p:nvSpPr>
        <p:spPr bwMode="auto">
          <a:xfrm rot="0">
            <a:off x="858520" y="2708910"/>
            <a:ext cx="1993265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4C93C7"/>
                </a:solidFill>
                <a:latin typeface="다음_Regular" charset="0"/>
                <a:ea typeface="다음_Regular" charset="0"/>
              </a:rPr>
              <a:t>1. 쉬운 조작</a:t>
            </a:r>
            <a:endParaRPr lang="ko-KR" altLang="en-US" sz="1800" cap="none" dirty="0" smtClean="0" b="1">
              <a:solidFill>
                <a:srgbClr val="4C93C7"/>
              </a:solidFill>
              <a:latin typeface="다음_Regular" charset="0"/>
              <a:ea typeface="다음_Regular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30275" y="3107055"/>
            <a:ext cx="93599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/>
          </p:cNvSpPr>
          <p:nvPr/>
        </p:nvSpPr>
        <p:spPr bwMode="auto">
          <a:xfrm rot="0">
            <a:off x="3305175" y="2708910"/>
            <a:ext cx="255333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4C93C7"/>
                </a:solidFill>
                <a:latin typeface="다음_Regular" charset="0"/>
                <a:ea typeface="다음_Regular" charset="0"/>
              </a:rPr>
              <a:t>2. 장바구니, 주문서비스</a:t>
            </a:r>
            <a:endParaRPr lang="ko-KR" altLang="en-US" sz="1800" cap="none" dirty="0" smtClean="0" b="1">
              <a:solidFill>
                <a:srgbClr val="4C93C7"/>
              </a:solidFill>
              <a:latin typeface="다음_Regular" charset="0"/>
              <a:ea typeface="다음_Regular" charset="0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rot="0">
            <a:off x="3376930" y="3107055"/>
            <a:ext cx="936625" cy="635"/>
          </a:xfrm>
          <a:prstGeom prst="line"/>
          <a:ln w="9525" cap="flat" cmpd="sng">
            <a:solidFill>
              <a:srgbClr val="4C93C7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083935" y="2708910"/>
            <a:ext cx="2612390" cy="3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효율적인 회원관리</a:t>
            </a:r>
            <a:endParaRPr lang="en-US" altLang="ko-KR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156325" y="3107055"/>
            <a:ext cx="147574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/>
          </p:cNvSpPr>
          <p:nvPr/>
        </p:nvSpPr>
        <p:spPr bwMode="auto">
          <a:xfrm rot="0">
            <a:off x="829945" y="3688080"/>
            <a:ext cx="2230755" cy="6464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Simple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불필요한 정보를 제외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주문에 적합한 정보 제공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1" name="TextBox 25"/>
          <p:cNvSpPr txBox="1">
            <a:spLocks/>
          </p:cNvSpPr>
          <p:nvPr/>
        </p:nvSpPr>
        <p:spPr bwMode="auto">
          <a:xfrm rot="0">
            <a:off x="3143250" y="3679190"/>
            <a:ext cx="2472690" cy="6464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바로 구매 및 장바구니 서비스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배달 가능 지역 확인 및 선택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검색기능 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5940425" y="3633470"/>
            <a:ext cx="234061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자유게시판을 통한 배달 후기 작성 및 댓글기능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지난 게시글 및 이용내역확인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r>
              <a:rPr lang="en-US" altLang="ko-KR" sz="1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내가 쓴 글만 확인 가능</a:t>
            </a: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  <a:p>
            <a:pPr marL="171450" indent="-1714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</a:pPr>
            <a:endParaRPr lang="ko-KR" altLang="en-US" sz="1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541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사이트 소개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215" y="1320165"/>
            <a:ext cx="518604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" charset="0"/>
                <a:ea typeface="나눔바른고딕" charset="0"/>
              </a:rPr>
              <a:t> - 참고 사이트 : Mc_Delivery, BurgerKing_Delivery</a:t>
            </a:r>
            <a:endParaRPr lang="ko-KR" altLang="en-US" sz="1400" cap="none" dirty="0" smtClean="0" b="1">
              <a:solidFill>
                <a:srgbClr val="000000">
                  <a:lumMod val="65000"/>
                  <a:lumOff val="35000"/>
                </a:srgb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0"/>
          <p:cNvCxnSpPr/>
          <p:nvPr/>
        </p:nvCxnSpPr>
        <p:spPr>
          <a:xfrm flipH="1">
            <a:off x="404495" y="1126490"/>
            <a:ext cx="4167505" cy="22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Administrator/AppData/Roaming/PolarisOffice/ETemp/3180_4698576/fImage742984487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1970" y="1948815"/>
            <a:ext cx="7481570" cy="3801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4775" cy="52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프로그램 흐름도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567690" y="1430655"/>
            <a:ext cx="8023225" cy="4488180"/>
            <a:chOff x="567690" y="1430655"/>
            <a:chExt cx="8023225" cy="44881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1091565" y="1430655"/>
              <a:ext cx="6943090" cy="537845"/>
            </a:xfrm>
            <a:prstGeom prst="rect"/>
            <a:solidFill>
              <a:schemeClr val="tx1">
                <a:lumMod val="65000"/>
                <a:lumOff val="35000"/>
                <a:alpha val="7379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메인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1091565" y="2371725"/>
              <a:ext cx="1191895" cy="537845"/>
            </a:xfrm>
            <a:prstGeom prst="rect"/>
            <a:solidFill>
              <a:srgbClr val="008000">
                <a:alpha val="518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맑은 고딕" charset="0"/>
                  <a:ea typeface="맑은 고딕" charset="0"/>
                </a:rPr>
                <a:t>메뉴</a:t>
              </a:r>
              <a:endParaRPr lang="ko-KR" altLang="en-US" sz="16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3020060" y="2369185"/>
              <a:ext cx="1191895" cy="537845"/>
            </a:xfrm>
            <a:prstGeom prst="rect"/>
            <a:solidFill>
              <a:srgbClr val="FF0000">
                <a:alpha val="518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맑은 고딕" charset="0"/>
                  <a:ea typeface="맑은 고딕" charset="0"/>
                </a:rPr>
                <a:t>로그인</a:t>
              </a:r>
              <a:endParaRPr lang="ko-KR" altLang="en-US" sz="16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4972050" y="3125470"/>
              <a:ext cx="1191895" cy="537845"/>
            </a:xfrm>
            <a:prstGeom prst="rect"/>
            <a:solidFill>
              <a:srgbClr val="0070C0">
                <a:alpha val="518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맑은 고딕" charset="0"/>
                  <a:ea typeface="맑은 고딕" charset="0"/>
                </a:rPr>
                <a:t>마이페이지</a:t>
              </a:r>
              <a:endParaRPr lang="ko-KR" altLang="en-US" sz="16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6842760" y="2371725"/>
              <a:ext cx="1191895" cy="537845"/>
            </a:xfrm>
            <a:prstGeom prst="rect"/>
            <a:solidFill>
              <a:srgbClr val="7030A0">
                <a:alpha val="518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맑은 고딕" charset="0"/>
                  <a:ea typeface="맑은 고딕" charset="0"/>
                </a:rPr>
                <a:t>FAQ</a:t>
              </a:r>
              <a:endParaRPr lang="ko-KR" altLang="en-US" sz="16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042035" y="3404235"/>
              <a:ext cx="1290955" cy="661670"/>
            </a:xfrm>
            <a:prstGeom prst="flowChartDecision"/>
            <a:solidFill>
              <a:srgbClr val="FFFF00">
                <a:alpha val="350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로그인?</a:t>
              </a:r>
              <a:endParaRPr lang="ko-KR" altLang="en-US" sz="12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1163320" y="4431030"/>
              <a:ext cx="1048385" cy="473075"/>
            </a:xfrm>
            <a:prstGeom prst="rect"/>
            <a:solidFill>
              <a:srgbClr val="008000">
                <a:alpha val="4670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제품상세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567690" y="5337175"/>
              <a:ext cx="1048385" cy="473075"/>
            </a:xfrm>
            <a:prstGeom prst="rect"/>
            <a:solidFill>
              <a:srgbClr val="008000">
                <a:alpha val="4670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주문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1847850" y="5337175"/>
              <a:ext cx="1048385" cy="473075"/>
            </a:xfrm>
            <a:prstGeom prst="rect"/>
            <a:solidFill>
              <a:srgbClr val="008000">
                <a:alpha val="4670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카트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0">
              <a:off x="5401310" y="3919220"/>
              <a:ext cx="1150620" cy="518795"/>
            </a:xfrm>
            <a:prstGeom prst="rect"/>
            <a:solidFill>
              <a:srgbClr val="0070C0">
                <a:alpha val="42782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최근 주문내역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0">
              <a:off x="5389880" y="4605020"/>
              <a:ext cx="1150620" cy="518795"/>
            </a:xfrm>
            <a:prstGeom prst="rect"/>
            <a:solidFill>
              <a:srgbClr val="0070C0">
                <a:alpha val="42782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 rot="0">
              <a:off x="5401310" y="5290820"/>
              <a:ext cx="1150620" cy="518795"/>
            </a:xfrm>
            <a:prstGeom prst="rect"/>
            <a:solidFill>
              <a:srgbClr val="0070C0">
                <a:alpha val="42782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회원탈퇴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7280275" y="3497580"/>
              <a:ext cx="1136015" cy="512445"/>
            </a:xfrm>
            <a:prstGeom prst="rect"/>
            <a:solidFill>
              <a:srgbClr val="7030A0">
                <a:alpha val="4670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FAQ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7380605" y="5406390"/>
              <a:ext cx="1136015" cy="512445"/>
            </a:xfrm>
            <a:prstGeom prst="rect"/>
            <a:solidFill>
              <a:srgbClr val="7030A0">
                <a:alpha val="4670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자유게시판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5" name="도형 24"/>
            <p:cNvCxnSpPr/>
            <p:nvPr/>
          </p:nvCxnSpPr>
          <p:spPr>
            <a:xfrm rot="0">
              <a:off x="1687195" y="1966595"/>
              <a:ext cx="635" cy="40449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 flipH="1">
              <a:off x="1687195" y="2908935"/>
              <a:ext cx="635" cy="48704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>
              <a:off x="1687195" y="4055745"/>
              <a:ext cx="635" cy="375920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H="1">
              <a:off x="1365885" y="4902835"/>
              <a:ext cx="321945" cy="382270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>
              <a:off x="1687195" y="4902835"/>
              <a:ext cx="366395" cy="39052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V="1">
              <a:off x="2332355" y="2905760"/>
              <a:ext cx="1283970" cy="81978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2227580" y="3359150"/>
              <a:ext cx="455930" cy="3086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no</a:t>
              </a:r>
              <a:endParaRPr lang="ko-KR" altLang="en-US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31"/>
            <p:cNvCxnSpPr/>
            <p:nvPr/>
          </p:nvCxnSpPr>
          <p:spPr>
            <a:xfrm rot="0" flipH="1">
              <a:off x="5015865" y="3662045"/>
              <a:ext cx="635" cy="1875790"/>
            </a:xfrm>
            <a:prstGeom prst="line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2"/>
            <p:cNvCxnSpPr/>
            <p:nvPr/>
          </p:nvCxnSpPr>
          <p:spPr>
            <a:xfrm rot="0">
              <a:off x="5007610" y="4258945"/>
              <a:ext cx="394335" cy="63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33"/>
            <p:cNvCxnSpPr/>
            <p:nvPr/>
          </p:nvCxnSpPr>
          <p:spPr>
            <a:xfrm rot="0" flipV="1">
              <a:off x="4996815" y="4864100"/>
              <a:ext cx="394335" cy="1841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34"/>
            <p:cNvCxnSpPr/>
            <p:nvPr/>
          </p:nvCxnSpPr>
          <p:spPr>
            <a:xfrm rot="0">
              <a:off x="5007610" y="5537835"/>
              <a:ext cx="394335" cy="63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35"/>
            <p:cNvCxnSpPr/>
            <p:nvPr/>
          </p:nvCxnSpPr>
          <p:spPr>
            <a:xfrm rot="0" flipH="1">
              <a:off x="6892290" y="2905760"/>
              <a:ext cx="635" cy="1824355"/>
            </a:xfrm>
            <a:prstGeom prst="line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 rot="0">
              <a:off x="6892290" y="3838575"/>
              <a:ext cx="394335" cy="63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도형 37"/>
            <p:cNvCxnSpPr/>
            <p:nvPr/>
          </p:nvCxnSpPr>
          <p:spPr>
            <a:xfrm rot="0" flipV="1">
              <a:off x="6892290" y="4720590"/>
              <a:ext cx="394335" cy="952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도형 38"/>
            <p:cNvSpPr>
              <a:spLocks/>
            </p:cNvSpPr>
            <p:nvPr/>
          </p:nvSpPr>
          <p:spPr>
            <a:xfrm rot="0">
              <a:off x="4906645" y="2229485"/>
              <a:ext cx="1323340" cy="678180"/>
            </a:xfrm>
            <a:prstGeom prst="flowChartDecision"/>
            <a:solidFill>
              <a:srgbClr val="FFFF00">
                <a:alpha val="350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로그인?</a:t>
              </a:r>
              <a:endParaRPr lang="ko-KR" altLang="en-US" sz="12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0" name="도형 39"/>
            <p:cNvCxnSpPr/>
            <p:nvPr/>
          </p:nvCxnSpPr>
          <p:spPr>
            <a:xfrm rot="0">
              <a:off x="5567680" y="2896870"/>
              <a:ext cx="635" cy="22923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도형 40"/>
            <p:cNvCxnSpPr/>
            <p:nvPr/>
          </p:nvCxnSpPr>
          <p:spPr>
            <a:xfrm rot="0">
              <a:off x="5559425" y="1975485"/>
              <a:ext cx="8890" cy="245110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41"/>
            <p:cNvSpPr>
              <a:spLocks/>
            </p:cNvSpPr>
            <p:nvPr/>
          </p:nvSpPr>
          <p:spPr>
            <a:xfrm rot="0">
              <a:off x="7306310" y="4364990"/>
              <a:ext cx="1284605" cy="685800"/>
            </a:xfrm>
            <a:prstGeom prst="flowChartDecision"/>
            <a:solidFill>
              <a:srgbClr val="FFFF00">
                <a:alpha val="3503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로그인?</a:t>
              </a:r>
              <a:endParaRPr lang="ko-KR" altLang="en-US" sz="12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3" name="도형 42"/>
            <p:cNvCxnSpPr/>
            <p:nvPr/>
          </p:nvCxnSpPr>
          <p:spPr>
            <a:xfrm rot="0">
              <a:off x="7948295" y="5040630"/>
              <a:ext cx="635" cy="367030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도형 43"/>
            <p:cNvCxnSpPr/>
            <p:nvPr/>
          </p:nvCxnSpPr>
          <p:spPr>
            <a:xfrm rot="0">
              <a:off x="7438390" y="1975485"/>
              <a:ext cx="635" cy="341630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도형 44"/>
            <p:cNvCxnSpPr/>
            <p:nvPr/>
          </p:nvCxnSpPr>
          <p:spPr>
            <a:xfrm rot="0">
              <a:off x="3615690" y="1964690"/>
              <a:ext cx="635" cy="404495"/>
            </a:xfrm>
            <a:prstGeom prst="straightConnector1"/>
            <a:ln w="9525" cap="flat" cmpd="sng">
              <a:solidFill>
                <a:schemeClr val="bg2">
                  <a:lumMod val="50000"/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1725930" y="4027805"/>
              <a:ext cx="455930" cy="3086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yes</a:t>
              </a:r>
              <a:endParaRPr lang="ko-KR" altLang="en-US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텍스트 상자 46"/>
            <p:cNvSpPr txBox="1">
              <a:spLocks/>
            </p:cNvSpPr>
            <p:nvPr/>
          </p:nvSpPr>
          <p:spPr>
            <a:xfrm rot="0">
              <a:off x="5615940" y="2798445"/>
              <a:ext cx="455930" cy="3086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yes</a:t>
              </a:r>
              <a:endParaRPr lang="ko-KR" altLang="en-US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7940675" y="5029200"/>
              <a:ext cx="455930" cy="3086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yes</a:t>
              </a:r>
              <a:endParaRPr lang="ko-KR" altLang="en-US" sz="14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25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23215" y="603250"/>
            <a:ext cx="5185410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Data Diagram</a:t>
            </a:r>
            <a:endParaRPr lang="ko-KR" altLang="en-US" sz="28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428625" y="47561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:/Users/Administrator/AppData/Roaming/PolarisOffice/ETemp/3180_4698576/fImage5056159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785" y="1367155"/>
            <a:ext cx="7179310" cy="4968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 bwMode="auto">
          <a:xfrm rot="0">
            <a:off x="3563620" y="3068955"/>
            <a:ext cx="518541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>
                    <a:lumMod val="65000"/>
                    <a:lumOff val="35000"/>
                  </a:srgbClr>
                </a:solidFill>
                <a:latin typeface="다음_SemiBold" charset="0"/>
                <a:ea typeface="다음_SemiBold" charset="0"/>
              </a:rPr>
              <a:t>세부 설명</a:t>
            </a:r>
            <a:endParaRPr lang="ko-KR" altLang="en-US" sz="3200" cap="none" dirty="0" smtClean="0" b="0">
              <a:solidFill>
                <a:srgbClr val="000000">
                  <a:lumMod val="65000"/>
                  <a:lumOff val="35000"/>
                </a:srgbClr>
              </a:solidFill>
              <a:latin typeface="다음_SemiBold" charset="0"/>
              <a:ea typeface="다음_SemiBold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>
            <a:off x="3780155" y="2853055"/>
            <a:ext cx="327660" cy="635"/>
          </a:xfrm>
          <a:prstGeom prst="line"/>
          <a:ln w="762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838190" y="2000250"/>
            <a:ext cx="2571750" cy="1857375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215" y="603250"/>
            <a:ext cx="5184775" cy="52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메인 화면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215" y="1195705"/>
            <a:ext cx="518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625" y="475615"/>
            <a:ext cx="32702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7875" y="2143125"/>
            <a:ext cx="2025650" cy="14763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로그인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회원가입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메인 메뉴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이미지 클릭 시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해당 메뉴로 이동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505" y="4429125"/>
            <a:ext cx="2000250" cy="1685925"/>
          </a:xfrm>
          <a:prstGeom prst="rect">
            <a:avLst/>
          </a:prstGeom>
          <a:noFill/>
        </p:spPr>
      </p:pic>
      <p:pic>
        <p:nvPicPr>
          <p:cNvPr id="20" name="그림 19" descr="C:/Users/Administrator/AppData/Roaming/PolarisOffice/ETemp/3180_4698576/fImage1002661412846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460" y="1191895"/>
            <a:ext cx="5333365" cy="5071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67971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157</Paragraphs>
  <Words>437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NSM</dc:creator>
  <cp:lastModifiedBy>ff0924</cp:lastModifiedBy>
  <dc:title>슬라이드 1</dc:title>
  <dcterms:modified xsi:type="dcterms:W3CDTF">2017-04-12T16:42:27Z</dcterms:modified>
</cp:coreProperties>
</file>