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3" r:id="rId6"/>
    <p:sldId id="265" r:id="rId7"/>
    <p:sldId id="264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40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-564" y="-8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511D5-4285-423F-8590-984BB3552232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C03FB-0504-4FDB-8468-2FABE91BFE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48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142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250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832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085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938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97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73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677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533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094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FDF5-E25D-4F37-84B5-7BEF27B44787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F125-B695-40C3-A14B-032516166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941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06752" y="1341120"/>
            <a:ext cx="7729728" cy="18775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24915" y="1609040"/>
            <a:ext cx="7772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2D </a:t>
            </a:r>
            <a:r>
              <a:rPr lang="ko-KR" altLang="en-US" sz="66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게임 프로그래밍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25056" y="4681728"/>
            <a:ext cx="4206240" cy="12070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98208" y="4744674"/>
            <a:ext cx="3943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게임공학과</a:t>
            </a:r>
            <a:endParaRPr lang="en-US" altLang="ko-KR" sz="3200" dirty="0" smtClean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  <a:p>
            <a:pPr algn="r"/>
            <a:r>
              <a:rPr lang="en-US" altLang="ko-KR" sz="32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2013182045 </a:t>
            </a:r>
            <a:r>
              <a:rPr lang="ko-KR" altLang="en-US" sz="32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황수현</a:t>
            </a:r>
            <a:endParaRPr lang="en-US" altLang="ko-KR" sz="3200" dirty="0" smtClean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9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20040"/>
            <a:ext cx="12192000" cy="205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309360"/>
            <a:ext cx="12192000" cy="205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147446" y="1280496"/>
            <a:ext cx="720000" cy="742950"/>
          </a:xfrm>
          <a:custGeom>
            <a:avLst/>
            <a:gdLst/>
            <a:ahLst/>
            <a:cxnLst/>
            <a:rect l="l" t="t" r="r" b="b"/>
            <a:pathLst>
              <a:path w="1280160" h="1280160">
                <a:moveTo>
                  <a:pt x="686042" y="309027"/>
                </a:moveTo>
                <a:lnTo>
                  <a:pt x="461906" y="379125"/>
                </a:lnTo>
                <a:lnTo>
                  <a:pt x="461906" y="447437"/>
                </a:lnTo>
                <a:lnTo>
                  <a:pt x="615051" y="401003"/>
                </a:lnTo>
                <a:lnTo>
                  <a:pt x="615051" y="917585"/>
                </a:lnTo>
                <a:lnTo>
                  <a:pt x="465925" y="917585"/>
                </a:lnTo>
                <a:lnTo>
                  <a:pt x="465925" y="980986"/>
                </a:lnTo>
                <a:lnTo>
                  <a:pt x="834721" y="980986"/>
                </a:lnTo>
                <a:lnTo>
                  <a:pt x="834721" y="917585"/>
                </a:lnTo>
                <a:lnTo>
                  <a:pt x="686042" y="917585"/>
                </a:lnTo>
                <a:close/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5147446" y="2190487"/>
            <a:ext cx="720000" cy="703034"/>
          </a:xfrm>
          <a:custGeom>
            <a:avLst/>
            <a:gdLst/>
            <a:ahLst/>
            <a:cxnLst/>
            <a:rect l="l" t="t" r="r" b="b"/>
            <a:pathLst>
              <a:path w="1280160" h="1280160">
                <a:moveTo>
                  <a:pt x="640947" y="313045"/>
                </a:moveTo>
                <a:cubicBezTo>
                  <a:pt x="572486" y="313045"/>
                  <a:pt x="513103" y="333286"/>
                  <a:pt x="462799" y="373767"/>
                </a:cubicBezTo>
                <a:lnTo>
                  <a:pt x="462799" y="449223"/>
                </a:lnTo>
                <a:cubicBezTo>
                  <a:pt x="516378" y="398622"/>
                  <a:pt x="572635" y="373321"/>
                  <a:pt x="631571" y="373321"/>
                </a:cubicBezTo>
                <a:cubicBezTo>
                  <a:pt x="672349" y="373321"/>
                  <a:pt x="703752" y="383739"/>
                  <a:pt x="725779" y="404575"/>
                </a:cubicBezTo>
                <a:cubicBezTo>
                  <a:pt x="747805" y="425411"/>
                  <a:pt x="758819" y="455176"/>
                  <a:pt x="758819" y="493872"/>
                </a:cubicBezTo>
                <a:cubicBezTo>
                  <a:pt x="758819" y="526018"/>
                  <a:pt x="751377" y="556603"/>
                  <a:pt x="736494" y="585624"/>
                </a:cubicBezTo>
                <a:cubicBezTo>
                  <a:pt x="721612" y="614646"/>
                  <a:pt x="682767" y="660857"/>
                  <a:pt x="619962" y="724258"/>
                </a:cubicBezTo>
                <a:lnTo>
                  <a:pt x="428867" y="917139"/>
                </a:lnTo>
                <a:lnTo>
                  <a:pt x="428867" y="980986"/>
                </a:lnTo>
                <a:lnTo>
                  <a:pt x="822219" y="980986"/>
                </a:lnTo>
                <a:lnTo>
                  <a:pt x="822219" y="916692"/>
                </a:lnTo>
                <a:lnTo>
                  <a:pt x="513699" y="916692"/>
                </a:lnTo>
                <a:lnTo>
                  <a:pt x="513699" y="914906"/>
                </a:lnTo>
                <a:lnTo>
                  <a:pt x="666843" y="763548"/>
                </a:lnTo>
                <a:cubicBezTo>
                  <a:pt x="732625" y="697171"/>
                  <a:pt x="775934" y="644635"/>
                  <a:pt x="796770" y="605939"/>
                </a:cubicBezTo>
                <a:cubicBezTo>
                  <a:pt x="817606" y="567244"/>
                  <a:pt x="828024" y="527804"/>
                  <a:pt x="828024" y="487621"/>
                </a:cubicBezTo>
                <a:cubicBezTo>
                  <a:pt x="828024" y="434043"/>
                  <a:pt x="811057" y="391552"/>
                  <a:pt x="777124" y="360150"/>
                </a:cubicBezTo>
                <a:cubicBezTo>
                  <a:pt x="743192" y="328747"/>
                  <a:pt x="697799" y="313045"/>
                  <a:pt x="640947" y="313045"/>
                </a:cubicBezTo>
                <a:close/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5147446" y="3060562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1280160" h="1280160">
                <a:moveTo>
                  <a:pt x="618623" y="313045"/>
                </a:moveTo>
                <a:cubicBezTo>
                  <a:pt x="561175" y="313045"/>
                  <a:pt x="511615" y="325547"/>
                  <a:pt x="469943" y="350550"/>
                </a:cubicBezTo>
                <a:lnTo>
                  <a:pt x="469943" y="421541"/>
                </a:lnTo>
                <a:cubicBezTo>
                  <a:pt x="510722" y="389692"/>
                  <a:pt x="554329" y="373767"/>
                  <a:pt x="600763" y="373767"/>
                </a:cubicBezTo>
                <a:cubicBezTo>
                  <a:pt x="684405" y="373767"/>
                  <a:pt x="726225" y="411718"/>
                  <a:pt x="726225" y="487621"/>
                </a:cubicBezTo>
                <a:cubicBezTo>
                  <a:pt x="726225" y="569774"/>
                  <a:pt x="671308" y="610851"/>
                  <a:pt x="561473" y="610851"/>
                </a:cubicBezTo>
                <a:lnTo>
                  <a:pt x="509680" y="610851"/>
                </a:lnTo>
                <a:lnTo>
                  <a:pt x="509680" y="671126"/>
                </a:lnTo>
                <a:lnTo>
                  <a:pt x="564151" y="671126"/>
                </a:lnTo>
                <a:cubicBezTo>
                  <a:pt x="687679" y="671126"/>
                  <a:pt x="749442" y="715030"/>
                  <a:pt x="749442" y="802839"/>
                </a:cubicBezTo>
                <a:cubicBezTo>
                  <a:pt x="749442" y="842427"/>
                  <a:pt x="735378" y="873830"/>
                  <a:pt x="707250" y="897047"/>
                </a:cubicBezTo>
                <a:cubicBezTo>
                  <a:pt x="679121" y="920264"/>
                  <a:pt x="642137" y="931873"/>
                  <a:pt x="596298" y="931873"/>
                </a:cubicBezTo>
                <a:cubicBezTo>
                  <a:pt x="540339" y="931873"/>
                  <a:pt x="489737" y="914014"/>
                  <a:pt x="444494" y="878295"/>
                </a:cubicBezTo>
                <a:lnTo>
                  <a:pt x="444494" y="956876"/>
                </a:lnTo>
                <a:cubicBezTo>
                  <a:pt x="481701" y="980391"/>
                  <a:pt x="530963" y="992148"/>
                  <a:pt x="592280" y="992148"/>
                </a:cubicBezTo>
                <a:cubicBezTo>
                  <a:pt x="658955" y="992148"/>
                  <a:pt x="713947" y="974289"/>
                  <a:pt x="757256" y="938570"/>
                </a:cubicBezTo>
                <a:cubicBezTo>
                  <a:pt x="800565" y="902851"/>
                  <a:pt x="822219" y="855078"/>
                  <a:pt x="822219" y="795249"/>
                </a:cubicBezTo>
                <a:cubicBezTo>
                  <a:pt x="822219" y="752386"/>
                  <a:pt x="808155" y="716519"/>
                  <a:pt x="780027" y="687646"/>
                </a:cubicBezTo>
                <a:cubicBezTo>
                  <a:pt x="751898" y="658773"/>
                  <a:pt x="714170" y="642253"/>
                  <a:pt x="666843" y="638086"/>
                </a:cubicBezTo>
                <a:lnTo>
                  <a:pt x="666843" y="636747"/>
                </a:lnTo>
                <a:cubicBezTo>
                  <a:pt x="754651" y="611148"/>
                  <a:pt x="798556" y="555338"/>
                  <a:pt x="798556" y="469315"/>
                </a:cubicBezTo>
                <a:cubicBezTo>
                  <a:pt x="798556" y="422881"/>
                  <a:pt x="781664" y="385227"/>
                  <a:pt x="747880" y="356354"/>
                </a:cubicBezTo>
                <a:cubicBezTo>
                  <a:pt x="714096" y="327482"/>
                  <a:pt x="671010" y="313045"/>
                  <a:pt x="618623" y="313045"/>
                </a:cubicBezTo>
                <a:close/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5147446" y="3947603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1280160" h="1280160">
                <a:moveTo>
                  <a:pt x="701222" y="388501"/>
                </a:moveTo>
                <a:lnTo>
                  <a:pt x="703008" y="388501"/>
                </a:lnTo>
                <a:cubicBezTo>
                  <a:pt x="701817" y="414100"/>
                  <a:pt x="701222" y="436870"/>
                  <a:pt x="701222" y="456813"/>
                </a:cubicBezTo>
                <a:lnTo>
                  <a:pt x="701222" y="746135"/>
                </a:lnTo>
                <a:lnTo>
                  <a:pt x="469497" y="746135"/>
                </a:lnTo>
                <a:lnTo>
                  <a:pt x="676219" y="438954"/>
                </a:lnTo>
                <a:cubicBezTo>
                  <a:pt x="689018" y="414546"/>
                  <a:pt x="697353" y="397729"/>
                  <a:pt x="701222" y="388501"/>
                </a:cubicBezTo>
                <a:close/>
                <a:moveTo>
                  <a:pt x="684256" y="323761"/>
                </a:moveTo>
                <a:lnTo>
                  <a:pt x="390469" y="757744"/>
                </a:lnTo>
                <a:lnTo>
                  <a:pt x="390469" y="804625"/>
                </a:lnTo>
                <a:lnTo>
                  <a:pt x="701222" y="804625"/>
                </a:lnTo>
                <a:lnTo>
                  <a:pt x="701222" y="980986"/>
                </a:lnTo>
                <a:lnTo>
                  <a:pt x="771320" y="980986"/>
                </a:lnTo>
                <a:lnTo>
                  <a:pt x="771320" y="804625"/>
                </a:lnTo>
                <a:lnTo>
                  <a:pt x="856152" y="804625"/>
                </a:lnTo>
                <a:lnTo>
                  <a:pt x="856152" y="746135"/>
                </a:lnTo>
                <a:lnTo>
                  <a:pt x="771320" y="746135"/>
                </a:lnTo>
                <a:lnTo>
                  <a:pt x="771320" y="323761"/>
                </a:lnTo>
                <a:close/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5147446" y="4834644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1280160" h="1280160">
                <a:moveTo>
                  <a:pt x="481105" y="323761"/>
                </a:moveTo>
                <a:lnTo>
                  <a:pt x="481105" y="651034"/>
                </a:lnTo>
                <a:cubicBezTo>
                  <a:pt x="532600" y="647462"/>
                  <a:pt x="566979" y="645676"/>
                  <a:pt x="584243" y="645676"/>
                </a:cubicBezTo>
                <a:cubicBezTo>
                  <a:pt x="639012" y="645676"/>
                  <a:pt x="680982" y="657880"/>
                  <a:pt x="710152" y="682288"/>
                </a:cubicBezTo>
                <a:cubicBezTo>
                  <a:pt x="739322" y="706696"/>
                  <a:pt x="753907" y="741075"/>
                  <a:pt x="753907" y="785426"/>
                </a:cubicBezTo>
                <a:cubicBezTo>
                  <a:pt x="753907" y="829479"/>
                  <a:pt x="739248" y="864900"/>
                  <a:pt x="709929" y="891689"/>
                </a:cubicBezTo>
                <a:cubicBezTo>
                  <a:pt x="680609" y="918478"/>
                  <a:pt x="642882" y="931873"/>
                  <a:pt x="596745" y="931873"/>
                </a:cubicBezTo>
                <a:cubicBezTo>
                  <a:pt x="550906" y="931873"/>
                  <a:pt x="505364" y="917288"/>
                  <a:pt x="460121" y="888117"/>
                </a:cubicBezTo>
                <a:lnTo>
                  <a:pt x="460121" y="964913"/>
                </a:lnTo>
                <a:cubicBezTo>
                  <a:pt x="489291" y="983070"/>
                  <a:pt x="534088" y="992148"/>
                  <a:pt x="594512" y="992148"/>
                </a:cubicBezTo>
                <a:cubicBezTo>
                  <a:pt x="664164" y="992148"/>
                  <a:pt x="720049" y="973322"/>
                  <a:pt x="762167" y="935668"/>
                </a:cubicBezTo>
                <a:cubicBezTo>
                  <a:pt x="804286" y="898015"/>
                  <a:pt x="825345" y="846594"/>
                  <a:pt x="825345" y="781408"/>
                </a:cubicBezTo>
                <a:cubicBezTo>
                  <a:pt x="825345" y="719198"/>
                  <a:pt x="805923" y="670605"/>
                  <a:pt x="767079" y="635630"/>
                </a:cubicBezTo>
                <a:cubicBezTo>
                  <a:pt x="728234" y="600656"/>
                  <a:pt x="673987" y="583169"/>
                  <a:pt x="604335" y="583169"/>
                </a:cubicBezTo>
                <a:cubicBezTo>
                  <a:pt x="591834" y="583169"/>
                  <a:pt x="573230" y="583913"/>
                  <a:pt x="548525" y="585401"/>
                </a:cubicBezTo>
                <a:lnTo>
                  <a:pt x="548525" y="388501"/>
                </a:lnTo>
                <a:lnTo>
                  <a:pt x="795877" y="388501"/>
                </a:lnTo>
                <a:lnTo>
                  <a:pt x="795877" y="323761"/>
                </a:lnTo>
                <a:close/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096000" y="1413221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게임 </a:t>
            </a:r>
            <a:r>
              <a:rPr lang="ko-KR" altLang="en-US" sz="2800" dirty="0" err="1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컨셉</a:t>
            </a:r>
            <a:endParaRPr lang="ko-KR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0" y="229563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개발 범위</a:t>
            </a:r>
            <a:endParaRPr lang="ko-KR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178051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현재 진행 상황</a:t>
            </a:r>
            <a:endParaRPr lang="ko-KR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0" y="4060466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altLang="ko-KR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 commits</a:t>
            </a:r>
            <a:endParaRPr lang="ko-KR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0" y="494288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자체 평가</a:t>
            </a:r>
            <a:endParaRPr lang="ko-KR" altLang="en-US" sz="28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5980" y="3105834"/>
            <a:ext cx="1512402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INDEX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7181" y="344180"/>
            <a:ext cx="9144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8621" y="34418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게임 </a:t>
            </a:r>
            <a:r>
              <a:rPr lang="ko-KR" altLang="en-US" sz="3200" dirty="0" err="1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컨셉</a:t>
            </a:r>
            <a:endParaRPr lang="ko-KR" altLang="en-US" sz="32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0041" y="1325880"/>
            <a:ext cx="11544299" cy="5143500"/>
          </a:xfrm>
          <a:custGeom>
            <a:avLst/>
            <a:gdLst>
              <a:gd name="connsiteX0" fmla="*/ 0 w 11544299"/>
              <a:gd name="connsiteY0" fmla="*/ 0 h 5143500"/>
              <a:gd name="connsiteX1" fmla="*/ 11544299 w 11544299"/>
              <a:gd name="connsiteY1" fmla="*/ 0 h 5143500"/>
              <a:gd name="connsiteX2" fmla="*/ 11544299 w 11544299"/>
              <a:gd name="connsiteY2" fmla="*/ 5143500 h 5143500"/>
              <a:gd name="connsiteX3" fmla="*/ 0 w 11544299"/>
              <a:gd name="connsiteY3" fmla="*/ 5143500 h 5143500"/>
              <a:gd name="connsiteX4" fmla="*/ 0 w 11544299"/>
              <a:gd name="connsiteY4" fmla="*/ 659789 h 5143500"/>
              <a:gd name="connsiteX5" fmla="*/ 617220 w 11544299"/>
              <a:gd name="connsiteY5" fmla="*/ 1 h 5143500"/>
              <a:gd name="connsiteX6" fmla="*/ 0 w 11544299"/>
              <a:gd name="connsiteY6" fmla="*/ 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44299" h="5143500">
                <a:moveTo>
                  <a:pt x="0" y="0"/>
                </a:moveTo>
                <a:lnTo>
                  <a:pt x="11544299" y="0"/>
                </a:lnTo>
                <a:lnTo>
                  <a:pt x="11544299" y="5143500"/>
                </a:lnTo>
                <a:lnTo>
                  <a:pt x="0" y="5143500"/>
                </a:lnTo>
                <a:lnTo>
                  <a:pt x="0" y="659789"/>
                </a:lnTo>
                <a:lnTo>
                  <a:pt x="61722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 descr="d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616" y="579008"/>
            <a:ext cx="3694176" cy="5939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6864" y="2121408"/>
            <a:ext cx="5839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쉽고 재미있는 플래시 게임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단순한 동작으로 간편한 조작이 가능한 게임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중독성 있는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똥피하기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게임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="" xmlns:p14="http://schemas.microsoft.com/office/powerpoint/2010/main" val="40593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7181" y="344180"/>
            <a:ext cx="9144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8621" y="34418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개발 범위</a:t>
            </a:r>
            <a:endParaRPr lang="ko-KR" altLang="en-US" sz="32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88416" y="1463378"/>
          <a:ext cx="10684257" cy="44055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1904"/>
                <a:gridCol w="4669536"/>
                <a:gridCol w="4242817"/>
              </a:tblGrid>
              <a:tr h="629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93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방향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좌우 방향</a:t>
                      </a:r>
                      <a:r>
                        <a:rPr lang="en-US" altLang="ko-KR" dirty="0" smtClean="0"/>
                        <a:t>),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키보드 방향키 사용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자연스러운 컨트롤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93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위에서 위치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속도 랜덤으로 낙하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크기</a:t>
                      </a:r>
                      <a:r>
                        <a:rPr lang="ko-KR" altLang="en-US" baseline="0" dirty="0" smtClean="0"/>
                        <a:t> 랜덤으로 낙하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93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증가 시</a:t>
                      </a:r>
                      <a:r>
                        <a:rPr lang="ko-KR" altLang="en-US" baseline="0" dirty="0" smtClean="0"/>
                        <a:t> 적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똥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의 낙하 속도 향상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미정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93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피격 시</a:t>
                      </a:r>
                      <a:r>
                        <a:rPr lang="ko-KR" altLang="en-US" baseline="0" dirty="0" smtClean="0"/>
                        <a:t> 게임오버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생존시간 카운트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순위</a:t>
                      </a:r>
                      <a:r>
                        <a:rPr lang="ko-KR" altLang="en-US" baseline="0" dirty="0" smtClean="0"/>
                        <a:t> 시스템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93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똥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낙하 소리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피격 소리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r>
                        <a:rPr lang="ko-KR" altLang="en-US" baseline="0" dirty="0" smtClean="0"/>
                        <a:t> 발자국 소리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93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그래픽 리소스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캐릭터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적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똥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피격</a:t>
                      </a:r>
                      <a:r>
                        <a:rPr lang="ko-KR" altLang="en-US" baseline="0" dirty="0" smtClean="0"/>
                        <a:t> 시 효과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593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7181" y="344180"/>
            <a:ext cx="9144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8621" y="34418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개발 일정</a:t>
            </a:r>
            <a:endParaRPr lang="ko-KR" altLang="en-US" sz="32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24992" y="1328924"/>
          <a:ext cx="10611105" cy="452323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49984"/>
                <a:gridCol w="2511552"/>
                <a:gridCol w="6449569"/>
              </a:tblGrid>
              <a:tr h="520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r>
                        <a:rPr lang="ko-KR" altLang="en-US" b="1" dirty="0" smtClean="0"/>
                        <a:t>주차</a:t>
                      </a:r>
                      <a:r>
                        <a:rPr lang="en-US" altLang="ko-KR" b="1" dirty="0" smtClean="0"/>
                        <a:t>(10.1~10.7)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그래픽 리소스 제작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UI,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ko-KR" altLang="en-US" b="0" baseline="0" dirty="0" smtClean="0"/>
                        <a:t>캐릭터</a:t>
                      </a:r>
                      <a:r>
                        <a:rPr lang="en-US" altLang="ko-KR" b="0" baseline="0" dirty="0" smtClean="0"/>
                        <a:t>, </a:t>
                      </a:r>
                      <a:r>
                        <a:rPr lang="ko-KR" altLang="en-US" b="0" baseline="0" dirty="0" smtClean="0"/>
                        <a:t>적</a:t>
                      </a:r>
                      <a:r>
                        <a:rPr lang="en-US" altLang="ko-KR" b="0" baseline="0" dirty="0" smtClean="0"/>
                        <a:t>(</a:t>
                      </a:r>
                      <a:r>
                        <a:rPr lang="ko-KR" altLang="en-US" b="0" baseline="0" dirty="0" smtClean="0"/>
                        <a:t>똥</a:t>
                      </a:r>
                      <a:r>
                        <a:rPr lang="en-US" altLang="ko-KR" b="0" baseline="0" dirty="0" smtClean="0"/>
                        <a:t>)</a:t>
                      </a:r>
                      <a:r>
                        <a:rPr lang="ko-KR" altLang="en-US" b="0" baseline="0" dirty="0" smtClean="0"/>
                        <a:t> 등 게임요소 그래픽 리소스 제작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520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결과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/>
                        <a:t>그래픽 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(90%)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ko-KR" altLang="en-US" b="0" baseline="0" dirty="0" smtClean="0"/>
                        <a:t>캐릭터</a:t>
                      </a:r>
                      <a:r>
                        <a:rPr lang="en-US" altLang="ko-KR" b="0" baseline="0" dirty="0" smtClean="0"/>
                        <a:t>, </a:t>
                      </a:r>
                      <a:r>
                        <a:rPr lang="ko-KR" altLang="en-US" b="0" baseline="0" dirty="0" smtClean="0"/>
                        <a:t>적</a:t>
                      </a:r>
                      <a:r>
                        <a:rPr lang="en-US" altLang="ko-KR" b="0" baseline="0" dirty="0" smtClean="0"/>
                        <a:t>(</a:t>
                      </a:r>
                      <a:r>
                        <a:rPr lang="ko-KR" altLang="en-US" b="0" baseline="0" dirty="0" smtClean="0"/>
                        <a:t>똥</a:t>
                      </a:r>
                      <a:r>
                        <a:rPr lang="en-US" altLang="ko-KR" b="0" baseline="0" dirty="0" smtClean="0"/>
                        <a:t>)</a:t>
                      </a:r>
                      <a:r>
                        <a:rPr lang="ko-KR" altLang="en-US" b="0" baseline="0" dirty="0" smtClean="0"/>
                        <a:t> 등 게임요소 그래픽 리소스 제작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520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주차</a:t>
                      </a:r>
                      <a:r>
                        <a:rPr lang="en-US" altLang="ko-KR" b="1" dirty="0" smtClean="0"/>
                        <a:t>(10.8</a:t>
                      </a:r>
                      <a:r>
                        <a:rPr lang="en-US" altLang="ko-KR" b="1" baseline="0" dirty="0" smtClean="0"/>
                        <a:t>~10.14)</a:t>
                      </a:r>
                      <a:endParaRPr lang="ko-KR" alt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캐릭터</a:t>
                      </a:r>
                      <a:r>
                        <a:rPr lang="ko-KR" altLang="en-US" b="0" baseline="0" dirty="0" smtClean="0"/>
                        <a:t> 구현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baseline="0" dirty="0" err="1" smtClean="0"/>
                        <a:t>맵과</a:t>
                      </a:r>
                      <a:r>
                        <a:rPr lang="ko-KR" altLang="en-US" b="0" baseline="0" dirty="0" smtClean="0"/>
                        <a:t> 캐릭터 구현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520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결과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smtClean="0"/>
                        <a:t>캐릭터</a:t>
                      </a:r>
                      <a:r>
                        <a:rPr lang="ko-KR" altLang="en-US" b="0" baseline="0" smtClean="0"/>
                        <a:t> 구현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/>
                        <a:t>(100%) </a:t>
                      </a:r>
                      <a:r>
                        <a:rPr lang="ko-KR" altLang="en-US" b="0" smtClean="0"/>
                        <a:t>맵과</a:t>
                      </a:r>
                      <a:r>
                        <a:rPr lang="ko-KR" altLang="en-US" b="0" baseline="0" smtClean="0"/>
                        <a:t> 캐릭터 구현</a:t>
                      </a:r>
                      <a:r>
                        <a:rPr lang="en-US" altLang="ko-KR" b="0" baseline="0" smtClean="0"/>
                        <a:t>, </a:t>
                      </a:r>
                      <a:r>
                        <a:rPr lang="ko-KR" altLang="en-US" b="0" baseline="0" smtClean="0"/>
                        <a:t>그래픽 리소스 보완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520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mtClean="0"/>
                        <a:t>3</a:t>
                      </a:r>
                      <a:r>
                        <a:rPr lang="ko-KR" altLang="en-US" b="1" smtClean="0"/>
                        <a:t>주차</a:t>
                      </a:r>
                      <a:r>
                        <a:rPr lang="en-US" altLang="ko-KR" b="1" smtClean="0"/>
                        <a:t>(10.15~10.21)</a:t>
                      </a:r>
                      <a:endParaRPr lang="ko-KR" altLang="en-US" b="1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키보드 입력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좌우 방향키 입력과</a:t>
                      </a:r>
                      <a:r>
                        <a:rPr lang="ko-KR" altLang="en-US" b="0" baseline="0" dirty="0" smtClean="0"/>
                        <a:t> 처리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520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결과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키보드 입력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(100%) </a:t>
                      </a:r>
                      <a:r>
                        <a:rPr lang="ko-KR" altLang="en-US" b="0" dirty="0" smtClean="0"/>
                        <a:t>좌우 이동과</a:t>
                      </a:r>
                      <a:r>
                        <a:rPr lang="ko-KR" altLang="en-US" b="0" baseline="0" dirty="0" smtClean="0"/>
                        <a:t> 서있는 상태 구현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5205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주차</a:t>
                      </a:r>
                      <a:r>
                        <a:rPr lang="en-US" altLang="ko-KR" b="1" dirty="0" smtClean="0"/>
                        <a:t>(10.22~)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적</a:t>
                      </a:r>
                      <a:r>
                        <a:rPr lang="en-US" altLang="ko-KR" b="0" dirty="0" smtClean="0"/>
                        <a:t>(</a:t>
                      </a:r>
                      <a:r>
                        <a:rPr lang="ko-KR" altLang="en-US" b="0" dirty="0" smtClean="0"/>
                        <a:t>똥</a:t>
                      </a:r>
                      <a:r>
                        <a:rPr lang="en-US" altLang="ko-KR" b="0" dirty="0" smtClean="0"/>
                        <a:t>)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ko-KR" altLang="en-US" b="0" baseline="0" dirty="0" smtClean="0"/>
                        <a:t>구현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적</a:t>
                      </a:r>
                      <a:r>
                        <a:rPr lang="en-US" altLang="ko-KR" b="0" dirty="0" smtClean="0"/>
                        <a:t>(</a:t>
                      </a:r>
                      <a:r>
                        <a:rPr lang="ko-KR" altLang="en-US" b="0" dirty="0" smtClean="0"/>
                        <a:t>똥</a:t>
                      </a:r>
                      <a:r>
                        <a:rPr lang="en-US" altLang="ko-KR" b="0" dirty="0" smtClean="0"/>
                        <a:t>)</a:t>
                      </a:r>
                      <a:r>
                        <a:rPr lang="ko-KR" altLang="en-US" b="0" dirty="0" smtClean="0"/>
                        <a:t>의</a:t>
                      </a:r>
                      <a:r>
                        <a:rPr lang="ko-KR" altLang="en-US" b="0" baseline="0" dirty="0" smtClean="0"/>
                        <a:t> 랜덤 낙하 구현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520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/>
                        <a:t>결과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적</a:t>
                      </a:r>
                      <a:r>
                        <a:rPr lang="en-US" altLang="ko-KR" b="0" dirty="0" smtClean="0"/>
                        <a:t>(</a:t>
                      </a:r>
                      <a:r>
                        <a:rPr lang="ko-KR" altLang="en-US" b="0" dirty="0" smtClean="0"/>
                        <a:t>똥</a:t>
                      </a:r>
                      <a:r>
                        <a:rPr lang="en-US" altLang="ko-KR" b="0" dirty="0" smtClean="0"/>
                        <a:t>)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ko-KR" altLang="en-US" b="0" baseline="0" dirty="0" smtClean="0"/>
                        <a:t>구현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(100%) </a:t>
                      </a:r>
                      <a:r>
                        <a:rPr lang="ko-KR" altLang="en-US" b="0" dirty="0" smtClean="0"/>
                        <a:t>적</a:t>
                      </a:r>
                      <a:r>
                        <a:rPr lang="en-US" altLang="ko-KR" b="0" dirty="0" smtClean="0"/>
                        <a:t>(</a:t>
                      </a:r>
                      <a:r>
                        <a:rPr lang="ko-KR" altLang="en-US" b="0" dirty="0" smtClean="0"/>
                        <a:t>똥</a:t>
                      </a:r>
                      <a:r>
                        <a:rPr lang="en-US" altLang="ko-KR" b="0" dirty="0" smtClean="0"/>
                        <a:t>)</a:t>
                      </a:r>
                      <a:r>
                        <a:rPr lang="ko-KR" altLang="en-US" b="0" dirty="0" smtClean="0"/>
                        <a:t>의</a:t>
                      </a:r>
                      <a:r>
                        <a:rPr lang="ko-KR" altLang="en-US" b="0" baseline="0" dirty="0" smtClean="0"/>
                        <a:t> 랜덤 낙하 구현</a:t>
                      </a:r>
                      <a:r>
                        <a:rPr lang="en-US" altLang="ko-KR" b="0" baseline="0" dirty="0" smtClean="0"/>
                        <a:t>, </a:t>
                      </a:r>
                      <a:r>
                        <a:rPr lang="ko-KR" altLang="en-US" b="0" baseline="0" smtClean="0"/>
                        <a:t>게임프레임워크 구현</a:t>
                      </a:r>
                      <a:endParaRPr lang="ko-KR" alt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593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7181" y="344180"/>
            <a:ext cx="9144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8621" y="344180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altLang="ko-KR" sz="32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 commits</a:t>
            </a:r>
            <a:endParaRPr lang="ko-KR" altLang="en-US" sz="32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그림 4" descr="GitHub_commi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628" y="1150065"/>
            <a:ext cx="8142732" cy="53055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93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7181" y="344180"/>
            <a:ext cx="9144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8621" y="34418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rPr>
              <a:t>자체 평가</a:t>
            </a:r>
            <a:endParaRPr lang="ko-KR" altLang="en-US" sz="32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52760" y="1608992"/>
          <a:ext cx="9871272" cy="38511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80344"/>
                <a:gridCol w="5190928"/>
              </a:tblGrid>
              <a:tr h="987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 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 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 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 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78109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949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계획 대비 일정을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7559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32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593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55270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90291" y="2645361"/>
            <a:ext cx="41008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THANKS</a:t>
            </a:r>
            <a:endParaRPr lang="ko-KR" altLang="en-US" sz="8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38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300</Words>
  <Application>Microsoft Office PowerPoint</Application>
  <PresentationFormat>사용자 지정</PresentationFormat>
  <Paragraphs>78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재채기</dc:creator>
  <cp:lastModifiedBy>LG</cp:lastModifiedBy>
  <cp:revision>48</cp:revision>
  <dcterms:created xsi:type="dcterms:W3CDTF">2015-04-24T05:34:22Z</dcterms:created>
  <dcterms:modified xsi:type="dcterms:W3CDTF">2015-10-26T13:53:49Z</dcterms:modified>
</cp:coreProperties>
</file>