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30CBC-2026-4133-BE5E-9D270305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D1A3F-8EC6-47DF-859C-2090DD3B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C43B-1998-4EB4-A29B-50DB8D54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61328-6C1E-4F42-B868-D7B9DEE7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3D492-A6AB-469C-91F4-17AC86B2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4C4E-4B5D-4AB8-87D2-8C8AFE5D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5F1B2-F047-41BD-AA47-4AF4D74E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64E33-F232-4BEC-94EE-4D4F1E84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232AD-813A-4EA2-B278-4A933F64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A5FD1-5205-4777-8D95-0F7364F7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D61CBB-AB3B-4099-BC9F-A722824F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2D9D9A-2E33-4513-908F-2F98F2AF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53056-4062-47E8-9412-9BE70DAF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EA538-1C7B-4F8C-AAE6-1067858C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FC496-2FB3-4480-AB6C-E254EF0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938C-CAA5-4352-B00D-1153BDEA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0F2A-63F8-4CC1-9FE5-7A0FD01C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516C9-5A66-4504-BF4D-BA1A5F73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3AB31-AB06-4C4D-92E1-D1103E20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4FD1-4ADF-4E61-A7F5-792AF9E9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F0D5-DF06-4247-8979-A9C55CBE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CBCDE-B5C2-4AA4-B036-B3D9DB68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2038E-B56F-4199-9357-05ECD691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CB3D8-88C1-4DE8-BC00-6652B53B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44984-DD52-4369-8BBA-46C32FCE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B1082-2AC3-4BB0-8F8B-6ACCA087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326C1-8CF1-4447-8796-4F0CBEC6E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56618-91AA-4283-97F3-BC780F673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55EAB-E1F1-4AAF-A200-D8381EEE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9F136-D01D-4021-A2B9-144A523A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58029-3D1F-49D7-9986-80343164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6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E66C-05F7-424B-A862-010A430F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3BA7B-8665-46B8-937E-6397E229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8466E-2A77-4B0E-9580-C79F74D6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30F458-E4C8-449B-A2A3-1CB750F05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8AE571-097C-46E8-A1C9-58DFBA5E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3D7920-F4F8-4C73-8185-A591A4B2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54ADD-63F0-4A39-833C-74220541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F2FE4-3327-4F36-ABB5-7CD6FA6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7269-E24F-4253-A87B-6EC058EE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2B904-5EF9-4FCA-A339-94215626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107DF7-7E5D-4262-AD19-D009A84C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4B233-B13A-4CDC-B704-2C35D723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9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14204-D52C-4F5E-8181-90B9558C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613BA4-6B75-41B0-A1E2-D3C57767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75A02A-B2A8-476D-B6AE-B17D69D1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7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C5BEB-5886-4D22-A835-B5B9700B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16556-DB38-486C-8028-53B45DB62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0DEB4-7869-4F01-8DA9-1154D3B9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2872C-9BD4-495D-AC4F-9A2D372B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E1527-451C-4DFE-820E-6D073EDB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6FD5-5ED8-4053-BFCE-DE4A6126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5616D-9A9E-41DC-BC54-C3DA151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BF81-4424-496A-B5C9-510AF3551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21215E-26DB-46F8-9D79-9A2940C3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C37C7-C9D9-4662-8C49-CF716696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A9F77-AD1E-42C4-8CF4-AE080EC0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ADA65-57F4-4CE9-BF62-3F84E8FB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7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2D4DB3-A272-47AD-BF60-FE09D809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05C84-11EB-489D-A797-0F2CA9648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85B30-5B54-4FB3-9B40-F87590ED4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3FB6-3974-4A51-BBA0-455448354AA2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97604-D91C-4028-BEFF-3FE7A281C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60E72-D9C7-4864-A117-BBD785466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10C0-ABF2-4432-983C-6C94DBA41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D1B81-4E9B-401F-BA80-5B532B48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5" y="629266"/>
            <a:ext cx="3998471" cy="16766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latinLnBrk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chart.html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&lt;script&gt;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부분 주요코딩 내용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722FAAEF-E9F5-4785-A028-81F623DD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25" y="2438400"/>
            <a:ext cx="3998472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980" dirty="0"/>
              <a:t>주어진 데이터가 </a:t>
            </a:r>
            <a:r>
              <a:rPr lang="en-US" altLang="ko-KR" sz="1980" dirty="0"/>
              <a:t>12</a:t>
            </a:r>
            <a:r>
              <a:rPr lang="ko-KR" altLang="en-US" sz="1980" dirty="0"/>
              <a:t>가지 항목에 대한 </a:t>
            </a:r>
            <a:r>
              <a:rPr lang="en-US" altLang="ko-KR" sz="1980" dirty="0"/>
              <a:t>1599</a:t>
            </a:r>
            <a:r>
              <a:rPr lang="ko-KR" altLang="en-US" sz="1980" dirty="0"/>
              <a:t>가지 와인의 평가자료이기 때문에 이를 그래프로 효과적으로 표현하기 위해 각 항목의 평균값을 구해 이를 막대그래프로 나타내어 보았다</a:t>
            </a:r>
            <a:r>
              <a:rPr lang="en-US" altLang="ko-KR" sz="1980" dirty="0"/>
              <a:t>.</a:t>
            </a:r>
            <a:endParaRPr lang="ko-KR" altLang="en-US" sz="198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3D5765-478F-48FD-A5D6-1D3F829706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7" t="14446" r="30117" b="4467"/>
          <a:stretch/>
        </p:blipFill>
        <p:spPr>
          <a:xfrm>
            <a:off x="4362219" y="10"/>
            <a:ext cx="7818595" cy="68546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01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63C86B-EAF1-465B-B338-872A3A40F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69" b="49570"/>
          <a:stretch/>
        </p:blipFill>
        <p:spPr>
          <a:xfrm>
            <a:off x="301161" y="1334517"/>
            <a:ext cx="5462436" cy="18616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DBDC67-B420-49F0-A58B-586241889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" r="25267" b="29408"/>
          <a:stretch/>
        </p:blipFill>
        <p:spPr>
          <a:xfrm>
            <a:off x="301161" y="3832843"/>
            <a:ext cx="5462436" cy="28576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DA092F-70C6-48A0-B259-8E930A027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4959" b="30207"/>
          <a:stretch/>
        </p:blipFill>
        <p:spPr>
          <a:xfrm>
            <a:off x="6651983" y="2265361"/>
            <a:ext cx="5462436" cy="28576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8992D9-020E-44FF-946E-0AAC91A6D811}"/>
              </a:ext>
            </a:extLst>
          </p:cNvPr>
          <p:cNvSpPr txBox="1"/>
          <p:nvPr/>
        </p:nvSpPr>
        <p:spPr>
          <a:xfrm>
            <a:off x="7081065" y="6167851"/>
            <a:ext cx="50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마우스를 올려놓으면 글씨크기와 색이 변함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EA534-F662-460C-9A27-ECD929FE0676}"/>
              </a:ext>
            </a:extLst>
          </p:cNvPr>
          <p:cNvSpPr txBox="1"/>
          <p:nvPr/>
        </p:nvSpPr>
        <p:spPr>
          <a:xfrm>
            <a:off x="9264770" y="5077010"/>
            <a:ext cx="292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⇒“chart.html”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모습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28CE7-C7C0-4FF3-B4FD-20DAC0225B99}"/>
              </a:ext>
            </a:extLst>
          </p:cNvPr>
          <p:cNvSpPr txBox="1"/>
          <p:nvPr/>
        </p:nvSpPr>
        <p:spPr>
          <a:xfrm>
            <a:off x="7287908" y="1180975"/>
            <a:ext cx="460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열면 그래프가 확대되면서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나오도록 애니메이션 효과를 삽입함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B6B438DC-E6F8-4E51-AA5A-93214B0C42DC}"/>
              </a:ext>
            </a:extLst>
          </p:cNvPr>
          <p:cNvSpPr/>
          <p:nvPr/>
        </p:nvSpPr>
        <p:spPr>
          <a:xfrm rot="1680218">
            <a:off x="5895325" y="1208950"/>
            <a:ext cx="1698071" cy="698666"/>
          </a:xfrm>
          <a:prstGeom prst="curvedDownArrow">
            <a:avLst>
              <a:gd name="adj1" fmla="val 28047"/>
              <a:gd name="adj2" fmla="val 50000"/>
              <a:gd name="adj3" fmla="val 25000"/>
            </a:avLst>
          </a:prstGeom>
          <a:solidFill>
            <a:srgbClr val="FFA5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화살표: 아래로 구부러짐 19">
            <a:extLst>
              <a:ext uri="{FF2B5EF4-FFF2-40B4-BE49-F238E27FC236}">
                <a16:creationId xmlns:a16="http://schemas.microsoft.com/office/drawing/2014/main" id="{8939D472-632A-473B-B8FE-B0DB303C12BF}"/>
              </a:ext>
            </a:extLst>
          </p:cNvPr>
          <p:cNvSpPr/>
          <p:nvPr/>
        </p:nvSpPr>
        <p:spPr>
          <a:xfrm rot="8707882">
            <a:off x="5912659" y="5728550"/>
            <a:ext cx="1698071" cy="698666"/>
          </a:xfrm>
          <a:prstGeom prst="curvedDownArrow">
            <a:avLst>
              <a:gd name="adj1" fmla="val 28047"/>
              <a:gd name="adj2" fmla="val 50000"/>
              <a:gd name="adj3" fmla="val 25000"/>
            </a:avLst>
          </a:prstGeom>
          <a:solidFill>
            <a:srgbClr val="FFA5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E1175A-64AF-463F-BBD9-9B81923EC3B1}"/>
              </a:ext>
            </a:extLst>
          </p:cNvPr>
          <p:cNvSpPr txBox="1"/>
          <p:nvPr/>
        </p:nvSpPr>
        <p:spPr>
          <a:xfrm>
            <a:off x="301159" y="204874"/>
            <a:ext cx="6127245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chart.html 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주요기능 설명</a:t>
            </a:r>
          </a:p>
        </p:txBody>
      </p:sp>
    </p:spTree>
    <p:extLst>
      <p:ext uri="{BB962C8B-B14F-4D97-AF65-F5344CB8AC3E}">
        <p14:creationId xmlns:p14="http://schemas.microsoft.com/office/powerpoint/2010/main" val="389097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chart.html의 &lt;script&gt;부분 주요코딩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김태호</dc:creator>
  <cp:lastModifiedBy>김태호</cp:lastModifiedBy>
  <cp:revision>6</cp:revision>
  <dcterms:created xsi:type="dcterms:W3CDTF">2020-01-30T11:22:30Z</dcterms:created>
  <dcterms:modified xsi:type="dcterms:W3CDTF">2020-01-30T11:55:44Z</dcterms:modified>
</cp:coreProperties>
</file>