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74" r:id="rId12"/>
    <p:sldId id="279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XÂY DỰNG ỨNG DỤNG QUẢN LÝ GIẢI BÓNG ĐÁ</a:t>
            </a:r>
            <a:br>
              <a:rPr lang="vi-VN" dirty="0"/>
            </a:br>
            <a:r>
              <a:rPr lang="vi-VN" dirty="0"/>
              <a:t>Nhóm 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" name="Google Shape;19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618244"/>
            <a:ext cx="2765700" cy="2765700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3407725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400" y="3809223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977300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Yellow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5" name="Google Shape;2065;p31"/>
          <p:cNvSpPr txBox="1">
            <a:spLocks noGrp="1"/>
          </p:cNvSpPr>
          <p:nvPr>
            <p:ph type="body" idx="2"/>
          </p:nvPr>
        </p:nvSpPr>
        <p:spPr>
          <a:xfrm>
            <a:off x="3391601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Blue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6" name="Google Shape;2066;p31"/>
          <p:cNvSpPr txBox="1">
            <a:spLocks noGrp="1"/>
          </p:cNvSpPr>
          <p:nvPr>
            <p:ph type="body" idx="3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Red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67" name="Google Shape;2067;p31"/>
          <p:cNvSpPr txBox="1">
            <a:spLocks noGrp="1"/>
          </p:cNvSpPr>
          <p:nvPr>
            <p:ph type="body" idx="1"/>
          </p:nvPr>
        </p:nvSpPr>
        <p:spPr>
          <a:xfrm>
            <a:off x="977300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Yellow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3391601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Blue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9" name="Google Shape;2069;p31"/>
          <p:cNvSpPr txBox="1">
            <a:spLocks noGrp="1"/>
          </p:cNvSpPr>
          <p:nvPr>
            <p:ph type="body" idx="3"/>
          </p:nvPr>
        </p:nvSpPr>
        <p:spPr>
          <a:xfrm>
            <a:off x="5805902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Red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review some concepts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1671809" y="1401545"/>
            <a:ext cx="231895" cy="19329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3941993" y="1337947"/>
            <a:ext cx="294129" cy="24107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3962382" y="2910857"/>
            <a:ext cx="337079" cy="23388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6366215" y="2903681"/>
            <a:ext cx="287232" cy="24824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1670000" y="2905561"/>
            <a:ext cx="235530" cy="244498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6281933" y="1336700"/>
            <a:ext cx="236622" cy="24357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Danh sách thành viên</a:t>
            </a:r>
            <a:endParaRPr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50" y="1221713"/>
            <a:ext cx="2862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Họ Tên</a:t>
            </a:r>
            <a:endParaRPr sz="1200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1. Nguyễn Đăng Khoa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2. Nguyễn Lê Minh Quang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3. Lê Tuấn Anh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4. Hoàng Lê Huy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5. Lương Chí Thiện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03125" y="1221713"/>
            <a:ext cx="2988000" cy="329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Mã Số Sinh Viên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2. 2024802010074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vi-VN" sz="1200" b="1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vi-VN" sz="1200" b="1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vi-VN" sz="1200" b="1" dirty="0">
              <a:solidFill>
                <a:schemeClr val="tx1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tx1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GVHD: Ths. Bùi Thanh Khiết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Chapter 1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3600" b="1" dirty="0"/>
              <a:t>Lý Do Chọn Đề Tài</a:t>
            </a:r>
            <a:endParaRPr sz="3600" b="1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9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54" name="Google Shape;1954;p21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510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Amatic SC</vt:lpstr>
      <vt:lpstr>Merriweather</vt:lpstr>
      <vt:lpstr>Arial</vt:lpstr>
      <vt:lpstr>Nathaniel template</vt:lpstr>
      <vt:lpstr>XÂY DỰNG ỨNG DỤNG QUẢN LÝ GIẢI BÓNG ĐÁ Nhóm 11</vt:lpstr>
      <vt:lpstr>Danh sách thành viên</vt:lpstr>
      <vt:lpstr>Chapter 1!</vt:lpstr>
      <vt:lpstr>PowerPoint Presentation</vt:lpstr>
      <vt:lpstr>This is a slide title</vt:lpstr>
      <vt:lpstr>1. Transition headline</vt:lpstr>
      <vt:lpstr>BIG CONCEPT</vt:lpstr>
      <vt:lpstr>You can also split your content</vt:lpstr>
      <vt:lpstr>In two or three columns</vt:lpstr>
      <vt:lpstr>A picture is worth a thousand words</vt:lpstr>
      <vt:lpstr>Let’s review some concepts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GIẢI BÓNG ĐÁ Nhóm 11</dc:title>
  <cp:lastModifiedBy>Quang Nguyễn</cp:lastModifiedBy>
  <cp:revision>1</cp:revision>
  <dcterms:modified xsi:type="dcterms:W3CDTF">2023-07-24T12:42:58Z</dcterms:modified>
</cp:coreProperties>
</file>