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59" r:id="rId6"/>
    <p:sldId id="263" r:id="rId7"/>
    <p:sldId id="262" r:id="rId8"/>
    <p:sldId id="25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B2"/>
    <a:srgbClr val="FDEDF9"/>
    <a:srgbClr val="2E3A33"/>
    <a:srgbClr val="5D7366"/>
    <a:srgbClr val="43754F"/>
    <a:srgbClr val="4D856A"/>
    <a:srgbClr val="6E8879"/>
    <a:srgbClr val="7E9688"/>
    <a:srgbClr val="001746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A9E3A-5469-4345-827D-7E7FB0161BC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E4C23-010B-4A61-87B8-4EE3EE34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3B6-BDB4-4848-B98F-7C48D8C39F54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127-CD4C-4E75-B9A0-93F53DE0A9F7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C090-DD43-4DCF-B3C4-84144B7F65EF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9C8-FFA7-40D4-A0D0-018F60174ECF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48BC-3CC4-4C65-BEB6-5AA7687F8A2C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3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003-3798-42B7-B265-D2FFE845AD09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EA4-EC59-4EFD-9C7A-E959D3195F3A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018B-965A-4C5B-87A2-153E22CA2127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DA15-DF0C-47F6-A1C5-0AEA858EF3E6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E480-6DB3-4136-83DC-83284F7D1670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1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3E7B-0A5A-4AFD-A352-67F4C48DDACA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8783-0759-4FC0-9DE5-0DB3B2EEE50C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9D98-32A9-48FD-9D7A-E71AA25D3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D099-542F-4999-9EB7-5BF05F782534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A055BC-9A21-417C-AE25-4FD9F7224C1F}"/>
              </a:ext>
            </a:extLst>
          </p:cNvPr>
          <p:cNvCxnSpPr/>
          <p:nvPr/>
        </p:nvCxnSpPr>
        <p:spPr>
          <a:xfrm>
            <a:off x="622570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8B6E01-0628-4FA9-8A80-BBF6A3E02BAC}"/>
              </a:ext>
            </a:extLst>
          </p:cNvPr>
          <p:cNvCxnSpPr>
            <a:cxnSpLocks/>
          </p:cNvCxnSpPr>
          <p:nvPr/>
        </p:nvCxnSpPr>
        <p:spPr>
          <a:xfrm flipH="1">
            <a:off x="0" y="3590710"/>
            <a:ext cx="12192000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7FF785-7F48-426A-86AB-E0073012953D}"/>
              </a:ext>
            </a:extLst>
          </p:cNvPr>
          <p:cNvCxnSpPr/>
          <p:nvPr/>
        </p:nvCxnSpPr>
        <p:spPr>
          <a:xfrm>
            <a:off x="562379" y="-1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72829-413E-4EFE-919D-D308195F1CCA}"/>
              </a:ext>
            </a:extLst>
          </p:cNvPr>
          <p:cNvSpPr/>
          <p:nvPr/>
        </p:nvSpPr>
        <p:spPr>
          <a:xfrm>
            <a:off x="-8313" y="-1"/>
            <a:ext cx="570692" cy="68580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99632" y="2352504"/>
            <a:ext cx="4289108" cy="538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spc="200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ea typeface="문체부 돋음체" panose="020B0609000101010101" pitchFamily="49" charset="-127"/>
              </a:rPr>
              <a:t>애플리케이션 </a:t>
            </a:r>
            <a:r>
              <a:rPr lang="ko-KR" altLang="en-US" sz="2800" b="1" spc="200" dirty="0" err="1">
                <a:ln/>
                <a:solidFill>
                  <a:schemeClr val="tx1">
                    <a:lumMod val="85000"/>
                    <a:lumOff val="15000"/>
                  </a:schemeClr>
                </a:solidFill>
                <a:ea typeface="문체부 돋음체" panose="020B0609000101010101" pitchFamily="49" charset="-127"/>
              </a:rPr>
              <a:t>설계평가</a:t>
            </a:r>
            <a:endParaRPr lang="ko-KR" altLang="en-US" sz="2800" b="1" spc="200" dirty="0">
              <a:ln/>
              <a:solidFill>
                <a:schemeClr val="tx1">
                  <a:lumMod val="85000"/>
                  <a:lumOff val="15000"/>
                </a:schemeClr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ctrTitle"/>
          </p:nvPr>
        </p:nvSpPr>
        <p:spPr>
          <a:xfrm>
            <a:off x="5945696" y="2446510"/>
            <a:ext cx="812551" cy="339171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dist"/>
            <a:r>
              <a:rPr lang="ko-KR" altLang="en-US" sz="15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604000101010101" pitchFamily="18" charset="-127"/>
                <a:ea typeface="문체부 돋음체" panose="020B0609000101010101" pitchFamily="49" charset="-127"/>
                <a:cs typeface="함초롬바탕" panose="02030604000101010101" pitchFamily="18" charset="-127"/>
              </a:rPr>
              <a:t>황민선</a:t>
            </a:r>
            <a:endParaRPr lang="ko-KR" altLang="en-US" sz="1500" dirty="0">
              <a:ln/>
              <a:solidFill>
                <a:schemeClr val="tx1">
                  <a:lumMod val="95000"/>
                  <a:lumOff val="5000"/>
                </a:schemeClr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5640895" y="2446511"/>
            <a:ext cx="0" cy="2700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6743" y="386083"/>
            <a:ext cx="1375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게시판화면</a:t>
            </a:r>
            <a:endParaRPr lang="ko-KR" altLang="en-US" sz="1600" b="1" spc="27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52989-A33F-4A5C-ACD5-E6CC8D58FC86}"/>
              </a:ext>
            </a:extLst>
          </p:cNvPr>
          <p:cNvSpPr/>
          <p:nvPr/>
        </p:nvSpPr>
        <p:spPr>
          <a:xfrm>
            <a:off x="577304" y="1344224"/>
            <a:ext cx="84242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 </a:t>
            </a:r>
            <a:r>
              <a:rPr lang="ko-KR" altLang="en-US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목록 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102907-BA1F-4CD9-A921-EC98B617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2" y="1777701"/>
            <a:ext cx="5170820" cy="44412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4C910B-4667-4C46-AF78-6E608B180FA1}"/>
              </a:ext>
            </a:extLst>
          </p:cNvPr>
          <p:cNvSpPr/>
          <p:nvPr/>
        </p:nvSpPr>
        <p:spPr>
          <a:xfrm>
            <a:off x="6472776" y="1356953"/>
            <a:ext cx="99482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 </a:t>
            </a:r>
            <a:r>
              <a:rPr lang="ko-KR" altLang="en-US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글 보기 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231B2B-EE01-415C-BD48-67D53E226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63" y="1920428"/>
            <a:ext cx="4927965" cy="35806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9F2830-5E41-4696-9772-B181C548A8BF}"/>
              </a:ext>
            </a:extLst>
          </p:cNvPr>
          <p:cNvCxnSpPr/>
          <p:nvPr/>
        </p:nvCxnSpPr>
        <p:spPr>
          <a:xfrm>
            <a:off x="6222876" y="1238013"/>
            <a:ext cx="0" cy="51343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6743" y="386083"/>
            <a:ext cx="1375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게시판화면</a:t>
            </a:r>
            <a:endParaRPr lang="ko-KR" altLang="en-US" sz="1600" b="1" spc="27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0057" y="1500690"/>
            <a:ext cx="123860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 </a:t>
            </a:r>
            <a:r>
              <a:rPr lang="ko-KR" altLang="en-US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검색화면 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902036" y="1221971"/>
            <a:ext cx="0" cy="51343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3300ED9-5FAC-4688-9ACD-D6AB263FA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4" y="2145753"/>
            <a:ext cx="4063912" cy="32115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2A35ED-1FD9-4560-B509-3545F30E356E}"/>
              </a:ext>
            </a:extLst>
          </p:cNvPr>
          <p:cNvSpPr/>
          <p:nvPr/>
        </p:nvSpPr>
        <p:spPr>
          <a:xfrm>
            <a:off x="679504" y="1500691"/>
            <a:ext cx="1205441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</a:t>
            </a:r>
            <a:r>
              <a:rPr lang="ko-KR" altLang="en-US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글쓰기화면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801D93-92C1-4585-A90C-A893F679F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66" y="2145753"/>
            <a:ext cx="5003677" cy="33191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53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6743" y="386083"/>
            <a:ext cx="1375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테이블설계</a:t>
            </a:r>
            <a:endParaRPr lang="ko-KR" altLang="en-US" sz="1600" b="1" spc="27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40560" y="1930618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3296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44856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46352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49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필드명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추가사항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3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num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Primary key, 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null, </a:t>
                      </a:r>
                      <a:r>
                        <a:rPr lang="en-US" altLang="ko-KR" sz="12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auto_increment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일련번호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5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subject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content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text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8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Regist_day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varchar(20)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hit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7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68" name="슬라이드 번호 개체 틀 67"/>
          <p:cNvSpPr>
            <a:spLocks noGrp="1"/>
          </p:cNvSpPr>
          <p:nvPr>
            <p:ph type="sldNum" sz="quarter" idx="12"/>
          </p:nvPr>
        </p:nvSpPr>
        <p:spPr>
          <a:xfrm>
            <a:off x="8891335" y="6356350"/>
            <a:ext cx="2743200" cy="365125"/>
          </a:xfrm>
        </p:spPr>
        <p:txBody>
          <a:bodyPr/>
          <a:lstStyle/>
          <a:p>
            <a:fld id="{27D39D98-32A9-48FD-9D7A-E71AA25D3D2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742" y="386083"/>
            <a:ext cx="1558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코드화면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F89AB-237E-4EAB-AB34-07CFBF49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2304123"/>
            <a:ext cx="4382112" cy="112410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CC2F13-6C53-429F-8526-961B96025CF1}"/>
              </a:ext>
            </a:extLst>
          </p:cNvPr>
          <p:cNvSpPr/>
          <p:nvPr/>
        </p:nvSpPr>
        <p:spPr>
          <a:xfrm>
            <a:off x="679504" y="1093215"/>
            <a:ext cx="2480791" cy="284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</a:t>
            </a:r>
            <a:r>
              <a:rPr lang="ko-KR" altLang="en-US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게시판 글 목록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 </a:t>
            </a:r>
            <a:r>
              <a:rPr lang="en-US" altLang="ko-KR" sz="125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list.php</a:t>
            </a:r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E33173-3F01-4E0B-A298-DDEFD68A6C7B}"/>
              </a:ext>
            </a:extLst>
          </p:cNvPr>
          <p:cNvSpPr/>
          <p:nvPr/>
        </p:nvSpPr>
        <p:spPr>
          <a:xfrm>
            <a:off x="882103" y="1877064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58F4F-FCB2-441C-8BEF-D65FA1EED5CA}"/>
              </a:ext>
            </a:extLst>
          </p:cNvPr>
          <p:cNvSpPr txBox="1"/>
          <p:nvPr/>
        </p:nvSpPr>
        <p:spPr>
          <a:xfrm>
            <a:off x="1174853" y="1778666"/>
            <a:ext cx="174658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세션 시작부분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191C1-E57F-4B52-98E2-CA22948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5" y="676664"/>
            <a:ext cx="6336632" cy="6015715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139F2CA1-D168-4509-9ED8-77053035044E}"/>
              </a:ext>
            </a:extLst>
          </p:cNvPr>
          <p:cNvSpPr/>
          <p:nvPr/>
        </p:nvSpPr>
        <p:spPr>
          <a:xfrm>
            <a:off x="2711829" y="5165883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0EA47-1CE7-4D9D-BD1F-9E887CFC17E5}"/>
              </a:ext>
            </a:extLst>
          </p:cNvPr>
          <p:cNvSpPr txBox="1"/>
          <p:nvPr/>
        </p:nvSpPr>
        <p:spPr>
          <a:xfrm>
            <a:off x="3012600" y="5066320"/>
            <a:ext cx="265132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DB</a:t>
            </a:r>
            <a:r>
              <a:rPr lang="ko-KR" altLang="en-US" sz="1600" dirty="0"/>
              <a:t> 테이블 정보 가져오기</a:t>
            </a:r>
          </a:p>
        </p:txBody>
      </p:sp>
    </p:spTree>
    <p:extLst>
      <p:ext uri="{BB962C8B-B14F-4D97-AF65-F5344CB8AC3E}">
        <p14:creationId xmlns:p14="http://schemas.microsoft.com/office/powerpoint/2010/main" val="30225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23D67F-5318-49A1-8E73-C2C8CA02A1F7}"/>
              </a:ext>
            </a:extLst>
          </p:cNvPr>
          <p:cNvSpPr/>
          <p:nvPr/>
        </p:nvSpPr>
        <p:spPr>
          <a:xfrm>
            <a:off x="926742" y="386083"/>
            <a:ext cx="1558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코드화면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90323-E21B-4967-9BF9-69CE9AC9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8" y="1311275"/>
            <a:ext cx="5387903" cy="53620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BC7D835-8921-4094-9CD7-755FF4E106EC}"/>
              </a:ext>
            </a:extLst>
          </p:cNvPr>
          <p:cNvSpPr/>
          <p:nvPr/>
        </p:nvSpPr>
        <p:spPr>
          <a:xfrm>
            <a:off x="569285" y="885279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A88FA-256C-41C3-8C8C-4FA98D43542C}"/>
              </a:ext>
            </a:extLst>
          </p:cNvPr>
          <p:cNvSpPr txBox="1"/>
          <p:nvPr/>
        </p:nvSpPr>
        <p:spPr>
          <a:xfrm>
            <a:off x="882103" y="778525"/>
            <a:ext cx="151919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게시판 </a:t>
            </a:r>
            <a:r>
              <a:rPr lang="en-US" altLang="ko-KR" sz="1600" dirty="0"/>
              <a:t>HTML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72187-C6DE-470A-B133-903E4F5D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86" y="638419"/>
            <a:ext cx="6377296" cy="603493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7C08DA3-5146-45FE-A9C5-569512430C69}"/>
              </a:ext>
            </a:extLst>
          </p:cNvPr>
          <p:cNvSpPr/>
          <p:nvPr/>
        </p:nvSpPr>
        <p:spPr>
          <a:xfrm>
            <a:off x="5919327" y="283023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0596E2-02BF-44C0-B97D-A654BE0C85BD}"/>
              </a:ext>
            </a:extLst>
          </p:cNvPr>
          <p:cNvSpPr txBox="1"/>
          <p:nvPr/>
        </p:nvSpPr>
        <p:spPr>
          <a:xfrm>
            <a:off x="6232145" y="176269"/>
            <a:ext cx="286373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DB</a:t>
            </a:r>
            <a:r>
              <a:rPr lang="ko-KR" altLang="en-US" sz="1600" dirty="0"/>
              <a:t> 테이블 정보 가져오기 </a:t>
            </a:r>
            <a:r>
              <a:rPr lang="en-US" altLang="ko-KR" sz="1600" dirty="0"/>
              <a:t>_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331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E19FBE-ECE7-4E6A-971D-E36DA81ED139}"/>
              </a:ext>
            </a:extLst>
          </p:cNvPr>
          <p:cNvSpPr/>
          <p:nvPr/>
        </p:nvSpPr>
        <p:spPr>
          <a:xfrm>
            <a:off x="926742" y="386083"/>
            <a:ext cx="1558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코드화면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A747AB-2F45-4F1A-9A55-88458412C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14" y="906379"/>
            <a:ext cx="4755230" cy="54864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62CCFE8-A777-4593-8015-C71F1D1CE66A}"/>
              </a:ext>
            </a:extLst>
          </p:cNvPr>
          <p:cNvSpPr/>
          <p:nvPr/>
        </p:nvSpPr>
        <p:spPr>
          <a:xfrm>
            <a:off x="2911441" y="975491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49AC2-A1A7-4B24-AE91-4B5D861049C4}"/>
              </a:ext>
            </a:extLst>
          </p:cNvPr>
          <p:cNvSpPr txBox="1"/>
          <p:nvPr/>
        </p:nvSpPr>
        <p:spPr>
          <a:xfrm>
            <a:off x="3224259" y="868737"/>
            <a:ext cx="151919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게시판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65A4B-50C2-48AC-8955-6F965D717F3E}"/>
              </a:ext>
            </a:extLst>
          </p:cNvPr>
          <p:cNvSpPr/>
          <p:nvPr/>
        </p:nvSpPr>
        <p:spPr>
          <a:xfrm>
            <a:off x="926742" y="975491"/>
            <a:ext cx="1364600" cy="284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12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[greet.css]</a:t>
            </a:r>
            <a:endParaRPr lang="ko-KR" altLang="en-US" sz="125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7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1426209" y="3122310"/>
            <a:ext cx="3" cy="54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340086" y="4127370"/>
            <a:ext cx="64035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7496854" y="4139248"/>
            <a:ext cx="468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1426209" y="4503578"/>
            <a:ext cx="7648" cy="54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616743" y="2629630"/>
            <a:ext cx="1618939" cy="640442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게시판 페이지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접속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0341192" y="3882222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글 작성 완료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15212" y="3769352"/>
            <a:ext cx="1814286" cy="754743"/>
            <a:chOff x="1538515" y="3077029"/>
            <a:chExt cx="1814286" cy="754743"/>
          </a:xfrm>
          <a:solidFill>
            <a:schemeClr val="bg1"/>
          </a:solidFill>
        </p:grpSpPr>
        <p:sp>
          <p:nvSpPr>
            <p:cNvPr id="6" name="다이아몬드 5"/>
            <p:cNvSpPr/>
            <p:nvPr/>
          </p:nvSpPr>
          <p:spPr>
            <a:xfrm>
              <a:off x="1538515" y="3077029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270" y="3304024"/>
              <a:ext cx="10086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로그인 여부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75584" y="3656047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10" name="다이아몬드 9"/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3092" y="4907177"/>
              <a:ext cx="1197865" cy="21116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제목 입력여부 확인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48874" y="5090768"/>
            <a:ext cx="1316034" cy="543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92285" y="2646189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03031" y="3769352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완료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r>
              <a:rPr lang="ko-KR" altLang="en-US" sz="1300" dirty="0">
                <a:solidFill>
                  <a:schemeClr val="tx1"/>
                </a:solidFill>
              </a:rPr>
              <a:t>버튼 누르기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18746" y="3817131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작성하기</a:t>
            </a: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2235682" y="2972536"/>
            <a:ext cx="7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497517" y="415476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34922" y="457185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301118" y="210191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26743" y="386083"/>
            <a:ext cx="1375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플로우차트</a:t>
            </a:r>
            <a:endParaRPr lang="ko-KR" altLang="en-US" sz="1600" b="1" spc="27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맑은 고딕 Semilight" panose="020B0502040204020203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2338461-E75B-4A82-8852-62EAE74C2BDF}"/>
              </a:ext>
            </a:extLst>
          </p:cNvPr>
          <p:cNvCxnSpPr>
            <a:cxnSpLocks/>
          </p:cNvCxnSpPr>
          <p:nvPr/>
        </p:nvCxnSpPr>
        <p:spPr>
          <a:xfrm>
            <a:off x="4590433" y="4140074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9B73E4-FBA9-4CC3-B0BE-8FD53FD55666}"/>
              </a:ext>
            </a:extLst>
          </p:cNvPr>
          <p:cNvCxnSpPr>
            <a:cxnSpLocks/>
          </p:cNvCxnSpPr>
          <p:nvPr/>
        </p:nvCxnSpPr>
        <p:spPr>
          <a:xfrm>
            <a:off x="9585089" y="4111328"/>
            <a:ext cx="63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B169F8-3839-449F-A393-1C257035B697}"/>
              </a:ext>
            </a:extLst>
          </p:cNvPr>
          <p:cNvCxnSpPr>
            <a:cxnSpLocks/>
          </p:cNvCxnSpPr>
          <p:nvPr/>
        </p:nvCxnSpPr>
        <p:spPr>
          <a:xfrm flipV="1">
            <a:off x="2064908" y="5362426"/>
            <a:ext cx="174486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BC50EB-F1C5-457B-8F87-ADB2D7A9560D}"/>
              </a:ext>
            </a:extLst>
          </p:cNvPr>
          <p:cNvCxnSpPr>
            <a:cxnSpLocks/>
          </p:cNvCxnSpPr>
          <p:nvPr/>
        </p:nvCxnSpPr>
        <p:spPr>
          <a:xfrm flipV="1">
            <a:off x="3792152" y="4524095"/>
            <a:ext cx="0" cy="830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9C2344-F872-4932-B437-C1E0A72C31F1}"/>
              </a:ext>
            </a:extLst>
          </p:cNvPr>
          <p:cNvGrpSpPr/>
          <p:nvPr/>
        </p:nvGrpSpPr>
        <p:grpSpPr>
          <a:xfrm>
            <a:off x="5164668" y="2499696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AA4DC654-7F31-4599-B092-F0EDC49BBA6E}"/>
                </a:ext>
              </a:extLst>
            </p:cNvPr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251472-421F-4D34-ACB5-FD66DAF41D90}"/>
                </a:ext>
              </a:extLst>
            </p:cNvPr>
            <p:cNvSpPr/>
            <p:nvPr/>
          </p:nvSpPr>
          <p:spPr>
            <a:xfrm>
              <a:off x="1693091" y="4907177"/>
              <a:ext cx="1203477" cy="204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검색어 입력여부 확인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BA6AAA-9621-4DB8-858F-A6A672156558}"/>
              </a:ext>
            </a:extLst>
          </p:cNvPr>
          <p:cNvCxnSpPr>
            <a:cxnSpLocks/>
          </p:cNvCxnSpPr>
          <p:nvPr/>
        </p:nvCxnSpPr>
        <p:spPr>
          <a:xfrm>
            <a:off x="4574343" y="2972536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A118001-3DA3-406E-895F-B7D90749C23F}"/>
              </a:ext>
            </a:extLst>
          </p:cNvPr>
          <p:cNvCxnSpPr>
            <a:cxnSpLocks/>
          </p:cNvCxnSpPr>
          <p:nvPr/>
        </p:nvCxnSpPr>
        <p:spPr>
          <a:xfrm flipV="1">
            <a:off x="6324428" y="2085875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F70145-6ECF-4D8E-9E25-73389F7A44D4}"/>
              </a:ext>
            </a:extLst>
          </p:cNvPr>
          <p:cNvSpPr/>
          <p:nvPr/>
        </p:nvSpPr>
        <p:spPr>
          <a:xfrm>
            <a:off x="5406369" y="1407031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검색어를 입력해주세요</a:t>
            </a:r>
            <a:r>
              <a:rPr lang="en-US" altLang="ko-KR" sz="10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보여짐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7CB166-6064-46E7-ADDA-7094AE14538B}"/>
              </a:ext>
            </a:extLst>
          </p:cNvPr>
          <p:cNvCxnSpPr/>
          <p:nvPr/>
        </p:nvCxnSpPr>
        <p:spPr>
          <a:xfrm>
            <a:off x="7480203" y="2978924"/>
            <a:ext cx="672332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0C27B9-EB07-41D5-84D6-E2CE764F4505}"/>
              </a:ext>
            </a:extLst>
          </p:cNvPr>
          <p:cNvSpPr/>
          <p:nvPr/>
        </p:nvSpPr>
        <p:spPr>
          <a:xfrm>
            <a:off x="7648260" y="296928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A7E0B7B-24D8-4C23-908D-1BADF58C8742}"/>
              </a:ext>
            </a:extLst>
          </p:cNvPr>
          <p:cNvSpPr/>
          <p:nvPr/>
        </p:nvSpPr>
        <p:spPr>
          <a:xfrm>
            <a:off x="8181955" y="2712121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검색결과 확인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908350-449D-480F-865A-AE95667886C7}"/>
              </a:ext>
            </a:extLst>
          </p:cNvPr>
          <p:cNvSpPr/>
          <p:nvPr/>
        </p:nvSpPr>
        <p:spPr>
          <a:xfrm>
            <a:off x="6314903" y="464015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0A3C760-7831-4C82-92B4-D57154AB87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38213" y="4624117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718D74-D27D-4518-910C-C921D1933042}"/>
              </a:ext>
            </a:extLst>
          </p:cNvPr>
          <p:cNvSpPr/>
          <p:nvPr/>
        </p:nvSpPr>
        <p:spPr>
          <a:xfrm>
            <a:off x="5406369" y="5047732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알림창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2ABC49-9703-4217-B94D-96DC25F8BE4E}"/>
              </a:ext>
            </a:extLst>
          </p:cNvPr>
          <p:cNvSpPr/>
          <p:nvPr/>
        </p:nvSpPr>
        <p:spPr>
          <a:xfrm>
            <a:off x="7563780" y="414370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9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457200"/>
            <a:ext cx="202599" cy="202599"/>
          </a:xfrm>
          <a:prstGeom prst="rect">
            <a:avLst/>
          </a:prstGeom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26742" y="386083"/>
            <a:ext cx="2065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맑은 고딕 Semilight" panose="020B0502040204020203" pitchFamily="50" charset="-127"/>
              </a:rPr>
              <a:t>오류 및 개선방향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1D8BA8-522A-4A49-BB5E-1FD34B1D674F}"/>
              </a:ext>
            </a:extLst>
          </p:cNvPr>
          <p:cNvSpPr txBox="1"/>
          <p:nvPr/>
        </p:nvSpPr>
        <p:spPr>
          <a:xfrm>
            <a:off x="968427" y="1305422"/>
            <a:ext cx="985409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글 수정하기</a:t>
            </a:r>
            <a:r>
              <a:rPr lang="en-US" altLang="ko-KR" sz="1600" dirty="0"/>
              <a:t>‘ </a:t>
            </a:r>
            <a:r>
              <a:rPr lang="ko-KR" altLang="en-US" sz="1600" dirty="0"/>
              <a:t>화면에서 </a:t>
            </a:r>
            <a:r>
              <a:rPr lang="en-US" altLang="ko-KR" sz="1600" dirty="0"/>
              <a:t>html </a:t>
            </a:r>
            <a:r>
              <a:rPr lang="ko-KR" altLang="en-US" sz="1600" dirty="0"/>
              <a:t>로 작성할지 선택하는 칸이 화면상으로 나오지 않아서 </a:t>
            </a:r>
            <a:r>
              <a:rPr lang="en-US" altLang="ko-KR" sz="1600" dirty="0"/>
              <a:t>html</a:t>
            </a:r>
            <a:r>
              <a:rPr lang="ko-KR" altLang="en-US" sz="1600" dirty="0"/>
              <a:t> 관련필드 삭제함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E37A196-C50F-400E-B552-F992893E8E09}"/>
              </a:ext>
            </a:extLst>
          </p:cNvPr>
          <p:cNvSpPr/>
          <p:nvPr/>
        </p:nvSpPr>
        <p:spPr>
          <a:xfrm>
            <a:off x="675678" y="1403821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C2AB7C-0CDC-4A09-9B1D-8599089DAFF8}"/>
              </a:ext>
            </a:extLst>
          </p:cNvPr>
          <p:cNvSpPr txBox="1"/>
          <p:nvPr/>
        </p:nvSpPr>
        <p:spPr>
          <a:xfrm>
            <a:off x="1483789" y="1868993"/>
            <a:ext cx="8223807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기존의 게시판 코드를 참고해서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로 작성한 것도 반영되도록 수정하려고 합니다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A8D3CB-9684-47F7-90DC-770BB1C70793}"/>
              </a:ext>
            </a:extLst>
          </p:cNvPr>
          <p:cNvSpPr/>
          <p:nvPr/>
        </p:nvSpPr>
        <p:spPr>
          <a:xfrm>
            <a:off x="1277252" y="3217570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4E7E81-794D-402D-8167-68019AD1B26D}"/>
              </a:ext>
            </a:extLst>
          </p:cNvPr>
          <p:cNvSpPr txBox="1"/>
          <p:nvPr/>
        </p:nvSpPr>
        <p:spPr>
          <a:xfrm>
            <a:off x="1561982" y="3136489"/>
            <a:ext cx="941081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글 수정하기</a:t>
            </a:r>
            <a:r>
              <a:rPr lang="en-US" altLang="ko-KR" sz="1600" dirty="0"/>
              <a:t>‘ </a:t>
            </a:r>
            <a:r>
              <a:rPr lang="ko-KR" altLang="en-US" sz="1600" dirty="0"/>
              <a:t>화면에서 처음에 첨부한 이미지 파일의 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삭제가 되지 않아 파일 첨부 부분 삭제함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6EA1D4-DE67-41F2-A9B4-FCE8528E31D1}"/>
              </a:ext>
            </a:extLst>
          </p:cNvPr>
          <p:cNvSpPr txBox="1"/>
          <p:nvPr/>
        </p:nvSpPr>
        <p:spPr>
          <a:xfrm>
            <a:off x="2037235" y="3702419"/>
            <a:ext cx="9280474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파일 첨부하는 부분의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php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코드의 이해가 부족하다고 생각되어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좀 더 살펴본 후에 수정하려고 합니다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57C2A9-60F9-4AE6-86F4-57B5FA6D5F85}"/>
              </a:ext>
            </a:extLst>
          </p:cNvPr>
          <p:cNvSpPr/>
          <p:nvPr/>
        </p:nvSpPr>
        <p:spPr>
          <a:xfrm>
            <a:off x="675678" y="5100749"/>
            <a:ext cx="284729" cy="2847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E9F8A-6717-4436-926D-998529783D57}"/>
              </a:ext>
            </a:extLst>
          </p:cNvPr>
          <p:cNvSpPr txBox="1"/>
          <p:nvPr/>
        </p:nvSpPr>
        <p:spPr>
          <a:xfrm>
            <a:off x="1002584" y="5022073"/>
            <a:ext cx="985409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게시판이 보여지는 페이지의 디자인도 추가해서 서브 페이지 기능을 하고 보기 좋은 화면을 만들고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글 추천하기 기능 등의 부분도 반영해보고 싶습니다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257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네오 Bold</vt:lpstr>
      <vt:lpstr>맑은 고딕</vt:lpstr>
      <vt:lpstr>함초롬바탕</vt:lpstr>
      <vt:lpstr>Arial</vt:lpstr>
      <vt:lpstr>Office 테마</vt:lpstr>
      <vt:lpstr>황민선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 민선</cp:lastModifiedBy>
  <cp:revision>70</cp:revision>
  <dcterms:created xsi:type="dcterms:W3CDTF">2023-05-30T06:37:58Z</dcterms:created>
  <dcterms:modified xsi:type="dcterms:W3CDTF">2023-07-20T17:02:56Z</dcterms:modified>
</cp:coreProperties>
</file>