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5F8"/>
    <a:srgbClr val="F2EDE9"/>
    <a:srgbClr val="B49982"/>
    <a:srgbClr val="CDBAAB"/>
    <a:srgbClr val="E5DBD3"/>
    <a:srgbClr val="D7C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3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60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6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574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4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119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81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1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3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10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9BBD-1819-4E18-9D08-0B1C6E915DE4}" type="datetimeFigureOut">
              <a:rPr lang="ko-KR" altLang="en-US" smtClean="0"/>
              <a:t>2023-08-06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4181-0D04-4673-A7CE-B42A33075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maysun7.dothome.co.kr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488" y="0"/>
            <a:ext cx="2665512" cy="685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6" y="438537"/>
            <a:ext cx="785290" cy="4823927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2230016" y="438537"/>
            <a:ext cx="0" cy="5775651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705877" y="1175654"/>
            <a:ext cx="35829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09" y="749152"/>
            <a:ext cx="3135086" cy="197627"/>
          </a:xfrm>
          <a:prstGeom prst="rect">
            <a:avLst/>
          </a:prstGeom>
        </p:spPr>
      </p:pic>
      <p:cxnSp>
        <p:nvCxnSpPr>
          <p:cNvPr id="22" name="직선 연결선 21"/>
          <p:cNvCxnSpPr/>
          <p:nvPr/>
        </p:nvCxnSpPr>
        <p:spPr>
          <a:xfrm>
            <a:off x="2705877" y="1813247"/>
            <a:ext cx="35829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705877" y="2441507"/>
            <a:ext cx="35829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2705877" y="3116421"/>
            <a:ext cx="35829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2715208" y="3791335"/>
            <a:ext cx="358295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07" y="1402764"/>
            <a:ext cx="2239347" cy="20026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7" y="2071036"/>
            <a:ext cx="2609779" cy="18824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208" y="2707126"/>
            <a:ext cx="2198882" cy="19907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77" y="3374210"/>
            <a:ext cx="2228927" cy="2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0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655" y="654018"/>
            <a:ext cx="1917460" cy="21587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75" y="1076960"/>
            <a:ext cx="4999925" cy="40649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71" y="1903888"/>
            <a:ext cx="7562229" cy="4230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90" y="2846130"/>
            <a:ext cx="209755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4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C7568-1839-4DAD-9BFC-6EFAA70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73783-4AF7-456C-AA19-6CC300147C97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5" name="그림 2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519" y="2419604"/>
            <a:ext cx="1447681" cy="46325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19" y="2419604"/>
            <a:ext cx="1447681" cy="46325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1" y="1415882"/>
            <a:ext cx="4806559" cy="41923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319" y="1320979"/>
            <a:ext cx="4800481" cy="26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4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0" y="871689"/>
            <a:ext cx="12192000" cy="0"/>
          </a:xfrm>
          <a:prstGeom prst="line">
            <a:avLst/>
          </a:prstGeom>
          <a:ln>
            <a:solidFill>
              <a:srgbClr val="F2ED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923FAE-FB00-4E21-993A-16A44A63E61B}"/>
              </a:ext>
            </a:extLst>
          </p:cNvPr>
          <p:cNvSpPr/>
          <p:nvPr/>
        </p:nvSpPr>
        <p:spPr>
          <a:xfrm>
            <a:off x="9790055" y="386188"/>
            <a:ext cx="209223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spc="300" dirty="0">
                <a:ln/>
                <a:solidFill>
                  <a:srgbClr val="B49982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[</a:t>
            </a:r>
            <a:r>
              <a:rPr lang="en-US" altLang="ko-KR" sz="900" spc="300" dirty="0" err="1">
                <a:ln/>
                <a:solidFill>
                  <a:srgbClr val="B49982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minsun’s</a:t>
            </a:r>
            <a:r>
              <a:rPr lang="en-US" altLang="ko-KR" sz="900" spc="300" dirty="0">
                <a:ln/>
                <a:solidFill>
                  <a:srgbClr val="B49982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Portfolio]</a:t>
            </a:r>
            <a:endParaRPr lang="ko-KR" altLang="en-US" sz="900" dirty="0">
              <a:solidFill>
                <a:srgbClr val="B49982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47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73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5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나눔스퀘어 네오 OTF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민선 황</cp:lastModifiedBy>
  <cp:revision>12</cp:revision>
  <dcterms:created xsi:type="dcterms:W3CDTF">2023-08-04T08:02:26Z</dcterms:created>
  <dcterms:modified xsi:type="dcterms:W3CDTF">2023-08-06T12:56:15Z</dcterms:modified>
</cp:coreProperties>
</file>