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0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20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9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46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00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03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87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8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7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96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0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93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1158-AE51-4ADB-B164-0E965B2D32C6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6B96-0B95-413C-B4A5-DE977B62CA7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00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12B46637-0715-6204-8E0A-3B287BCF3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3442"/>
            <a:ext cx="3200401" cy="14695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24A2556-2F7E-6051-25E5-B14A9CD4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0670" cy="305344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E5D111-BC06-FDCD-94E7-A4C56E04E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42" y="1518"/>
            <a:ext cx="3922558" cy="19682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F54B976-CD30-436D-3F50-DF7B964BC3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11"/>
          <a:stretch/>
        </p:blipFill>
        <p:spPr>
          <a:xfrm>
            <a:off x="3084118" y="1953300"/>
            <a:ext cx="3765719" cy="202129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CCE707C-E531-BB28-7A1D-DF9C556E9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95" y="3932383"/>
            <a:ext cx="3540542" cy="197821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838702A-E75D-2D74-5597-E0F2D0923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71" y="4523012"/>
            <a:ext cx="3421787" cy="13144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50AA904-7843-4AAF-3D0A-5E6C742699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71" y="5837463"/>
            <a:ext cx="4013367" cy="211523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4A3F5A6-D36F-66A6-8ABC-D17FACA81F4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45"/>
          <a:stretch/>
        </p:blipFill>
        <p:spPr>
          <a:xfrm>
            <a:off x="3200401" y="5837118"/>
            <a:ext cx="3649435" cy="213843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05D633E-E806-087E-B450-77A5E2D7CF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5473"/>
            <a:ext cx="3711627" cy="199052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55621E8-6029-8D40-43AA-34207004A2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20" y="7967461"/>
            <a:ext cx="3661972" cy="19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5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B345B4F-A440-309C-ED89-9F19AA6B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24714" cy="25919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29A6661-5C3D-90A2-F440-2C270E340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7"/>
          <a:stretch/>
        </p:blipFill>
        <p:spPr>
          <a:xfrm>
            <a:off x="0" y="2586208"/>
            <a:ext cx="4047701" cy="20604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C1B716-C8A3-29B6-BF32-37E109042E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62"/>
          <a:stretch/>
        </p:blipFill>
        <p:spPr>
          <a:xfrm>
            <a:off x="3379509" y="2047900"/>
            <a:ext cx="3478491" cy="25919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B77DA8F-1874-4419-61C2-B033F25564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4"/>
          <a:stretch/>
        </p:blipFill>
        <p:spPr>
          <a:xfrm>
            <a:off x="0" y="4608123"/>
            <a:ext cx="3684735" cy="21744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9B5E645-7697-0716-B14D-EA689D4D6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35" y="4511019"/>
            <a:ext cx="3173265" cy="21678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4E9485B-4478-CEA7-7014-2B38604AB4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9"/>
          <a:stretch/>
        </p:blipFill>
        <p:spPr>
          <a:xfrm>
            <a:off x="-11430" y="6782544"/>
            <a:ext cx="1853797" cy="179136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188C678-AFAA-8D7D-506C-4D5BD657EF9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69"/>
          <a:stretch/>
        </p:blipFill>
        <p:spPr>
          <a:xfrm>
            <a:off x="1853797" y="6656022"/>
            <a:ext cx="2889572" cy="171681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6A75423-358D-6FB5-7DA6-C85935FB34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55" y="6407151"/>
            <a:ext cx="2166643" cy="34988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5DD0989-95C6-E1D3-725E-4D413BF0BEB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7" b="4609"/>
          <a:stretch/>
        </p:blipFill>
        <p:spPr>
          <a:xfrm>
            <a:off x="577850" y="8282635"/>
            <a:ext cx="4102075" cy="16233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C39C67-5A6B-2C04-B00F-B8CF95938D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14" y="-1"/>
            <a:ext cx="4333285" cy="24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6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태훈</dc:creator>
  <cp:lastModifiedBy>황 태훈</cp:lastModifiedBy>
  <cp:revision>1</cp:revision>
  <dcterms:created xsi:type="dcterms:W3CDTF">2022-12-08T10:37:57Z</dcterms:created>
  <dcterms:modified xsi:type="dcterms:W3CDTF">2022-12-08T10:55:59Z</dcterms:modified>
</cp:coreProperties>
</file>